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  <p:sldMasterId id="2147483706" r:id="rId3"/>
  </p:sldMasterIdLst>
  <p:notesMasterIdLst>
    <p:notesMasterId r:id="rId45"/>
  </p:notesMasterIdLst>
  <p:sldIdLst>
    <p:sldId id="310" r:id="rId4"/>
    <p:sldId id="313" r:id="rId5"/>
    <p:sldId id="314" r:id="rId6"/>
    <p:sldId id="337" r:id="rId7"/>
    <p:sldId id="339" r:id="rId8"/>
    <p:sldId id="341" r:id="rId9"/>
    <p:sldId id="342" r:id="rId10"/>
    <p:sldId id="343" r:id="rId11"/>
    <p:sldId id="346" r:id="rId12"/>
    <p:sldId id="353" r:id="rId13"/>
    <p:sldId id="354" r:id="rId14"/>
    <p:sldId id="360" r:id="rId15"/>
    <p:sldId id="362" r:id="rId16"/>
    <p:sldId id="363" r:id="rId17"/>
    <p:sldId id="364" r:id="rId18"/>
    <p:sldId id="366" r:id="rId19"/>
    <p:sldId id="336" r:id="rId20"/>
    <p:sldId id="259" r:id="rId21"/>
    <p:sldId id="315" r:id="rId22"/>
    <p:sldId id="317" r:id="rId23"/>
    <p:sldId id="318" r:id="rId24"/>
    <p:sldId id="319" r:id="rId25"/>
    <p:sldId id="320" r:id="rId26"/>
    <p:sldId id="323" r:id="rId27"/>
    <p:sldId id="367" r:id="rId28"/>
    <p:sldId id="324" r:id="rId29"/>
    <p:sldId id="325" r:id="rId30"/>
    <p:sldId id="369" r:id="rId31"/>
    <p:sldId id="326" r:id="rId32"/>
    <p:sldId id="332" r:id="rId33"/>
    <p:sldId id="333" r:id="rId34"/>
    <p:sldId id="335" r:id="rId35"/>
    <p:sldId id="262" r:id="rId36"/>
    <p:sldId id="264" r:id="rId37"/>
    <p:sldId id="266" r:id="rId38"/>
    <p:sldId id="267" r:id="rId39"/>
    <p:sldId id="269" r:id="rId40"/>
    <p:sldId id="301" r:id="rId41"/>
    <p:sldId id="312" r:id="rId42"/>
    <p:sldId id="308" r:id="rId43"/>
    <p:sldId id="309" r:id="rId4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8FFF"/>
    <a:srgbClr val="F79646"/>
    <a:srgbClr val="67B5B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6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A28A0C-9200-417D-B295-83B7132C45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1C92F41A-35BB-4DCE-8142-96D972E11974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fr-BE" b="0" dirty="0" err="1" smtClean="0">
              <a:latin typeface="Helvetica" pitchFamily="34" charset="0"/>
            </a:rPr>
            <a:t>Door</a:t>
          </a:r>
          <a:r>
            <a:rPr lang="fr-BE" b="0" dirty="0" smtClean="0">
              <a:latin typeface="Helvetica" pitchFamily="34" charset="0"/>
            </a:rPr>
            <a:t> de </a:t>
          </a:r>
          <a:r>
            <a:rPr lang="fr-BE" b="0" dirty="0" err="1" smtClean="0">
              <a:latin typeface="Helvetica" pitchFamily="34" charset="0"/>
            </a:rPr>
            <a:t>ondernemingen</a:t>
          </a:r>
          <a:r>
            <a:rPr lang="fr-BE" b="0" dirty="0" smtClean="0">
              <a:latin typeface="Helvetica" pitchFamily="34" charset="0"/>
            </a:rPr>
            <a:t> (</a:t>
          </a:r>
          <a:r>
            <a:rPr lang="fr-BE" b="0" dirty="0" err="1" smtClean="0">
              <a:latin typeface="Helvetica" pitchFamily="34" charset="0"/>
            </a:rPr>
            <a:t>titel</a:t>
          </a:r>
          <a:r>
            <a:rPr lang="fr-BE" b="0" dirty="0" smtClean="0">
              <a:latin typeface="Helvetica" pitchFamily="34" charset="0"/>
            </a:rPr>
            <a:t> 2)</a:t>
          </a:r>
          <a:endParaRPr lang="fr-BE" b="0" dirty="0">
            <a:latin typeface="Helvetica" pitchFamily="34" charset="0"/>
          </a:endParaRPr>
        </a:p>
      </dgm:t>
    </dgm:pt>
    <dgm:pt modelId="{DA78F14F-FA76-429C-8766-6B59C35CCEC5}" type="parTrans" cxnId="{997BB453-810F-48FA-B324-85AAAEA1EAD7}">
      <dgm:prSet/>
      <dgm:spPr/>
      <dgm:t>
        <a:bodyPr/>
        <a:lstStyle/>
        <a:p>
          <a:endParaRPr lang="fr-BE"/>
        </a:p>
      </dgm:t>
    </dgm:pt>
    <dgm:pt modelId="{AEDCFBE7-3DAB-45E1-8E9E-E10E915FEBCE}" type="sibTrans" cxnId="{997BB453-810F-48FA-B324-85AAAEA1EAD7}">
      <dgm:prSet/>
      <dgm:spPr/>
      <dgm:t>
        <a:bodyPr/>
        <a:lstStyle/>
        <a:p>
          <a:endParaRPr lang="fr-BE"/>
        </a:p>
      </dgm:t>
    </dgm:pt>
    <dgm:pt modelId="{C05662B2-8547-4AEF-9614-021526054354}">
      <dgm:prSet phldrT="[Text]"/>
      <dgm:spPr>
        <a:solidFill>
          <a:srgbClr val="7F7F7F"/>
        </a:solidFill>
      </dgm:spPr>
      <dgm:t>
        <a:bodyPr/>
        <a:lstStyle/>
        <a:p>
          <a:pPr algn="ctr"/>
          <a:r>
            <a:rPr lang="fr-BE" b="0" dirty="0" err="1" smtClean="0">
              <a:latin typeface="Helvetica" pitchFamily="34" charset="0"/>
            </a:rPr>
            <a:t>Door</a:t>
          </a:r>
          <a:r>
            <a:rPr lang="fr-BE" b="0" dirty="0" smtClean="0">
              <a:latin typeface="Helvetica" pitchFamily="34" charset="0"/>
            </a:rPr>
            <a:t> de </a:t>
          </a:r>
          <a:r>
            <a:rPr lang="fr-BE" b="0" dirty="0" err="1" smtClean="0">
              <a:latin typeface="Helvetica" pitchFamily="34" charset="0"/>
            </a:rPr>
            <a:t>consumentenombudsdienst</a:t>
          </a:r>
          <a:r>
            <a:rPr lang="fr-BE" b="0" dirty="0" smtClean="0">
              <a:latin typeface="Helvetica" pitchFamily="34" charset="0"/>
            </a:rPr>
            <a:t> (</a:t>
          </a:r>
          <a:r>
            <a:rPr lang="fr-BE" b="0" dirty="0" err="1" smtClean="0">
              <a:latin typeface="Helvetica" pitchFamily="34" charset="0"/>
            </a:rPr>
            <a:t>titel</a:t>
          </a:r>
          <a:r>
            <a:rPr lang="fr-BE" b="0" dirty="0" smtClean="0">
              <a:latin typeface="Helvetica" pitchFamily="34" charset="0"/>
            </a:rPr>
            <a:t> 3)</a:t>
          </a:r>
          <a:endParaRPr lang="fr-BE" b="0" dirty="0">
            <a:latin typeface="Helvetica" pitchFamily="34" charset="0"/>
          </a:endParaRPr>
        </a:p>
      </dgm:t>
    </dgm:pt>
    <dgm:pt modelId="{A8CF7618-CE4B-4751-A735-1DFEF2501F47}" type="parTrans" cxnId="{F62973EF-922D-4527-886A-5337AE777F86}">
      <dgm:prSet/>
      <dgm:spPr/>
      <dgm:t>
        <a:bodyPr/>
        <a:lstStyle/>
        <a:p>
          <a:endParaRPr lang="fr-BE"/>
        </a:p>
      </dgm:t>
    </dgm:pt>
    <dgm:pt modelId="{D91F12F3-305C-46FF-BD49-EAA1D12A8970}" type="sibTrans" cxnId="{F62973EF-922D-4527-886A-5337AE777F86}">
      <dgm:prSet/>
      <dgm:spPr/>
      <dgm:t>
        <a:bodyPr/>
        <a:lstStyle/>
        <a:p>
          <a:endParaRPr lang="fr-BE"/>
        </a:p>
      </dgm:t>
    </dgm:pt>
    <dgm:pt modelId="{80E6F57B-4597-4575-87EC-7C44685BA044}">
      <dgm:prSet phldrT="[Text]"/>
      <dgm:spPr>
        <a:solidFill>
          <a:srgbClr val="329BC8"/>
        </a:solidFill>
      </dgm:spPr>
      <dgm:t>
        <a:bodyPr/>
        <a:lstStyle/>
        <a:p>
          <a:pPr algn="ctr"/>
          <a:r>
            <a:rPr lang="fr-BE" b="0" dirty="0" err="1" smtClean="0">
              <a:latin typeface="Helvetica" pitchFamily="34" charset="0"/>
            </a:rPr>
            <a:t>Door</a:t>
          </a:r>
          <a:r>
            <a:rPr lang="fr-BE" b="0" dirty="0" smtClean="0">
              <a:latin typeface="Helvetica" pitchFamily="34" charset="0"/>
            </a:rPr>
            <a:t> de </a:t>
          </a:r>
          <a:r>
            <a:rPr lang="fr-BE" b="0" dirty="0" err="1" smtClean="0">
              <a:latin typeface="Helvetica" pitchFamily="34" charset="0"/>
            </a:rPr>
            <a:t>gekwalificeerde</a:t>
          </a:r>
          <a:r>
            <a:rPr lang="fr-BE" b="0" dirty="0" smtClean="0">
              <a:latin typeface="Helvetica" pitchFamily="34" charset="0"/>
            </a:rPr>
            <a:t> </a:t>
          </a:r>
          <a:r>
            <a:rPr lang="fr-BE" b="0" dirty="0" err="1" smtClean="0">
              <a:latin typeface="Helvetica" pitchFamily="34" charset="0"/>
            </a:rPr>
            <a:t>entiteiten</a:t>
          </a:r>
          <a:r>
            <a:rPr lang="fr-BE" b="0" dirty="0" smtClean="0">
              <a:latin typeface="Helvetica" pitchFamily="34" charset="0"/>
            </a:rPr>
            <a:t> (</a:t>
          </a:r>
          <a:r>
            <a:rPr lang="fr-BE" b="0" dirty="0" err="1" smtClean="0">
              <a:latin typeface="Helvetica" pitchFamily="34" charset="0"/>
            </a:rPr>
            <a:t>titel</a:t>
          </a:r>
          <a:r>
            <a:rPr lang="fr-BE" b="0" dirty="0" smtClean="0">
              <a:latin typeface="Helvetica" pitchFamily="34" charset="0"/>
            </a:rPr>
            <a:t> 4)</a:t>
          </a:r>
          <a:endParaRPr lang="fr-BE" b="0" dirty="0">
            <a:latin typeface="Helvetica" pitchFamily="34" charset="0"/>
          </a:endParaRPr>
        </a:p>
      </dgm:t>
    </dgm:pt>
    <dgm:pt modelId="{E1ABE80B-2BBD-43DC-B2BA-7103A13EBFA0}" type="parTrans" cxnId="{286F2E41-F87F-4B88-924E-C2F0CFA8F4B6}">
      <dgm:prSet/>
      <dgm:spPr/>
      <dgm:t>
        <a:bodyPr/>
        <a:lstStyle/>
        <a:p>
          <a:endParaRPr lang="fr-BE"/>
        </a:p>
      </dgm:t>
    </dgm:pt>
    <dgm:pt modelId="{D0176A83-4693-46C9-A274-F2591B7A44C1}" type="sibTrans" cxnId="{286F2E41-F87F-4B88-924E-C2F0CFA8F4B6}">
      <dgm:prSet/>
      <dgm:spPr/>
      <dgm:t>
        <a:bodyPr/>
        <a:lstStyle/>
        <a:p>
          <a:endParaRPr lang="fr-BE"/>
        </a:p>
      </dgm:t>
    </dgm:pt>
    <dgm:pt modelId="{9B55E3C9-E26C-4E66-9F93-CC9D37796999}" type="pres">
      <dgm:prSet presAssocID="{09A28A0C-9200-417D-B295-83B7132C45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BAD655F7-0FBB-4E9F-8F72-6FFB4D26CFD5}" type="pres">
      <dgm:prSet presAssocID="{1C92F41A-35BB-4DCE-8142-96D972E1197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D1DFB00-F705-4478-AB2F-7045D89EBFDC}" type="pres">
      <dgm:prSet presAssocID="{AEDCFBE7-3DAB-45E1-8E9E-E10E915FEBCE}" presName="spacer" presStyleCnt="0"/>
      <dgm:spPr/>
    </dgm:pt>
    <dgm:pt modelId="{EF4C5C8F-2B48-4A9E-9AB5-564CE0A5830F}" type="pres">
      <dgm:prSet presAssocID="{C05662B2-8547-4AEF-9614-02152605435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E5C2297-8622-4C5F-BCE0-CAA081DEF0FA}" type="pres">
      <dgm:prSet presAssocID="{D91F12F3-305C-46FF-BD49-EAA1D12A8970}" presName="spacer" presStyleCnt="0"/>
      <dgm:spPr/>
    </dgm:pt>
    <dgm:pt modelId="{0198298B-3D8F-4616-826E-CED4EA89BCE9}" type="pres">
      <dgm:prSet presAssocID="{80E6F57B-4597-4575-87EC-7C44685BA04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66113401-D732-4664-A730-A09DECABF012}" type="presOf" srcId="{80E6F57B-4597-4575-87EC-7C44685BA044}" destId="{0198298B-3D8F-4616-826E-CED4EA89BCE9}" srcOrd="0" destOrd="0" presId="urn:microsoft.com/office/officeart/2005/8/layout/vList2"/>
    <dgm:cxn modelId="{997BB453-810F-48FA-B324-85AAAEA1EAD7}" srcId="{09A28A0C-9200-417D-B295-83B7132C455D}" destId="{1C92F41A-35BB-4DCE-8142-96D972E11974}" srcOrd="0" destOrd="0" parTransId="{DA78F14F-FA76-429C-8766-6B59C35CCEC5}" sibTransId="{AEDCFBE7-3DAB-45E1-8E9E-E10E915FEBCE}"/>
    <dgm:cxn modelId="{C52D6F54-EDF1-4EB0-B8A3-9A61C0B1F0F2}" type="presOf" srcId="{1C92F41A-35BB-4DCE-8142-96D972E11974}" destId="{BAD655F7-0FBB-4E9F-8F72-6FFB4D26CFD5}" srcOrd="0" destOrd="0" presId="urn:microsoft.com/office/officeart/2005/8/layout/vList2"/>
    <dgm:cxn modelId="{F62973EF-922D-4527-886A-5337AE777F86}" srcId="{09A28A0C-9200-417D-B295-83B7132C455D}" destId="{C05662B2-8547-4AEF-9614-021526054354}" srcOrd="1" destOrd="0" parTransId="{A8CF7618-CE4B-4751-A735-1DFEF2501F47}" sibTransId="{D91F12F3-305C-46FF-BD49-EAA1D12A8970}"/>
    <dgm:cxn modelId="{7150500D-613C-4565-9E1E-C76CA5EA2199}" type="presOf" srcId="{C05662B2-8547-4AEF-9614-021526054354}" destId="{EF4C5C8F-2B48-4A9E-9AB5-564CE0A5830F}" srcOrd="0" destOrd="0" presId="urn:microsoft.com/office/officeart/2005/8/layout/vList2"/>
    <dgm:cxn modelId="{286F2E41-F87F-4B88-924E-C2F0CFA8F4B6}" srcId="{09A28A0C-9200-417D-B295-83B7132C455D}" destId="{80E6F57B-4597-4575-87EC-7C44685BA044}" srcOrd="2" destOrd="0" parTransId="{E1ABE80B-2BBD-43DC-B2BA-7103A13EBFA0}" sibTransId="{D0176A83-4693-46C9-A274-F2591B7A44C1}"/>
    <dgm:cxn modelId="{25ECE506-6F10-471C-990F-B503ED1DDD9B}" type="presOf" srcId="{09A28A0C-9200-417D-B295-83B7132C455D}" destId="{9B55E3C9-E26C-4E66-9F93-CC9D37796999}" srcOrd="0" destOrd="0" presId="urn:microsoft.com/office/officeart/2005/8/layout/vList2"/>
    <dgm:cxn modelId="{9CB25687-CB21-42C5-AC16-655A91E007C9}" type="presParOf" srcId="{9B55E3C9-E26C-4E66-9F93-CC9D37796999}" destId="{BAD655F7-0FBB-4E9F-8F72-6FFB4D26CFD5}" srcOrd="0" destOrd="0" presId="urn:microsoft.com/office/officeart/2005/8/layout/vList2"/>
    <dgm:cxn modelId="{62B165FF-FC6B-487F-BA95-487006234CBA}" type="presParOf" srcId="{9B55E3C9-E26C-4E66-9F93-CC9D37796999}" destId="{2D1DFB00-F705-4478-AB2F-7045D89EBFDC}" srcOrd="1" destOrd="0" presId="urn:microsoft.com/office/officeart/2005/8/layout/vList2"/>
    <dgm:cxn modelId="{F0035153-3432-4C41-99A7-A3A0F498DBA8}" type="presParOf" srcId="{9B55E3C9-E26C-4E66-9F93-CC9D37796999}" destId="{EF4C5C8F-2B48-4A9E-9AB5-564CE0A5830F}" srcOrd="2" destOrd="0" presId="urn:microsoft.com/office/officeart/2005/8/layout/vList2"/>
    <dgm:cxn modelId="{596D8687-0CB5-442C-9768-0CC840FAA47B}" type="presParOf" srcId="{9B55E3C9-E26C-4E66-9F93-CC9D37796999}" destId="{0E5C2297-8622-4C5F-BCE0-CAA081DEF0FA}" srcOrd="3" destOrd="0" presId="urn:microsoft.com/office/officeart/2005/8/layout/vList2"/>
    <dgm:cxn modelId="{B22478D9-F8BC-43EE-AFEF-4CB9A77504E1}" type="presParOf" srcId="{9B55E3C9-E26C-4E66-9F93-CC9D37796999}" destId="{0198298B-3D8F-4616-826E-CED4EA89BCE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CC046E-ECA9-475A-86C4-87FA3F5B73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42594BCA-9C5F-4288-A035-7749A4C97900}">
      <dgm:prSet phldrT="[Text]" custT="1"/>
      <dgm:spPr>
        <a:solidFill>
          <a:srgbClr val="7F7F7F"/>
        </a:solidFill>
      </dgm:spPr>
      <dgm:t>
        <a:bodyPr/>
        <a:lstStyle/>
        <a:p>
          <a:pPr marL="0" indent="542925" algn="ctr"/>
          <a:r>
            <a:rPr lang="fr-BE" sz="2800" b="0" smtClean="0">
              <a:latin typeface="Helvetica" pitchFamily="34" charset="0"/>
            </a:rPr>
            <a:t>Directiecomité (10 ombudsmannen)	</a:t>
          </a:r>
          <a:endParaRPr lang="fr-BE" sz="2800" b="0">
            <a:latin typeface="Helvetica" pitchFamily="34" charset="0"/>
          </a:endParaRPr>
        </a:p>
      </dgm:t>
    </dgm:pt>
    <dgm:pt modelId="{E2109321-2FAC-4EF3-8241-1E68616E3FD1}" type="parTrans" cxnId="{1384FD7D-5116-4745-8A0A-818776C4587C}">
      <dgm:prSet/>
      <dgm:spPr/>
      <dgm:t>
        <a:bodyPr/>
        <a:lstStyle/>
        <a:p>
          <a:endParaRPr lang="fr-BE"/>
        </a:p>
      </dgm:t>
    </dgm:pt>
    <dgm:pt modelId="{6DFDBF4A-C9CA-44AF-81AB-F6DB6A544707}" type="sibTrans" cxnId="{1384FD7D-5116-4745-8A0A-818776C4587C}">
      <dgm:prSet/>
      <dgm:spPr/>
      <dgm:t>
        <a:bodyPr/>
        <a:lstStyle/>
        <a:p>
          <a:endParaRPr lang="fr-BE"/>
        </a:p>
      </dgm:t>
    </dgm:pt>
    <dgm:pt modelId="{214F9C51-7E40-47DE-9A6D-9D14247E432F}">
      <dgm:prSet phldrT="[Text]" custT="1"/>
      <dgm:spPr>
        <a:solidFill>
          <a:srgbClr val="7F7F7F"/>
        </a:solidFill>
      </dgm:spPr>
      <dgm:t>
        <a:bodyPr/>
        <a:lstStyle/>
        <a:p>
          <a:pPr algn="ctr"/>
          <a:r>
            <a:rPr lang="fr-BE" sz="2800" b="0" smtClean="0"/>
            <a:t>Front Office</a:t>
          </a:r>
          <a:endParaRPr lang="fr-BE" sz="2800" b="0"/>
        </a:p>
      </dgm:t>
    </dgm:pt>
    <dgm:pt modelId="{ABEEA0EF-CABE-4DA4-9CBF-7E040EA71913}" type="parTrans" cxnId="{86698BFA-7E46-4A1B-870A-6F85AC938630}">
      <dgm:prSet/>
      <dgm:spPr/>
      <dgm:t>
        <a:bodyPr/>
        <a:lstStyle/>
        <a:p>
          <a:endParaRPr lang="fr-BE"/>
        </a:p>
      </dgm:t>
    </dgm:pt>
    <dgm:pt modelId="{3E56A49C-2B35-410A-90ED-2FFD9CFEBA0D}" type="sibTrans" cxnId="{86698BFA-7E46-4A1B-870A-6F85AC938630}">
      <dgm:prSet/>
      <dgm:spPr/>
      <dgm:t>
        <a:bodyPr/>
        <a:lstStyle/>
        <a:p>
          <a:endParaRPr lang="fr-BE"/>
        </a:p>
      </dgm:t>
    </dgm:pt>
    <dgm:pt modelId="{6F7E1494-C4EA-43D2-BCED-97D418E99A73}">
      <dgm:prSet phldrT="[Text]" custT="1"/>
      <dgm:spPr>
        <a:solidFill>
          <a:srgbClr val="329BC8"/>
        </a:solidFill>
      </dgm:spPr>
      <dgm:t>
        <a:bodyPr/>
        <a:lstStyle/>
        <a:p>
          <a:pPr algn="ctr"/>
          <a:r>
            <a:rPr lang="fr-BE" sz="2800" b="0" smtClean="0">
              <a:latin typeface="Helvetica" pitchFamily="34" charset="0"/>
            </a:rPr>
            <a:t>ADR</a:t>
          </a:r>
          <a:endParaRPr lang="fr-BE" sz="2800" b="0">
            <a:latin typeface="Helvetica" pitchFamily="34" charset="0"/>
          </a:endParaRPr>
        </a:p>
      </dgm:t>
    </dgm:pt>
    <dgm:pt modelId="{CD348DE1-9C83-4D1B-8DA3-EDE04F58EFD7}" type="parTrans" cxnId="{144934EA-D4FC-42A6-A5FF-C05768B351CB}">
      <dgm:prSet/>
      <dgm:spPr/>
      <dgm:t>
        <a:bodyPr/>
        <a:lstStyle/>
        <a:p>
          <a:endParaRPr lang="fr-BE"/>
        </a:p>
      </dgm:t>
    </dgm:pt>
    <dgm:pt modelId="{4A1366DF-9CF8-41CE-AC29-20713A3635AA}" type="sibTrans" cxnId="{144934EA-D4FC-42A6-A5FF-C05768B351CB}">
      <dgm:prSet/>
      <dgm:spPr/>
      <dgm:t>
        <a:bodyPr/>
        <a:lstStyle/>
        <a:p>
          <a:endParaRPr lang="fr-BE"/>
        </a:p>
      </dgm:t>
    </dgm:pt>
    <dgm:pt modelId="{03F19172-85A1-4DC2-B1C6-8FF7CF9A0313}">
      <dgm:prSet phldrT="[Text]" custT="1"/>
      <dgm:spPr>
        <a:solidFill>
          <a:srgbClr val="7F7F7F"/>
        </a:solidFill>
      </dgm:spPr>
      <dgm:t>
        <a:bodyPr/>
        <a:lstStyle/>
        <a:p>
          <a:pPr algn="ctr"/>
          <a:r>
            <a:rPr lang="fr-BE" sz="2800" b="0" smtClean="0">
              <a:latin typeface="Helvetica" pitchFamily="34" charset="0"/>
            </a:rPr>
            <a:t>Residuele klachten</a:t>
          </a:r>
        </a:p>
      </dgm:t>
    </dgm:pt>
    <dgm:pt modelId="{80E6B4CC-3FF5-4767-A99F-E3D930012A87}" type="parTrans" cxnId="{CAB0EC36-8646-4518-AB69-512CD6690C08}">
      <dgm:prSet/>
      <dgm:spPr/>
      <dgm:t>
        <a:bodyPr/>
        <a:lstStyle/>
        <a:p>
          <a:endParaRPr lang="fr-BE"/>
        </a:p>
      </dgm:t>
    </dgm:pt>
    <dgm:pt modelId="{4205525C-7979-40C2-A581-8962CAC3A1D9}" type="sibTrans" cxnId="{CAB0EC36-8646-4518-AB69-512CD6690C08}">
      <dgm:prSet/>
      <dgm:spPr/>
      <dgm:t>
        <a:bodyPr/>
        <a:lstStyle/>
        <a:p>
          <a:endParaRPr lang="fr-BE"/>
        </a:p>
      </dgm:t>
    </dgm:pt>
    <dgm:pt modelId="{E41EE771-8BBD-4658-89D7-60899A264450}" type="pres">
      <dgm:prSet presAssocID="{9CCC046E-ECA9-475A-86C4-87FA3F5B73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2E70B98B-01BA-46DB-B519-32F2B7CC72EC}" type="pres">
      <dgm:prSet presAssocID="{42594BCA-9C5F-4288-A035-7749A4C9790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43C4FD3-89AF-471F-814D-D00FAEEE9E6A}" type="pres">
      <dgm:prSet presAssocID="{6DFDBF4A-C9CA-44AF-81AB-F6DB6A544707}" presName="spacer" presStyleCnt="0"/>
      <dgm:spPr/>
    </dgm:pt>
    <dgm:pt modelId="{EE4BDEA9-F1EA-4972-B15C-3494DE0C7C6B}" type="pres">
      <dgm:prSet presAssocID="{214F9C51-7E40-47DE-9A6D-9D14247E432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8393F7C-1F50-4EBB-B74F-8615B49FA9AA}" type="pres">
      <dgm:prSet presAssocID="{3E56A49C-2B35-410A-90ED-2FFD9CFEBA0D}" presName="spacer" presStyleCnt="0"/>
      <dgm:spPr/>
    </dgm:pt>
    <dgm:pt modelId="{D30B7E75-BF7F-4CF6-9A1C-076695601B5C}" type="pres">
      <dgm:prSet presAssocID="{6F7E1494-C4EA-43D2-BCED-97D418E99A73}" presName="parentText" presStyleLbl="node1" presStyleIdx="2" presStyleCnt="4" custScaleX="39658" custLinFactY="80594" custLinFactNeighborX="-296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24CB89B-7075-4D88-AD80-917DCF3C95F8}" type="pres">
      <dgm:prSet presAssocID="{4A1366DF-9CF8-41CE-AC29-20713A3635AA}" presName="spacer" presStyleCnt="0"/>
      <dgm:spPr/>
    </dgm:pt>
    <dgm:pt modelId="{98085153-AB18-411E-A203-0EA840593E0E}" type="pres">
      <dgm:prSet presAssocID="{03F19172-85A1-4DC2-B1C6-8FF7CF9A0313}" presName="parentText" presStyleLbl="node1" presStyleIdx="3" presStyleCnt="4" custScaleX="56894" custLinFactY="-11761" custLinFactNeighborX="2586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73A93C40-D0CD-4697-BC1D-3C826D1873C9}" type="presOf" srcId="{03F19172-85A1-4DC2-B1C6-8FF7CF9A0313}" destId="{98085153-AB18-411E-A203-0EA840593E0E}" srcOrd="0" destOrd="0" presId="urn:microsoft.com/office/officeart/2005/8/layout/vList2"/>
    <dgm:cxn modelId="{CAB0EC36-8646-4518-AB69-512CD6690C08}" srcId="{9CCC046E-ECA9-475A-86C4-87FA3F5B73AA}" destId="{03F19172-85A1-4DC2-B1C6-8FF7CF9A0313}" srcOrd="3" destOrd="0" parTransId="{80E6B4CC-3FF5-4767-A99F-E3D930012A87}" sibTransId="{4205525C-7979-40C2-A581-8962CAC3A1D9}"/>
    <dgm:cxn modelId="{144934EA-D4FC-42A6-A5FF-C05768B351CB}" srcId="{9CCC046E-ECA9-475A-86C4-87FA3F5B73AA}" destId="{6F7E1494-C4EA-43D2-BCED-97D418E99A73}" srcOrd="2" destOrd="0" parTransId="{CD348DE1-9C83-4D1B-8DA3-EDE04F58EFD7}" sibTransId="{4A1366DF-9CF8-41CE-AC29-20713A3635AA}"/>
    <dgm:cxn modelId="{86698BFA-7E46-4A1B-870A-6F85AC938630}" srcId="{9CCC046E-ECA9-475A-86C4-87FA3F5B73AA}" destId="{214F9C51-7E40-47DE-9A6D-9D14247E432F}" srcOrd="1" destOrd="0" parTransId="{ABEEA0EF-CABE-4DA4-9CBF-7E040EA71913}" sibTransId="{3E56A49C-2B35-410A-90ED-2FFD9CFEBA0D}"/>
    <dgm:cxn modelId="{3337D81F-D9AE-4A3E-A405-7A08DF1F0B9A}" type="presOf" srcId="{42594BCA-9C5F-4288-A035-7749A4C97900}" destId="{2E70B98B-01BA-46DB-B519-32F2B7CC72EC}" srcOrd="0" destOrd="0" presId="urn:microsoft.com/office/officeart/2005/8/layout/vList2"/>
    <dgm:cxn modelId="{D6FD44D7-9B42-4A20-BBB5-91A4A4DEB4FF}" type="presOf" srcId="{9CCC046E-ECA9-475A-86C4-87FA3F5B73AA}" destId="{E41EE771-8BBD-4658-89D7-60899A264450}" srcOrd="0" destOrd="0" presId="urn:microsoft.com/office/officeart/2005/8/layout/vList2"/>
    <dgm:cxn modelId="{9E92D513-D66D-4C3F-8AF2-CC40BB7E95A0}" type="presOf" srcId="{214F9C51-7E40-47DE-9A6D-9D14247E432F}" destId="{EE4BDEA9-F1EA-4972-B15C-3494DE0C7C6B}" srcOrd="0" destOrd="0" presId="urn:microsoft.com/office/officeart/2005/8/layout/vList2"/>
    <dgm:cxn modelId="{8196FC41-5AA5-4A92-9B7F-C2CA646ED0AE}" type="presOf" srcId="{6F7E1494-C4EA-43D2-BCED-97D418E99A73}" destId="{D30B7E75-BF7F-4CF6-9A1C-076695601B5C}" srcOrd="0" destOrd="0" presId="urn:microsoft.com/office/officeart/2005/8/layout/vList2"/>
    <dgm:cxn modelId="{1384FD7D-5116-4745-8A0A-818776C4587C}" srcId="{9CCC046E-ECA9-475A-86C4-87FA3F5B73AA}" destId="{42594BCA-9C5F-4288-A035-7749A4C97900}" srcOrd="0" destOrd="0" parTransId="{E2109321-2FAC-4EF3-8241-1E68616E3FD1}" sibTransId="{6DFDBF4A-C9CA-44AF-81AB-F6DB6A544707}"/>
    <dgm:cxn modelId="{44301F2B-90F6-4E0F-95D4-08E426093B41}" type="presParOf" srcId="{E41EE771-8BBD-4658-89D7-60899A264450}" destId="{2E70B98B-01BA-46DB-B519-32F2B7CC72EC}" srcOrd="0" destOrd="0" presId="urn:microsoft.com/office/officeart/2005/8/layout/vList2"/>
    <dgm:cxn modelId="{AB2B916A-B151-4135-AC00-2C71C07EBD20}" type="presParOf" srcId="{E41EE771-8BBD-4658-89D7-60899A264450}" destId="{043C4FD3-89AF-471F-814D-D00FAEEE9E6A}" srcOrd="1" destOrd="0" presId="urn:microsoft.com/office/officeart/2005/8/layout/vList2"/>
    <dgm:cxn modelId="{C2FB7704-D7E0-4969-95FE-52D0E8DE241B}" type="presParOf" srcId="{E41EE771-8BBD-4658-89D7-60899A264450}" destId="{EE4BDEA9-F1EA-4972-B15C-3494DE0C7C6B}" srcOrd="2" destOrd="0" presId="urn:microsoft.com/office/officeart/2005/8/layout/vList2"/>
    <dgm:cxn modelId="{42794073-C85A-4C25-BDBF-1D3300CD2C33}" type="presParOf" srcId="{E41EE771-8BBD-4658-89D7-60899A264450}" destId="{98393F7C-1F50-4EBB-B74F-8615B49FA9AA}" srcOrd="3" destOrd="0" presId="urn:microsoft.com/office/officeart/2005/8/layout/vList2"/>
    <dgm:cxn modelId="{566F7D8B-E3B2-4C2E-84BB-36E1BDA36233}" type="presParOf" srcId="{E41EE771-8BBD-4658-89D7-60899A264450}" destId="{D30B7E75-BF7F-4CF6-9A1C-076695601B5C}" srcOrd="4" destOrd="0" presId="urn:microsoft.com/office/officeart/2005/8/layout/vList2"/>
    <dgm:cxn modelId="{885E25E9-AD9E-41DC-84E3-9BC148EFFD23}" type="presParOf" srcId="{E41EE771-8BBD-4658-89D7-60899A264450}" destId="{224CB89B-7075-4D88-AD80-917DCF3C95F8}" srcOrd="5" destOrd="0" presId="urn:microsoft.com/office/officeart/2005/8/layout/vList2"/>
    <dgm:cxn modelId="{087EF84E-8C7D-4ED8-8F70-EBA354C4082E}" type="presParOf" srcId="{E41EE771-8BBD-4658-89D7-60899A264450}" destId="{98085153-AB18-411E-A203-0EA840593E0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9636FF-BEB7-4426-B6DC-FE586BCDB7E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9339A6BA-5362-4704-8B3D-81183731DE34}">
      <dgm:prSet phldrT="[Text]" custT="1"/>
      <dgm:spPr>
        <a:solidFill>
          <a:srgbClr val="285EA0"/>
        </a:solidFill>
        <a:ln>
          <a:noFill/>
        </a:ln>
      </dgm:spPr>
      <dgm:t>
        <a:bodyPr/>
        <a:lstStyle/>
        <a:p>
          <a:r>
            <a:rPr lang="fr-BE" sz="20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VZW Ombudsman van de </a:t>
          </a:r>
          <a:r>
            <a:rPr lang="fr-BE" sz="2000" b="1" dirty="0" err="1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Verzekeringen</a:t>
          </a:r>
          <a:endParaRPr lang="fr-BE" sz="2000" b="1" dirty="0">
            <a:solidFill>
              <a:schemeClr val="bg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4FF0EF0-DE8E-45D2-8CF7-53866A194FDB}" type="parTrans" cxnId="{81950255-0A28-44C6-BBE7-2E7C88D4910B}">
      <dgm:prSet/>
      <dgm:spPr/>
      <dgm:t>
        <a:bodyPr/>
        <a:lstStyle/>
        <a:p>
          <a:endParaRPr lang="fr-BE"/>
        </a:p>
      </dgm:t>
    </dgm:pt>
    <dgm:pt modelId="{27D3C1B3-2E40-4B23-A690-D6034D180AC1}" type="sibTrans" cxnId="{81950255-0A28-44C6-BBE7-2E7C88D4910B}">
      <dgm:prSet/>
      <dgm:spPr/>
      <dgm:t>
        <a:bodyPr/>
        <a:lstStyle/>
        <a:p>
          <a:endParaRPr lang="fr-BE"/>
        </a:p>
      </dgm:t>
    </dgm:pt>
    <dgm:pt modelId="{B75641E7-AC61-4728-8AD8-925074E09282}">
      <dgm:prSet phldrT="[Text]" custT="1"/>
      <dgm:spPr>
        <a:solidFill>
          <a:srgbClr val="67B5B1"/>
        </a:solidFill>
        <a:ln>
          <a:noFill/>
        </a:ln>
      </dgm:spPr>
      <dgm:t>
        <a:bodyPr/>
        <a:lstStyle/>
        <a:p>
          <a:r>
            <a:rPr lang="fr-BE" sz="1600" b="1" dirty="0" err="1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Raad</a:t>
          </a:r>
          <a:r>
            <a:rPr lang="fr-BE" sz="16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van </a:t>
          </a:r>
          <a:r>
            <a:rPr lang="fr-BE" sz="1600" b="1" dirty="0" err="1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Toezicht</a:t>
          </a:r>
          <a:endParaRPr lang="fr-BE" sz="1600" b="1" dirty="0">
            <a:solidFill>
              <a:schemeClr val="bg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7DB3F1A-47C3-49DE-9943-D24D499D3032}" type="parTrans" cxnId="{E3F01C39-598D-427D-8855-B013B0739A18}">
      <dgm:prSet/>
      <dgm:spPr>
        <a:ln>
          <a:solidFill>
            <a:srgbClr val="67B5B1"/>
          </a:solidFill>
        </a:ln>
      </dgm:spPr>
      <dgm:t>
        <a:bodyPr/>
        <a:lstStyle/>
        <a:p>
          <a:endParaRPr lang="fr-BE"/>
        </a:p>
      </dgm:t>
    </dgm:pt>
    <dgm:pt modelId="{5C29AF76-0B71-49A7-9545-ED0A6428A6A7}" type="sibTrans" cxnId="{E3F01C39-598D-427D-8855-B013B0739A18}">
      <dgm:prSet/>
      <dgm:spPr/>
      <dgm:t>
        <a:bodyPr/>
        <a:lstStyle/>
        <a:p>
          <a:endParaRPr lang="fr-BE"/>
        </a:p>
      </dgm:t>
    </dgm:pt>
    <dgm:pt modelId="{932146F2-95E2-456F-8BAA-E90C2491D913}">
      <dgm:prSet phldrT="[Text]" custT="1"/>
      <dgm:spPr>
        <a:solidFill>
          <a:srgbClr val="8F8FFF"/>
        </a:solidFill>
        <a:ln>
          <a:noFill/>
        </a:ln>
      </dgm:spPr>
      <dgm:t>
        <a:bodyPr/>
        <a:lstStyle/>
        <a:p>
          <a:r>
            <a:rPr lang="fr-BE" sz="12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1 </a:t>
          </a:r>
          <a:r>
            <a:rPr lang="fr-BE" sz="1200" dirty="0" err="1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onafhankelijk</a:t>
          </a:r>
          <a:r>
            <a:rPr lang="fr-BE" sz="12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expert</a:t>
          </a:r>
        </a:p>
        <a:p>
          <a:r>
            <a:rPr lang="fr-BE" sz="12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1 </a:t>
          </a:r>
          <a:r>
            <a:rPr lang="fr-BE" sz="1200" dirty="0" err="1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vertegenwoordiger</a:t>
          </a:r>
          <a:r>
            <a:rPr lang="fr-BE" sz="12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van de FSMA</a:t>
          </a:r>
        </a:p>
        <a:p>
          <a:r>
            <a:rPr lang="fr-BE" sz="12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1 </a:t>
          </a:r>
          <a:r>
            <a:rPr lang="fr-BE" sz="1200" dirty="0" err="1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vertegenwoordiger</a:t>
          </a:r>
          <a:r>
            <a:rPr lang="fr-BE" sz="12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van de FOD Economie</a:t>
          </a:r>
        </a:p>
        <a:p>
          <a:r>
            <a:rPr lang="fr-BE" sz="12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2 </a:t>
          </a:r>
          <a:r>
            <a:rPr lang="fr-BE" sz="1200" dirty="0" err="1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vertegenwoordigers</a:t>
          </a:r>
          <a:r>
            <a:rPr lang="fr-BE" sz="12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van de </a:t>
          </a:r>
          <a:r>
            <a:rPr lang="fr-BE" sz="1200" dirty="0" err="1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consumenten</a:t>
          </a:r>
          <a:endParaRPr lang="fr-BE" sz="1200" dirty="0" smtClean="0">
            <a:solidFill>
              <a:schemeClr val="bg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  <a:p>
          <a:r>
            <a:rPr lang="fr-BE" sz="12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1 </a:t>
          </a:r>
          <a:r>
            <a:rPr lang="fr-BE" sz="1200" dirty="0" err="1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vertegenwoordiger</a:t>
          </a:r>
          <a:r>
            <a:rPr lang="fr-BE" sz="12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van de </a:t>
          </a:r>
          <a:r>
            <a:rPr lang="fr-BE" sz="1200" dirty="0" err="1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verzekeringsondernemingen</a:t>
          </a:r>
          <a:endParaRPr lang="fr-BE" sz="1200" dirty="0" smtClean="0">
            <a:solidFill>
              <a:schemeClr val="bg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  <a:p>
          <a:r>
            <a:rPr lang="fr-BE" sz="12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1 </a:t>
          </a:r>
          <a:r>
            <a:rPr lang="fr-BE" sz="1200" dirty="0" err="1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vertegenwoordiger</a:t>
          </a:r>
          <a:r>
            <a:rPr lang="fr-BE" sz="12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van de </a:t>
          </a:r>
          <a:r>
            <a:rPr lang="fr-BE" sz="1200" dirty="0" err="1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tussenpersonen</a:t>
          </a:r>
          <a:endParaRPr lang="fr-BE" sz="1200" dirty="0">
            <a:solidFill>
              <a:schemeClr val="bg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F6ADC47-1253-4306-9D11-23AE70BAB73A}" type="parTrans" cxnId="{C5A5BDBF-4F84-4CC7-B9DB-C2865822A84B}">
      <dgm:prSet/>
      <dgm:spPr>
        <a:ln>
          <a:solidFill>
            <a:srgbClr val="8F8FFF"/>
          </a:solidFill>
        </a:ln>
      </dgm:spPr>
      <dgm:t>
        <a:bodyPr/>
        <a:lstStyle/>
        <a:p>
          <a:endParaRPr lang="fr-BE"/>
        </a:p>
      </dgm:t>
    </dgm:pt>
    <dgm:pt modelId="{E10CC78F-7146-4AEF-B887-5685FA59E504}" type="sibTrans" cxnId="{C5A5BDBF-4F84-4CC7-B9DB-C2865822A84B}">
      <dgm:prSet/>
      <dgm:spPr/>
      <dgm:t>
        <a:bodyPr/>
        <a:lstStyle/>
        <a:p>
          <a:endParaRPr lang="fr-BE"/>
        </a:p>
      </dgm:t>
    </dgm:pt>
    <dgm:pt modelId="{F8D5C544-2FBE-4656-BC94-E0241399056D}">
      <dgm:prSet phldrT="[Text]" custT="1"/>
      <dgm:spPr>
        <a:solidFill>
          <a:srgbClr val="67B5B1"/>
        </a:solidFill>
        <a:ln>
          <a:noFill/>
        </a:ln>
      </dgm:spPr>
      <dgm:t>
        <a:bodyPr/>
        <a:lstStyle/>
        <a:p>
          <a:r>
            <a:rPr lang="fr-BE" sz="1600" b="1" dirty="0" err="1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Algemene</a:t>
          </a:r>
          <a:r>
            <a:rPr lang="fr-BE" sz="16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fr-BE" sz="1600" b="1" dirty="0" err="1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vergadering</a:t>
          </a:r>
          <a:endParaRPr lang="fr-BE" sz="1600" b="1" dirty="0">
            <a:solidFill>
              <a:schemeClr val="bg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215528E-5DD2-4C60-976A-5AD9D59674E4}" type="parTrans" cxnId="{23BAF7D9-0C39-4315-819D-ABFCA000BCC1}">
      <dgm:prSet/>
      <dgm:spPr/>
      <dgm:t>
        <a:bodyPr/>
        <a:lstStyle/>
        <a:p>
          <a:endParaRPr lang="fr-BE"/>
        </a:p>
      </dgm:t>
    </dgm:pt>
    <dgm:pt modelId="{F58CD3CC-0FB5-432E-A7AD-1AA7D4E0129E}" type="sibTrans" cxnId="{23BAF7D9-0C39-4315-819D-ABFCA000BCC1}">
      <dgm:prSet/>
      <dgm:spPr/>
      <dgm:t>
        <a:bodyPr/>
        <a:lstStyle/>
        <a:p>
          <a:endParaRPr lang="fr-BE"/>
        </a:p>
      </dgm:t>
    </dgm:pt>
    <dgm:pt modelId="{0B79E115-22A0-405F-85AF-4912FFF3427F}">
      <dgm:prSet phldrT="[Text]" custT="1"/>
      <dgm:spPr>
        <a:solidFill>
          <a:srgbClr val="67B5B1"/>
        </a:solidFill>
        <a:ln>
          <a:noFill/>
        </a:ln>
      </dgm:spPr>
      <dgm:t>
        <a:bodyPr/>
        <a:lstStyle/>
        <a:p>
          <a:r>
            <a:rPr lang="fr-BE" sz="1600" b="1" dirty="0" err="1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Raad</a:t>
          </a:r>
          <a:r>
            <a:rPr lang="fr-BE" sz="16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van </a:t>
          </a:r>
          <a:r>
            <a:rPr lang="fr-BE" sz="1600" b="1" dirty="0" err="1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Bestuur</a:t>
          </a:r>
          <a:endParaRPr lang="fr-BE" sz="1600" b="1" dirty="0" smtClean="0">
            <a:solidFill>
              <a:schemeClr val="bg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  <a:p>
          <a:r>
            <a:rPr lang="fr-BE" sz="140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Vertegenwoordigers</a:t>
          </a:r>
          <a:r>
            <a:rPr lang="fr-BE" sz="1400" dirty="0" smtClean="0">
              <a:latin typeface="Helvetica" panose="020B0604020202020204" pitchFamily="34" charset="0"/>
              <a:cs typeface="Helvetica" panose="020B0604020202020204" pitchFamily="34" charset="0"/>
            </a:rPr>
            <a:t> van de </a:t>
          </a:r>
          <a:r>
            <a:rPr lang="fr-BE" sz="140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sector</a:t>
          </a:r>
          <a:endParaRPr lang="fr-BE" sz="1400" dirty="0" smtClean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A1AC04D-C93D-408D-819E-0ECE3E8B9EDA}" type="parTrans" cxnId="{E2501F3C-C820-421F-8286-7A01D5F0D651}">
      <dgm:prSet/>
      <dgm:spPr>
        <a:ln>
          <a:solidFill>
            <a:srgbClr val="67B5B1"/>
          </a:solidFill>
        </a:ln>
      </dgm:spPr>
      <dgm:t>
        <a:bodyPr/>
        <a:lstStyle/>
        <a:p>
          <a:endParaRPr lang="fr-BE"/>
        </a:p>
      </dgm:t>
    </dgm:pt>
    <dgm:pt modelId="{309F0D1F-A806-4280-862F-6115326DBCF0}" type="sibTrans" cxnId="{E2501F3C-C820-421F-8286-7A01D5F0D651}">
      <dgm:prSet/>
      <dgm:spPr/>
      <dgm:t>
        <a:bodyPr/>
        <a:lstStyle/>
        <a:p>
          <a:endParaRPr lang="fr-BE"/>
        </a:p>
      </dgm:t>
    </dgm:pt>
    <dgm:pt modelId="{6301BC4A-4CDB-4E29-B386-05BB67D12626}">
      <dgm:prSet phldrT="[Text]" custT="1"/>
      <dgm:spPr>
        <a:solidFill>
          <a:srgbClr val="8F8FFF"/>
        </a:solidFill>
        <a:ln>
          <a:noFill/>
        </a:ln>
      </dgm:spPr>
      <dgm:t>
        <a:bodyPr/>
        <a:lstStyle/>
        <a:p>
          <a:r>
            <a:rPr lang="fr-BE" sz="1400" dirty="0" err="1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Voorzitter</a:t>
          </a:r>
          <a:endParaRPr lang="fr-BE" sz="1400" dirty="0" smtClean="0">
            <a:solidFill>
              <a:schemeClr val="bg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  <a:p>
          <a:r>
            <a:rPr lang="fr-BE" sz="1400" dirty="0" err="1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Ondervoorzitter</a:t>
          </a:r>
          <a:endParaRPr lang="fr-BE" sz="1400" dirty="0" smtClean="0">
            <a:solidFill>
              <a:schemeClr val="bg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  <a:p>
          <a:r>
            <a:rPr lang="fr-BE" sz="1400" dirty="0" err="1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Bestuurders</a:t>
          </a:r>
          <a:endParaRPr lang="fr-BE" sz="1400" dirty="0">
            <a:solidFill>
              <a:schemeClr val="bg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CF7C506-D7CE-4FBE-8CD7-9D35CBC273AA}" type="parTrans" cxnId="{8E69824D-C2DF-4A43-BBB6-0C74B05072AF}">
      <dgm:prSet/>
      <dgm:spPr>
        <a:ln>
          <a:solidFill>
            <a:srgbClr val="8F8FFF"/>
          </a:solidFill>
        </a:ln>
      </dgm:spPr>
      <dgm:t>
        <a:bodyPr/>
        <a:lstStyle/>
        <a:p>
          <a:endParaRPr lang="fr-BE"/>
        </a:p>
      </dgm:t>
    </dgm:pt>
    <dgm:pt modelId="{DEA719F5-FBF0-4AB5-99E8-1981E5506A82}" type="sibTrans" cxnId="{8E69824D-C2DF-4A43-BBB6-0C74B05072AF}">
      <dgm:prSet/>
      <dgm:spPr/>
      <dgm:t>
        <a:bodyPr/>
        <a:lstStyle/>
        <a:p>
          <a:endParaRPr lang="fr-BE"/>
        </a:p>
      </dgm:t>
    </dgm:pt>
    <dgm:pt modelId="{7BAC61ED-AA8B-4B86-BFE8-10731A8F31A9}">
      <dgm:prSet phldrT="[Text]" custT="1"/>
      <dgm:spPr>
        <a:solidFill>
          <a:srgbClr val="67B5B1"/>
        </a:solidFill>
        <a:ln>
          <a:noFill/>
        </a:ln>
      </dgm:spPr>
      <dgm:t>
        <a:bodyPr/>
        <a:lstStyle/>
        <a:p>
          <a:r>
            <a:rPr lang="fr-BE" sz="1600" b="1" dirty="0" err="1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Dagelijks</a:t>
          </a:r>
          <a:r>
            <a:rPr lang="fr-BE" sz="16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fr-BE" sz="1600" b="1" dirty="0" err="1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beheer</a:t>
          </a:r>
          <a:endParaRPr lang="fr-BE" sz="1600" b="1" dirty="0" smtClean="0">
            <a:solidFill>
              <a:schemeClr val="bg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  <a:p>
          <a:r>
            <a:rPr lang="fr-BE" sz="1400" dirty="0" smtClean="0">
              <a:latin typeface="Helvetica" panose="020B0604020202020204" pitchFamily="34" charset="0"/>
              <a:cs typeface="Helvetica" panose="020B0604020202020204" pitchFamily="34" charset="0"/>
            </a:rPr>
            <a:t>1 Ombudsman</a:t>
          </a:r>
        </a:p>
        <a:p>
          <a:r>
            <a:rPr lang="fr-BE" sz="1400" dirty="0" smtClean="0">
              <a:latin typeface="Helvetica" panose="020B0604020202020204" pitchFamily="34" charset="0"/>
              <a:cs typeface="Helvetica" panose="020B0604020202020204" pitchFamily="34" charset="0"/>
            </a:rPr>
            <a:t>10 </a:t>
          </a:r>
          <a:r>
            <a:rPr lang="fr-BE" sz="140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adviseurs</a:t>
          </a:r>
          <a:endParaRPr lang="fr-BE" sz="1400" dirty="0" smtClean="0">
            <a:latin typeface="Helvetica" panose="020B0604020202020204" pitchFamily="34" charset="0"/>
            <a:cs typeface="Helvetica" panose="020B0604020202020204" pitchFamily="34" charset="0"/>
          </a:endParaRPr>
        </a:p>
        <a:p>
          <a:r>
            <a:rPr lang="fr-BE" sz="1400" dirty="0" smtClean="0">
              <a:latin typeface="Helvetica" panose="020B0604020202020204" pitchFamily="34" charset="0"/>
              <a:cs typeface="Helvetica" panose="020B0604020202020204" pitchFamily="34" charset="0"/>
            </a:rPr>
            <a:t>2 </a:t>
          </a:r>
          <a:r>
            <a:rPr lang="fr-BE" sz="140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administratieven</a:t>
          </a:r>
          <a:endParaRPr lang="fr-BE" sz="14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1D2AD79-605A-440D-B590-DA29E1AF5E72}" type="parTrans" cxnId="{2952EBB1-B933-4381-928D-696DF5691EA6}">
      <dgm:prSet/>
      <dgm:spPr>
        <a:ln>
          <a:solidFill>
            <a:srgbClr val="67B5B1"/>
          </a:solidFill>
        </a:ln>
      </dgm:spPr>
      <dgm:t>
        <a:bodyPr/>
        <a:lstStyle/>
        <a:p>
          <a:endParaRPr lang="fr-BE"/>
        </a:p>
      </dgm:t>
    </dgm:pt>
    <dgm:pt modelId="{8AD5E1B3-3F2E-485B-A79A-B0DD215F64D8}" type="sibTrans" cxnId="{2952EBB1-B933-4381-928D-696DF5691EA6}">
      <dgm:prSet/>
      <dgm:spPr/>
      <dgm:t>
        <a:bodyPr/>
        <a:lstStyle/>
        <a:p>
          <a:endParaRPr lang="fr-BE"/>
        </a:p>
      </dgm:t>
    </dgm:pt>
    <dgm:pt modelId="{8AB3A385-5DDC-49BC-B823-FEB732B943CF}" type="pres">
      <dgm:prSet presAssocID="{C99636FF-BEB7-4426-B6DC-FE586BCDB7E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CE96CB95-5743-4AC2-B782-950C6977CA95}" type="pres">
      <dgm:prSet presAssocID="{9339A6BA-5362-4704-8B3D-81183731DE34}" presName="hierRoot1" presStyleCnt="0">
        <dgm:presLayoutVars>
          <dgm:hierBranch val="init"/>
        </dgm:presLayoutVars>
      </dgm:prSet>
      <dgm:spPr/>
    </dgm:pt>
    <dgm:pt modelId="{5927F6C6-092F-43DA-BAF4-EF8B5B2D5A3F}" type="pres">
      <dgm:prSet presAssocID="{9339A6BA-5362-4704-8B3D-81183731DE34}" presName="rootComposite1" presStyleCnt="0"/>
      <dgm:spPr/>
    </dgm:pt>
    <dgm:pt modelId="{E923E4EC-C21D-4ADF-B6EB-C2EE4D5BCE7A}" type="pres">
      <dgm:prSet presAssocID="{9339A6BA-5362-4704-8B3D-81183731DE34}" presName="rootText1" presStyleLbl="node0" presStyleIdx="0" presStyleCnt="1" custScaleX="431582" custScaleY="100845" custLinFactNeighborX="0" custLinFactNeighborY="9690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119E9E2A-7F0F-4F1D-A20C-EF31850B570A}" type="pres">
      <dgm:prSet presAssocID="{9339A6BA-5362-4704-8B3D-81183731DE34}" presName="rootConnector1" presStyleLbl="node1" presStyleIdx="0" presStyleCnt="0"/>
      <dgm:spPr/>
      <dgm:t>
        <a:bodyPr/>
        <a:lstStyle/>
        <a:p>
          <a:endParaRPr lang="fr-BE"/>
        </a:p>
      </dgm:t>
    </dgm:pt>
    <dgm:pt modelId="{928C4D21-A4BF-40C4-83CB-F0E7DFD8BD5E}" type="pres">
      <dgm:prSet presAssocID="{9339A6BA-5362-4704-8B3D-81183731DE34}" presName="hierChild2" presStyleCnt="0"/>
      <dgm:spPr/>
    </dgm:pt>
    <dgm:pt modelId="{EA635E58-C6FF-4075-98B4-EBD88BBA1EA6}" type="pres">
      <dgm:prSet presAssocID="{77DB3F1A-47C3-49DE-9943-D24D499D3032}" presName="Name37" presStyleLbl="parChTrans1D2" presStyleIdx="0" presStyleCnt="4"/>
      <dgm:spPr/>
      <dgm:t>
        <a:bodyPr/>
        <a:lstStyle/>
        <a:p>
          <a:endParaRPr lang="fr-BE"/>
        </a:p>
      </dgm:t>
    </dgm:pt>
    <dgm:pt modelId="{8F4E134A-9138-4498-8FD4-B7BFB9F927A6}" type="pres">
      <dgm:prSet presAssocID="{B75641E7-AC61-4728-8AD8-925074E09282}" presName="hierRoot2" presStyleCnt="0">
        <dgm:presLayoutVars>
          <dgm:hierBranch val="init"/>
        </dgm:presLayoutVars>
      </dgm:prSet>
      <dgm:spPr/>
    </dgm:pt>
    <dgm:pt modelId="{73D3F896-F915-42D3-AB89-4BB776828881}" type="pres">
      <dgm:prSet presAssocID="{B75641E7-AC61-4728-8AD8-925074E09282}" presName="rootComposite" presStyleCnt="0"/>
      <dgm:spPr/>
    </dgm:pt>
    <dgm:pt modelId="{2B53F3AA-F6C8-4598-BA61-510D6910852C}" type="pres">
      <dgm:prSet presAssocID="{B75641E7-AC61-4728-8AD8-925074E09282}" presName="rootText" presStyleLbl="node2" presStyleIdx="0" presStyleCnt="4" custScaleX="136394" custScaleY="99408" custLinFactNeighborX="9334" custLinFactNeighborY="4588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5F9FE1AD-C475-4F68-B18F-05F5E2421C80}" type="pres">
      <dgm:prSet presAssocID="{B75641E7-AC61-4728-8AD8-925074E09282}" presName="rootConnector" presStyleLbl="node2" presStyleIdx="0" presStyleCnt="4"/>
      <dgm:spPr/>
      <dgm:t>
        <a:bodyPr/>
        <a:lstStyle/>
        <a:p>
          <a:endParaRPr lang="fr-BE"/>
        </a:p>
      </dgm:t>
    </dgm:pt>
    <dgm:pt modelId="{186B2A41-91AF-4A6B-BAD5-8CB434EF3679}" type="pres">
      <dgm:prSet presAssocID="{B75641E7-AC61-4728-8AD8-925074E09282}" presName="hierChild4" presStyleCnt="0"/>
      <dgm:spPr/>
    </dgm:pt>
    <dgm:pt modelId="{995B99A9-5393-4130-99C2-EE70EBA5D0F2}" type="pres">
      <dgm:prSet presAssocID="{5F6ADC47-1253-4306-9D11-23AE70BAB73A}" presName="Name37" presStyleLbl="parChTrans1D3" presStyleIdx="0" presStyleCnt="2"/>
      <dgm:spPr/>
      <dgm:t>
        <a:bodyPr/>
        <a:lstStyle/>
        <a:p>
          <a:endParaRPr lang="fr-BE"/>
        </a:p>
      </dgm:t>
    </dgm:pt>
    <dgm:pt modelId="{4FEE5B0E-AB6B-4D1D-87DE-7DFCD9E9487E}" type="pres">
      <dgm:prSet presAssocID="{932146F2-95E2-456F-8BAA-E90C2491D913}" presName="hierRoot2" presStyleCnt="0">
        <dgm:presLayoutVars>
          <dgm:hierBranch val="init"/>
        </dgm:presLayoutVars>
      </dgm:prSet>
      <dgm:spPr/>
    </dgm:pt>
    <dgm:pt modelId="{081B4C54-B008-473E-8001-1E66F4F2A61C}" type="pres">
      <dgm:prSet presAssocID="{932146F2-95E2-456F-8BAA-E90C2491D913}" presName="rootComposite" presStyleCnt="0"/>
      <dgm:spPr/>
    </dgm:pt>
    <dgm:pt modelId="{70850495-2761-4632-A894-870F1FBA349D}" type="pres">
      <dgm:prSet presAssocID="{932146F2-95E2-456F-8BAA-E90C2491D913}" presName="rootText" presStyleLbl="node3" presStyleIdx="0" presStyleCnt="2" custScaleX="243052" custScaleY="302193" custLinFactNeighborX="757" custLinFactNeighborY="-7659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EBACC6E3-E078-4FCE-B8F9-1EB8331F0B97}" type="pres">
      <dgm:prSet presAssocID="{932146F2-95E2-456F-8BAA-E90C2491D913}" presName="rootConnector" presStyleLbl="node3" presStyleIdx="0" presStyleCnt="2"/>
      <dgm:spPr/>
      <dgm:t>
        <a:bodyPr/>
        <a:lstStyle/>
        <a:p>
          <a:endParaRPr lang="fr-BE"/>
        </a:p>
      </dgm:t>
    </dgm:pt>
    <dgm:pt modelId="{479C83AA-C9A5-46F1-86F3-66719CC0CFC7}" type="pres">
      <dgm:prSet presAssocID="{932146F2-95E2-456F-8BAA-E90C2491D913}" presName="hierChild4" presStyleCnt="0"/>
      <dgm:spPr/>
    </dgm:pt>
    <dgm:pt modelId="{B7BC43E6-EFFE-4ECC-A0B9-06DFB9AF4B03}" type="pres">
      <dgm:prSet presAssocID="{932146F2-95E2-456F-8BAA-E90C2491D913}" presName="hierChild5" presStyleCnt="0"/>
      <dgm:spPr/>
    </dgm:pt>
    <dgm:pt modelId="{4394AAC4-9ABC-4E50-A239-0DFB3ED19EC0}" type="pres">
      <dgm:prSet presAssocID="{B75641E7-AC61-4728-8AD8-925074E09282}" presName="hierChild5" presStyleCnt="0"/>
      <dgm:spPr/>
    </dgm:pt>
    <dgm:pt modelId="{7DD6C53A-7640-4D60-B6C1-F7F15643360E}" type="pres">
      <dgm:prSet presAssocID="{3215528E-5DD2-4C60-976A-5AD9D59674E4}" presName="Name37" presStyleLbl="parChTrans1D2" presStyleIdx="1" presStyleCnt="4"/>
      <dgm:spPr/>
      <dgm:t>
        <a:bodyPr/>
        <a:lstStyle/>
        <a:p>
          <a:endParaRPr lang="fr-BE"/>
        </a:p>
      </dgm:t>
    </dgm:pt>
    <dgm:pt modelId="{DEA67373-152B-4599-9585-F2844478F87E}" type="pres">
      <dgm:prSet presAssocID="{F8D5C544-2FBE-4656-BC94-E0241399056D}" presName="hierRoot2" presStyleCnt="0">
        <dgm:presLayoutVars>
          <dgm:hierBranch val="init"/>
        </dgm:presLayoutVars>
      </dgm:prSet>
      <dgm:spPr/>
    </dgm:pt>
    <dgm:pt modelId="{1A1DB4C4-0302-45E6-8C27-B3092529248F}" type="pres">
      <dgm:prSet presAssocID="{F8D5C544-2FBE-4656-BC94-E0241399056D}" presName="rootComposite" presStyleCnt="0"/>
      <dgm:spPr/>
    </dgm:pt>
    <dgm:pt modelId="{C927FD07-A14A-435F-88DE-2D12AD48A1B8}" type="pres">
      <dgm:prSet presAssocID="{F8D5C544-2FBE-4656-BC94-E0241399056D}" presName="rootText" presStyleLbl="node2" presStyleIdx="1" presStyleCnt="4" custScaleX="112104" custLinFactNeighborX="-256" custLinFactNeighborY="4588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58C70F80-C60E-4474-96F2-CDF7D9524BF6}" type="pres">
      <dgm:prSet presAssocID="{F8D5C544-2FBE-4656-BC94-E0241399056D}" presName="rootConnector" presStyleLbl="node2" presStyleIdx="1" presStyleCnt="4"/>
      <dgm:spPr/>
      <dgm:t>
        <a:bodyPr/>
        <a:lstStyle/>
        <a:p>
          <a:endParaRPr lang="fr-BE"/>
        </a:p>
      </dgm:t>
    </dgm:pt>
    <dgm:pt modelId="{9BF47F87-DC0C-4916-9708-C6780852DE78}" type="pres">
      <dgm:prSet presAssocID="{F8D5C544-2FBE-4656-BC94-E0241399056D}" presName="hierChild4" presStyleCnt="0"/>
      <dgm:spPr/>
    </dgm:pt>
    <dgm:pt modelId="{836EDC6A-6FFC-4B39-8F09-6C14CF5DD29E}" type="pres">
      <dgm:prSet presAssocID="{F8D5C544-2FBE-4656-BC94-E0241399056D}" presName="hierChild5" presStyleCnt="0"/>
      <dgm:spPr/>
    </dgm:pt>
    <dgm:pt modelId="{63BA91D5-B9F9-4298-B545-E85D0A888C64}" type="pres">
      <dgm:prSet presAssocID="{DA1AC04D-C93D-408D-819E-0ECE3E8B9EDA}" presName="Name37" presStyleLbl="parChTrans1D2" presStyleIdx="2" presStyleCnt="4"/>
      <dgm:spPr/>
      <dgm:t>
        <a:bodyPr/>
        <a:lstStyle/>
        <a:p>
          <a:endParaRPr lang="fr-BE"/>
        </a:p>
      </dgm:t>
    </dgm:pt>
    <dgm:pt modelId="{0CD31CDE-CBE1-441B-BE27-84292248E184}" type="pres">
      <dgm:prSet presAssocID="{0B79E115-22A0-405F-85AF-4912FFF3427F}" presName="hierRoot2" presStyleCnt="0">
        <dgm:presLayoutVars>
          <dgm:hierBranch val="init"/>
        </dgm:presLayoutVars>
      </dgm:prSet>
      <dgm:spPr/>
    </dgm:pt>
    <dgm:pt modelId="{28E9C559-E6CC-4AAE-862D-A13364DC04F9}" type="pres">
      <dgm:prSet presAssocID="{0B79E115-22A0-405F-85AF-4912FFF3427F}" presName="rootComposite" presStyleCnt="0"/>
      <dgm:spPr/>
    </dgm:pt>
    <dgm:pt modelId="{20B303CD-450D-4224-8B53-096D5657B847}" type="pres">
      <dgm:prSet presAssocID="{0B79E115-22A0-405F-85AF-4912FFF3427F}" presName="rootText" presStyleLbl="node2" presStyleIdx="2" presStyleCnt="4" custScaleX="164915" custScaleY="207654" custLinFactNeighborX="-1057" custLinFactNeighborY="4588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2B0A07AF-3005-47BC-8972-35029731CD27}" type="pres">
      <dgm:prSet presAssocID="{0B79E115-22A0-405F-85AF-4912FFF3427F}" presName="rootConnector" presStyleLbl="node2" presStyleIdx="2" presStyleCnt="4"/>
      <dgm:spPr/>
      <dgm:t>
        <a:bodyPr/>
        <a:lstStyle/>
        <a:p>
          <a:endParaRPr lang="fr-BE"/>
        </a:p>
      </dgm:t>
    </dgm:pt>
    <dgm:pt modelId="{A9775D8B-9C5C-40F6-819C-746B66528A51}" type="pres">
      <dgm:prSet presAssocID="{0B79E115-22A0-405F-85AF-4912FFF3427F}" presName="hierChild4" presStyleCnt="0"/>
      <dgm:spPr/>
    </dgm:pt>
    <dgm:pt modelId="{940E59D0-FE63-4CCC-BCAE-A24058BCFF2F}" type="pres">
      <dgm:prSet presAssocID="{DCF7C506-D7CE-4FBE-8CD7-9D35CBC273AA}" presName="Name37" presStyleLbl="parChTrans1D3" presStyleIdx="1" presStyleCnt="2"/>
      <dgm:spPr/>
      <dgm:t>
        <a:bodyPr/>
        <a:lstStyle/>
        <a:p>
          <a:endParaRPr lang="fr-BE"/>
        </a:p>
      </dgm:t>
    </dgm:pt>
    <dgm:pt modelId="{0126941C-8E81-4BA8-BCA6-2FEC354AA32F}" type="pres">
      <dgm:prSet presAssocID="{6301BC4A-4CDB-4E29-B386-05BB67D12626}" presName="hierRoot2" presStyleCnt="0">
        <dgm:presLayoutVars>
          <dgm:hierBranch val="init"/>
        </dgm:presLayoutVars>
      </dgm:prSet>
      <dgm:spPr/>
    </dgm:pt>
    <dgm:pt modelId="{D8BAB523-91A8-4532-800C-76F6D8C3D3BC}" type="pres">
      <dgm:prSet presAssocID="{6301BC4A-4CDB-4E29-B386-05BB67D12626}" presName="rootComposite" presStyleCnt="0"/>
      <dgm:spPr/>
    </dgm:pt>
    <dgm:pt modelId="{5EA7F24D-9948-4B6A-88A4-99B031015A50}" type="pres">
      <dgm:prSet presAssocID="{6301BC4A-4CDB-4E29-B386-05BB67D12626}" presName="rootText" presStyleLbl="node3" presStyleIdx="1" presStyleCnt="2" custScaleX="179088" custScaleY="125896" custLinFactNeighborX="13948" custLinFactNeighborY="-14838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4F0F4D21-C9DC-4F9C-BFBA-FE8C534C940E}" type="pres">
      <dgm:prSet presAssocID="{6301BC4A-4CDB-4E29-B386-05BB67D12626}" presName="rootConnector" presStyleLbl="node3" presStyleIdx="1" presStyleCnt="2"/>
      <dgm:spPr/>
      <dgm:t>
        <a:bodyPr/>
        <a:lstStyle/>
        <a:p>
          <a:endParaRPr lang="fr-BE"/>
        </a:p>
      </dgm:t>
    </dgm:pt>
    <dgm:pt modelId="{2583CBAA-50B7-4910-ACCB-4A9D7DDEF25C}" type="pres">
      <dgm:prSet presAssocID="{6301BC4A-4CDB-4E29-B386-05BB67D12626}" presName="hierChild4" presStyleCnt="0"/>
      <dgm:spPr/>
    </dgm:pt>
    <dgm:pt modelId="{422AA6F9-7998-495D-BD9A-5930EF85B375}" type="pres">
      <dgm:prSet presAssocID="{6301BC4A-4CDB-4E29-B386-05BB67D12626}" presName="hierChild5" presStyleCnt="0"/>
      <dgm:spPr/>
    </dgm:pt>
    <dgm:pt modelId="{84A5788C-DD2C-4579-A461-C748CF0515FF}" type="pres">
      <dgm:prSet presAssocID="{0B79E115-22A0-405F-85AF-4912FFF3427F}" presName="hierChild5" presStyleCnt="0"/>
      <dgm:spPr/>
    </dgm:pt>
    <dgm:pt modelId="{DD6A3CCC-0EF6-4639-8D38-11CA2C4B05CB}" type="pres">
      <dgm:prSet presAssocID="{41D2AD79-605A-440D-B590-DA29E1AF5E72}" presName="Name37" presStyleLbl="parChTrans1D2" presStyleIdx="3" presStyleCnt="4"/>
      <dgm:spPr/>
      <dgm:t>
        <a:bodyPr/>
        <a:lstStyle/>
        <a:p>
          <a:endParaRPr lang="fr-BE"/>
        </a:p>
      </dgm:t>
    </dgm:pt>
    <dgm:pt modelId="{C515EAD5-0A56-459F-887B-B91C642E101D}" type="pres">
      <dgm:prSet presAssocID="{7BAC61ED-AA8B-4B86-BFE8-10731A8F31A9}" presName="hierRoot2" presStyleCnt="0">
        <dgm:presLayoutVars>
          <dgm:hierBranch val="init"/>
        </dgm:presLayoutVars>
      </dgm:prSet>
      <dgm:spPr/>
    </dgm:pt>
    <dgm:pt modelId="{C4EA964E-497F-4604-BEEF-A37C28CFE6E7}" type="pres">
      <dgm:prSet presAssocID="{7BAC61ED-AA8B-4B86-BFE8-10731A8F31A9}" presName="rootComposite" presStyleCnt="0"/>
      <dgm:spPr/>
    </dgm:pt>
    <dgm:pt modelId="{B6381C98-4079-473E-A9FE-446E979439A3}" type="pres">
      <dgm:prSet presAssocID="{7BAC61ED-AA8B-4B86-BFE8-10731A8F31A9}" presName="rootText" presStyleLbl="node2" presStyleIdx="3" presStyleCnt="4" custScaleX="169450" custScaleY="204386" custLinFactNeighborX="-7582" custLinFactNeighborY="4588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583DD399-BAA6-4674-8792-1C855DE63E28}" type="pres">
      <dgm:prSet presAssocID="{7BAC61ED-AA8B-4B86-BFE8-10731A8F31A9}" presName="rootConnector" presStyleLbl="node2" presStyleIdx="3" presStyleCnt="4"/>
      <dgm:spPr/>
      <dgm:t>
        <a:bodyPr/>
        <a:lstStyle/>
        <a:p>
          <a:endParaRPr lang="fr-BE"/>
        </a:p>
      </dgm:t>
    </dgm:pt>
    <dgm:pt modelId="{2C41F55F-FDE4-45DF-9A6D-1FD879238C8E}" type="pres">
      <dgm:prSet presAssocID="{7BAC61ED-AA8B-4B86-BFE8-10731A8F31A9}" presName="hierChild4" presStyleCnt="0"/>
      <dgm:spPr/>
    </dgm:pt>
    <dgm:pt modelId="{02AD03A7-50E3-46B8-A174-447148A16E3E}" type="pres">
      <dgm:prSet presAssocID="{7BAC61ED-AA8B-4B86-BFE8-10731A8F31A9}" presName="hierChild5" presStyleCnt="0"/>
      <dgm:spPr/>
    </dgm:pt>
    <dgm:pt modelId="{CA805F3D-A1AF-4EBC-90A2-0D72A3345D54}" type="pres">
      <dgm:prSet presAssocID="{9339A6BA-5362-4704-8B3D-81183731DE34}" presName="hierChild3" presStyleCnt="0"/>
      <dgm:spPr/>
    </dgm:pt>
  </dgm:ptLst>
  <dgm:cxnLst>
    <dgm:cxn modelId="{81950255-0A28-44C6-BBE7-2E7C88D4910B}" srcId="{C99636FF-BEB7-4426-B6DC-FE586BCDB7E2}" destId="{9339A6BA-5362-4704-8B3D-81183731DE34}" srcOrd="0" destOrd="0" parTransId="{A4FF0EF0-DE8E-45D2-8CF7-53866A194FDB}" sibTransId="{27D3C1B3-2E40-4B23-A690-D6034D180AC1}"/>
    <dgm:cxn modelId="{C41F8942-D79C-42B1-BA3C-4628499915AA}" type="presOf" srcId="{DCF7C506-D7CE-4FBE-8CD7-9D35CBC273AA}" destId="{940E59D0-FE63-4CCC-BCAE-A24058BCFF2F}" srcOrd="0" destOrd="0" presId="urn:microsoft.com/office/officeart/2005/8/layout/orgChart1"/>
    <dgm:cxn modelId="{C5A5BDBF-4F84-4CC7-B9DB-C2865822A84B}" srcId="{B75641E7-AC61-4728-8AD8-925074E09282}" destId="{932146F2-95E2-456F-8BAA-E90C2491D913}" srcOrd="0" destOrd="0" parTransId="{5F6ADC47-1253-4306-9D11-23AE70BAB73A}" sibTransId="{E10CC78F-7146-4AEF-B887-5685FA59E504}"/>
    <dgm:cxn modelId="{8E69824D-C2DF-4A43-BBB6-0C74B05072AF}" srcId="{0B79E115-22A0-405F-85AF-4912FFF3427F}" destId="{6301BC4A-4CDB-4E29-B386-05BB67D12626}" srcOrd="0" destOrd="0" parTransId="{DCF7C506-D7CE-4FBE-8CD7-9D35CBC273AA}" sibTransId="{DEA719F5-FBF0-4AB5-99E8-1981E5506A82}"/>
    <dgm:cxn modelId="{5B1507C3-5C1F-4774-81A1-3E87EEC314D7}" type="presOf" srcId="{41D2AD79-605A-440D-B590-DA29E1AF5E72}" destId="{DD6A3CCC-0EF6-4639-8D38-11CA2C4B05CB}" srcOrd="0" destOrd="0" presId="urn:microsoft.com/office/officeart/2005/8/layout/orgChart1"/>
    <dgm:cxn modelId="{EF402C40-F82A-402A-991B-7C79E3EC983B}" type="presOf" srcId="{3215528E-5DD2-4C60-976A-5AD9D59674E4}" destId="{7DD6C53A-7640-4D60-B6C1-F7F15643360E}" srcOrd="0" destOrd="0" presId="urn:microsoft.com/office/officeart/2005/8/layout/orgChart1"/>
    <dgm:cxn modelId="{A7D53232-1319-4703-AA9A-026021680A23}" type="presOf" srcId="{F8D5C544-2FBE-4656-BC94-E0241399056D}" destId="{C927FD07-A14A-435F-88DE-2D12AD48A1B8}" srcOrd="0" destOrd="0" presId="urn:microsoft.com/office/officeart/2005/8/layout/orgChart1"/>
    <dgm:cxn modelId="{62B3EDE1-6ED9-40FF-9E8A-DA5FFA8BE68B}" type="presOf" srcId="{B75641E7-AC61-4728-8AD8-925074E09282}" destId="{2B53F3AA-F6C8-4598-BA61-510D6910852C}" srcOrd="0" destOrd="0" presId="urn:microsoft.com/office/officeart/2005/8/layout/orgChart1"/>
    <dgm:cxn modelId="{205FCCD9-7813-4EA7-8245-9E121E83F95E}" type="presOf" srcId="{77DB3F1A-47C3-49DE-9943-D24D499D3032}" destId="{EA635E58-C6FF-4075-98B4-EBD88BBA1EA6}" srcOrd="0" destOrd="0" presId="urn:microsoft.com/office/officeart/2005/8/layout/orgChart1"/>
    <dgm:cxn modelId="{B890F2C7-3880-4E6E-8553-594F01FBB908}" type="presOf" srcId="{932146F2-95E2-456F-8BAA-E90C2491D913}" destId="{EBACC6E3-E078-4FCE-B8F9-1EB8331F0B97}" srcOrd="1" destOrd="0" presId="urn:microsoft.com/office/officeart/2005/8/layout/orgChart1"/>
    <dgm:cxn modelId="{E3F01C39-598D-427D-8855-B013B0739A18}" srcId="{9339A6BA-5362-4704-8B3D-81183731DE34}" destId="{B75641E7-AC61-4728-8AD8-925074E09282}" srcOrd="0" destOrd="0" parTransId="{77DB3F1A-47C3-49DE-9943-D24D499D3032}" sibTransId="{5C29AF76-0B71-49A7-9545-ED0A6428A6A7}"/>
    <dgm:cxn modelId="{61BCD8A1-B4D4-4B5A-A0A7-02B0F460D2DC}" type="presOf" srcId="{9339A6BA-5362-4704-8B3D-81183731DE34}" destId="{119E9E2A-7F0F-4F1D-A20C-EF31850B570A}" srcOrd="1" destOrd="0" presId="urn:microsoft.com/office/officeart/2005/8/layout/orgChart1"/>
    <dgm:cxn modelId="{E2501F3C-C820-421F-8286-7A01D5F0D651}" srcId="{9339A6BA-5362-4704-8B3D-81183731DE34}" destId="{0B79E115-22A0-405F-85AF-4912FFF3427F}" srcOrd="2" destOrd="0" parTransId="{DA1AC04D-C93D-408D-819E-0ECE3E8B9EDA}" sibTransId="{309F0D1F-A806-4280-862F-6115326DBCF0}"/>
    <dgm:cxn modelId="{3C4B9994-D16A-451B-9ABC-EB3478DC2448}" type="presOf" srcId="{932146F2-95E2-456F-8BAA-E90C2491D913}" destId="{70850495-2761-4632-A894-870F1FBA349D}" srcOrd="0" destOrd="0" presId="urn:microsoft.com/office/officeart/2005/8/layout/orgChart1"/>
    <dgm:cxn modelId="{2C4BB213-F163-4BA1-8B60-4FB0584DF486}" type="presOf" srcId="{6301BC4A-4CDB-4E29-B386-05BB67D12626}" destId="{4F0F4D21-C9DC-4F9C-BFBA-FE8C534C940E}" srcOrd="1" destOrd="0" presId="urn:microsoft.com/office/officeart/2005/8/layout/orgChart1"/>
    <dgm:cxn modelId="{2952EBB1-B933-4381-928D-696DF5691EA6}" srcId="{9339A6BA-5362-4704-8B3D-81183731DE34}" destId="{7BAC61ED-AA8B-4B86-BFE8-10731A8F31A9}" srcOrd="3" destOrd="0" parTransId="{41D2AD79-605A-440D-B590-DA29E1AF5E72}" sibTransId="{8AD5E1B3-3F2E-485B-A79A-B0DD215F64D8}"/>
    <dgm:cxn modelId="{99BD4FC7-3D0B-4F07-8703-D51B77C382C6}" type="presOf" srcId="{7BAC61ED-AA8B-4B86-BFE8-10731A8F31A9}" destId="{583DD399-BAA6-4674-8792-1C855DE63E28}" srcOrd="1" destOrd="0" presId="urn:microsoft.com/office/officeart/2005/8/layout/orgChart1"/>
    <dgm:cxn modelId="{DA5A1BB2-EC54-4403-9C54-00028C7358CA}" type="presOf" srcId="{B75641E7-AC61-4728-8AD8-925074E09282}" destId="{5F9FE1AD-C475-4F68-B18F-05F5E2421C80}" srcOrd="1" destOrd="0" presId="urn:microsoft.com/office/officeart/2005/8/layout/orgChart1"/>
    <dgm:cxn modelId="{AF9C38CC-0B8D-4BA8-8459-F180898C0005}" type="presOf" srcId="{0B79E115-22A0-405F-85AF-4912FFF3427F}" destId="{20B303CD-450D-4224-8B53-096D5657B847}" srcOrd="0" destOrd="0" presId="urn:microsoft.com/office/officeart/2005/8/layout/orgChart1"/>
    <dgm:cxn modelId="{52B2E615-95FA-479B-A737-7DE44E95F671}" type="presOf" srcId="{C99636FF-BEB7-4426-B6DC-FE586BCDB7E2}" destId="{8AB3A385-5DDC-49BC-B823-FEB732B943CF}" srcOrd="0" destOrd="0" presId="urn:microsoft.com/office/officeart/2005/8/layout/orgChart1"/>
    <dgm:cxn modelId="{290A3C34-0246-428C-9DB7-31E3FDA04CFC}" type="presOf" srcId="{9339A6BA-5362-4704-8B3D-81183731DE34}" destId="{E923E4EC-C21D-4ADF-B6EB-C2EE4D5BCE7A}" srcOrd="0" destOrd="0" presId="urn:microsoft.com/office/officeart/2005/8/layout/orgChart1"/>
    <dgm:cxn modelId="{23BAF7D9-0C39-4315-819D-ABFCA000BCC1}" srcId="{9339A6BA-5362-4704-8B3D-81183731DE34}" destId="{F8D5C544-2FBE-4656-BC94-E0241399056D}" srcOrd="1" destOrd="0" parTransId="{3215528E-5DD2-4C60-976A-5AD9D59674E4}" sibTransId="{F58CD3CC-0FB5-432E-A7AD-1AA7D4E0129E}"/>
    <dgm:cxn modelId="{6226C331-DC57-4DDF-91AD-71D82C119AC3}" type="presOf" srcId="{7BAC61ED-AA8B-4B86-BFE8-10731A8F31A9}" destId="{B6381C98-4079-473E-A9FE-446E979439A3}" srcOrd="0" destOrd="0" presId="urn:microsoft.com/office/officeart/2005/8/layout/orgChart1"/>
    <dgm:cxn modelId="{62E52E83-BA46-4150-8400-B4EF3AB4633F}" type="presOf" srcId="{0B79E115-22A0-405F-85AF-4912FFF3427F}" destId="{2B0A07AF-3005-47BC-8972-35029731CD27}" srcOrd="1" destOrd="0" presId="urn:microsoft.com/office/officeart/2005/8/layout/orgChart1"/>
    <dgm:cxn modelId="{C7D1263C-0E7D-4A2E-9463-96229E0C2556}" type="presOf" srcId="{5F6ADC47-1253-4306-9D11-23AE70BAB73A}" destId="{995B99A9-5393-4130-99C2-EE70EBA5D0F2}" srcOrd="0" destOrd="0" presId="urn:microsoft.com/office/officeart/2005/8/layout/orgChart1"/>
    <dgm:cxn modelId="{A7C5F9C3-DD54-4F7F-9133-25219B695E0B}" type="presOf" srcId="{6301BC4A-4CDB-4E29-B386-05BB67D12626}" destId="{5EA7F24D-9948-4B6A-88A4-99B031015A50}" srcOrd="0" destOrd="0" presId="urn:microsoft.com/office/officeart/2005/8/layout/orgChart1"/>
    <dgm:cxn modelId="{02A70E36-9EE3-40EC-8A37-3EFB3019309B}" type="presOf" srcId="{F8D5C544-2FBE-4656-BC94-E0241399056D}" destId="{58C70F80-C60E-4474-96F2-CDF7D9524BF6}" srcOrd="1" destOrd="0" presId="urn:microsoft.com/office/officeart/2005/8/layout/orgChart1"/>
    <dgm:cxn modelId="{91E7344A-D950-437B-9A43-D644385A350B}" type="presOf" srcId="{DA1AC04D-C93D-408D-819E-0ECE3E8B9EDA}" destId="{63BA91D5-B9F9-4298-B545-E85D0A888C64}" srcOrd="0" destOrd="0" presId="urn:microsoft.com/office/officeart/2005/8/layout/orgChart1"/>
    <dgm:cxn modelId="{B6B87BFF-CE86-4AA1-BAB2-67C9D69FECD4}" type="presParOf" srcId="{8AB3A385-5DDC-49BC-B823-FEB732B943CF}" destId="{CE96CB95-5743-4AC2-B782-950C6977CA95}" srcOrd="0" destOrd="0" presId="urn:microsoft.com/office/officeart/2005/8/layout/orgChart1"/>
    <dgm:cxn modelId="{D05B430B-029C-4747-B39F-ACA8EA383060}" type="presParOf" srcId="{CE96CB95-5743-4AC2-B782-950C6977CA95}" destId="{5927F6C6-092F-43DA-BAF4-EF8B5B2D5A3F}" srcOrd="0" destOrd="0" presId="urn:microsoft.com/office/officeart/2005/8/layout/orgChart1"/>
    <dgm:cxn modelId="{B360A700-2A3A-425B-A049-783A524FA69D}" type="presParOf" srcId="{5927F6C6-092F-43DA-BAF4-EF8B5B2D5A3F}" destId="{E923E4EC-C21D-4ADF-B6EB-C2EE4D5BCE7A}" srcOrd="0" destOrd="0" presId="urn:microsoft.com/office/officeart/2005/8/layout/orgChart1"/>
    <dgm:cxn modelId="{2C342B3F-5B7A-40E9-9C7F-9BEE3F90927A}" type="presParOf" srcId="{5927F6C6-092F-43DA-BAF4-EF8B5B2D5A3F}" destId="{119E9E2A-7F0F-4F1D-A20C-EF31850B570A}" srcOrd="1" destOrd="0" presId="urn:microsoft.com/office/officeart/2005/8/layout/orgChart1"/>
    <dgm:cxn modelId="{A8AD845F-D075-4921-9471-AF36A5B882E7}" type="presParOf" srcId="{CE96CB95-5743-4AC2-B782-950C6977CA95}" destId="{928C4D21-A4BF-40C4-83CB-F0E7DFD8BD5E}" srcOrd="1" destOrd="0" presId="urn:microsoft.com/office/officeart/2005/8/layout/orgChart1"/>
    <dgm:cxn modelId="{584DFE17-2EF3-49A2-92CD-AD061A9EB228}" type="presParOf" srcId="{928C4D21-A4BF-40C4-83CB-F0E7DFD8BD5E}" destId="{EA635E58-C6FF-4075-98B4-EBD88BBA1EA6}" srcOrd="0" destOrd="0" presId="urn:microsoft.com/office/officeart/2005/8/layout/orgChart1"/>
    <dgm:cxn modelId="{984B8568-7999-4467-8A33-9596C20BDCFA}" type="presParOf" srcId="{928C4D21-A4BF-40C4-83CB-F0E7DFD8BD5E}" destId="{8F4E134A-9138-4498-8FD4-B7BFB9F927A6}" srcOrd="1" destOrd="0" presId="urn:microsoft.com/office/officeart/2005/8/layout/orgChart1"/>
    <dgm:cxn modelId="{C8FBD656-6A94-456E-847F-019C521C3829}" type="presParOf" srcId="{8F4E134A-9138-4498-8FD4-B7BFB9F927A6}" destId="{73D3F896-F915-42D3-AB89-4BB776828881}" srcOrd="0" destOrd="0" presId="urn:microsoft.com/office/officeart/2005/8/layout/orgChart1"/>
    <dgm:cxn modelId="{09D48475-0267-436F-BF75-01AEB319AA71}" type="presParOf" srcId="{73D3F896-F915-42D3-AB89-4BB776828881}" destId="{2B53F3AA-F6C8-4598-BA61-510D6910852C}" srcOrd="0" destOrd="0" presId="urn:microsoft.com/office/officeart/2005/8/layout/orgChart1"/>
    <dgm:cxn modelId="{8D1CBF0E-1755-427F-ABEC-FBD913F9F636}" type="presParOf" srcId="{73D3F896-F915-42D3-AB89-4BB776828881}" destId="{5F9FE1AD-C475-4F68-B18F-05F5E2421C80}" srcOrd="1" destOrd="0" presId="urn:microsoft.com/office/officeart/2005/8/layout/orgChart1"/>
    <dgm:cxn modelId="{9AFBE2AC-E409-4F1E-95B4-F0031AE3B301}" type="presParOf" srcId="{8F4E134A-9138-4498-8FD4-B7BFB9F927A6}" destId="{186B2A41-91AF-4A6B-BAD5-8CB434EF3679}" srcOrd="1" destOrd="0" presId="urn:microsoft.com/office/officeart/2005/8/layout/orgChart1"/>
    <dgm:cxn modelId="{3C56C293-B8FA-463B-8D67-B92A04A769A9}" type="presParOf" srcId="{186B2A41-91AF-4A6B-BAD5-8CB434EF3679}" destId="{995B99A9-5393-4130-99C2-EE70EBA5D0F2}" srcOrd="0" destOrd="0" presId="urn:microsoft.com/office/officeart/2005/8/layout/orgChart1"/>
    <dgm:cxn modelId="{E4B3FF70-043D-47FB-983F-5C8DFC557E30}" type="presParOf" srcId="{186B2A41-91AF-4A6B-BAD5-8CB434EF3679}" destId="{4FEE5B0E-AB6B-4D1D-87DE-7DFCD9E9487E}" srcOrd="1" destOrd="0" presId="urn:microsoft.com/office/officeart/2005/8/layout/orgChart1"/>
    <dgm:cxn modelId="{42C5B113-C905-4DE6-A161-8FDB44049213}" type="presParOf" srcId="{4FEE5B0E-AB6B-4D1D-87DE-7DFCD9E9487E}" destId="{081B4C54-B008-473E-8001-1E66F4F2A61C}" srcOrd="0" destOrd="0" presId="urn:microsoft.com/office/officeart/2005/8/layout/orgChart1"/>
    <dgm:cxn modelId="{E0E91D20-D196-472B-82ED-0DAE1098C45C}" type="presParOf" srcId="{081B4C54-B008-473E-8001-1E66F4F2A61C}" destId="{70850495-2761-4632-A894-870F1FBA349D}" srcOrd="0" destOrd="0" presId="urn:microsoft.com/office/officeart/2005/8/layout/orgChart1"/>
    <dgm:cxn modelId="{88C5E9A0-6156-4B42-A7DB-FED87D5CAAD0}" type="presParOf" srcId="{081B4C54-B008-473E-8001-1E66F4F2A61C}" destId="{EBACC6E3-E078-4FCE-B8F9-1EB8331F0B97}" srcOrd="1" destOrd="0" presId="urn:microsoft.com/office/officeart/2005/8/layout/orgChart1"/>
    <dgm:cxn modelId="{EFE30547-36D7-4905-80EF-7E14A7BFB22E}" type="presParOf" srcId="{4FEE5B0E-AB6B-4D1D-87DE-7DFCD9E9487E}" destId="{479C83AA-C9A5-46F1-86F3-66719CC0CFC7}" srcOrd="1" destOrd="0" presId="urn:microsoft.com/office/officeart/2005/8/layout/orgChart1"/>
    <dgm:cxn modelId="{B5085CC6-8682-440C-BC4F-46E3EA7E6EE6}" type="presParOf" srcId="{4FEE5B0E-AB6B-4D1D-87DE-7DFCD9E9487E}" destId="{B7BC43E6-EFFE-4ECC-A0B9-06DFB9AF4B03}" srcOrd="2" destOrd="0" presId="urn:microsoft.com/office/officeart/2005/8/layout/orgChart1"/>
    <dgm:cxn modelId="{CDB48035-0865-4B22-8CD0-925211D8AB12}" type="presParOf" srcId="{8F4E134A-9138-4498-8FD4-B7BFB9F927A6}" destId="{4394AAC4-9ABC-4E50-A239-0DFB3ED19EC0}" srcOrd="2" destOrd="0" presId="urn:microsoft.com/office/officeart/2005/8/layout/orgChart1"/>
    <dgm:cxn modelId="{10B23F14-A729-48A1-B20F-81C7A44C475A}" type="presParOf" srcId="{928C4D21-A4BF-40C4-83CB-F0E7DFD8BD5E}" destId="{7DD6C53A-7640-4D60-B6C1-F7F15643360E}" srcOrd="2" destOrd="0" presId="urn:microsoft.com/office/officeart/2005/8/layout/orgChart1"/>
    <dgm:cxn modelId="{76770CC6-9409-4C4B-A188-5F1EFD340DAF}" type="presParOf" srcId="{928C4D21-A4BF-40C4-83CB-F0E7DFD8BD5E}" destId="{DEA67373-152B-4599-9585-F2844478F87E}" srcOrd="3" destOrd="0" presId="urn:microsoft.com/office/officeart/2005/8/layout/orgChart1"/>
    <dgm:cxn modelId="{FA17793F-1B00-4753-B175-4126D4D6D6B8}" type="presParOf" srcId="{DEA67373-152B-4599-9585-F2844478F87E}" destId="{1A1DB4C4-0302-45E6-8C27-B3092529248F}" srcOrd="0" destOrd="0" presId="urn:microsoft.com/office/officeart/2005/8/layout/orgChart1"/>
    <dgm:cxn modelId="{4D069EF3-597E-4531-AB90-34B71B6EE42B}" type="presParOf" srcId="{1A1DB4C4-0302-45E6-8C27-B3092529248F}" destId="{C927FD07-A14A-435F-88DE-2D12AD48A1B8}" srcOrd="0" destOrd="0" presId="urn:microsoft.com/office/officeart/2005/8/layout/orgChart1"/>
    <dgm:cxn modelId="{38F5926A-16CE-4338-8D82-565CF6A21BA9}" type="presParOf" srcId="{1A1DB4C4-0302-45E6-8C27-B3092529248F}" destId="{58C70F80-C60E-4474-96F2-CDF7D9524BF6}" srcOrd="1" destOrd="0" presId="urn:microsoft.com/office/officeart/2005/8/layout/orgChart1"/>
    <dgm:cxn modelId="{8468BC5F-3A55-4C9F-861F-FF7244886A70}" type="presParOf" srcId="{DEA67373-152B-4599-9585-F2844478F87E}" destId="{9BF47F87-DC0C-4916-9708-C6780852DE78}" srcOrd="1" destOrd="0" presId="urn:microsoft.com/office/officeart/2005/8/layout/orgChart1"/>
    <dgm:cxn modelId="{D4BD6EB0-CB53-4B21-B9A3-6E9D8277EA69}" type="presParOf" srcId="{DEA67373-152B-4599-9585-F2844478F87E}" destId="{836EDC6A-6FFC-4B39-8F09-6C14CF5DD29E}" srcOrd="2" destOrd="0" presId="urn:microsoft.com/office/officeart/2005/8/layout/orgChart1"/>
    <dgm:cxn modelId="{6C4C065E-EE74-45EB-86B5-F8CFB2AC61B6}" type="presParOf" srcId="{928C4D21-A4BF-40C4-83CB-F0E7DFD8BD5E}" destId="{63BA91D5-B9F9-4298-B545-E85D0A888C64}" srcOrd="4" destOrd="0" presId="urn:microsoft.com/office/officeart/2005/8/layout/orgChart1"/>
    <dgm:cxn modelId="{16D2EE97-74B2-4621-A5D8-2D75856D3DCA}" type="presParOf" srcId="{928C4D21-A4BF-40C4-83CB-F0E7DFD8BD5E}" destId="{0CD31CDE-CBE1-441B-BE27-84292248E184}" srcOrd="5" destOrd="0" presId="urn:microsoft.com/office/officeart/2005/8/layout/orgChart1"/>
    <dgm:cxn modelId="{21DB1200-8E96-4076-B28F-71233032AC37}" type="presParOf" srcId="{0CD31CDE-CBE1-441B-BE27-84292248E184}" destId="{28E9C559-E6CC-4AAE-862D-A13364DC04F9}" srcOrd="0" destOrd="0" presId="urn:microsoft.com/office/officeart/2005/8/layout/orgChart1"/>
    <dgm:cxn modelId="{B69EEFFB-5131-44E1-9917-11F8192EDFC9}" type="presParOf" srcId="{28E9C559-E6CC-4AAE-862D-A13364DC04F9}" destId="{20B303CD-450D-4224-8B53-096D5657B847}" srcOrd="0" destOrd="0" presId="urn:microsoft.com/office/officeart/2005/8/layout/orgChart1"/>
    <dgm:cxn modelId="{1B89299C-16A1-4ADC-90CE-60C7DF25FBD1}" type="presParOf" srcId="{28E9C559-E6CC-4AAE-862D-A13364DC04F9}" destId="{2B0A07AF-3005-47BC-8972-35029731CD27}" srcOrd="1" destOrd="0" presId="urn:microsoft.com/office/officeart/2005/8/layout/orgChart1"/>
    <dgm:cxn modelId="{40A570DA-06E7-4AB1-A4BE-BF6C763437AB}" type="presParOf" srcId="{0CD31CDE-CBE1-441B-BE27-84292248E184}" destId="{A9775D8B-9C5C-40F6-819C-746B66528A51}" srcOrd="1" destOrd="0" presId="urn:microsoft.com/office/officeart/2005/8/layout/orgChart1"/>
    <dgm:cxn modelId="{F8303D7F-AF08-4B0C-A906-CF6E35A0BB89}" type="presParOf" srcId="{A9775D8B-9C5C-40F6-819C-746B66528A51}" destId="{940E59D0-FE63-4CCC-BCAE-A24058BCFF2F}" srcOrd="0" destOrd="0" presId="urn:microsoft.com/office/officeart/2005/8/layout/orgChart1"/>
    <dgm:cxn modelId="{0EB4A150-867F-4A57-8E45-9890BADCBFE7}" type="presParOf" srcId="{A9775D8B-9C5C-40F6-819C-746B66528A51}" destId="{0126941C-8E81-4BA8-BCA6-2FEC354AA32F}" srcOrd="1" destOrd="0" presId="urn:microsoft.com/office/officeart/2005/8/layout/orgChart1"/>
    <dgm:cxn modelId="{AD53FED0-0C26-4750-B61E-F3CADA911090}" type="presParOf" srcId="{0126941C-8E81-4BA8-BCA6-2FEC354AA32F}" destId="{D8BAB523-91A8-4532-800C-76F6D8C3D3BC}" srcOrd="0" destOrd="0" presId="urn:microsoft.com/office/officeart/2005/8/layout/orgChart1"/>
    <dgm:cxn modelId="{5968A580-A89E-4AF0-A0AB-5E134FB2C41F}" type="presParOf" srcId="{D8BAB523-91A8-4532-800C-76F6D8C3D3BC}" destId="{5EA7F24D-9948-4B6A-88A4-99B031015A50}" srcOrd="0" destOrd="0" presId="urn:microsoft.com/office/officeart/2005/8/layout/orgChart1"/>
    <dgm:cxn modelId="{D7D3C637-6307-4D0F-83D2-1242CF72E51C}" type="presParOf" srcId="{D8BAB523-91A8-4532-800C-76F6D8C3D3BC}" destId="{4F0F4D21-C9DC-4F9C-BFBA-FE8C534C940E}" srcOrd="1" destOrd="0" presId="urn:microsoft.com/office/officeart/2005/8/layout/orgChart1"/>
    <dgm:cxn modelId="{B0AE85C4-E621-4342-BB2A-33CBC3CEE143}" type="presParOf" srcId="{0126941C-8E81-4BA8-BCA6-2FEC354AA32F}" destId="{2583CBAA-50B7-4910-ACCB-4A9D7DDEF25C}" srcOrd="1" destOrd="0" presId="urn:microsoft.com/office/officeart/2005/8/layout/orgChart1"/>
    <dgm:cxn modelId="{82ECC461-7168-42A7-94D6-1B3DF1A14AE4}" type="presParOf" srcId="{0126941C-8E81-4BA8-BCA6-2FEC354AA32F}" destId="{422AA6F9-7998-495D-BD9A-5930EF85B375}" srcOrd="2" destOrd="0" presId="urn:microsoft.com/office/officeart/2005/8/layout/orgChart1"/>
    <dgm:cxn modelId="{AA7B96EC-4910-492E-B2B7-EE2680628DAD}" type="presParOf" srcId="{0CD31CDE-CBE1-441B-BE27-84292248E184}" destId="{84A5788C-DD2C-4579-A461-C748CF0515FF}" srcOrd="2" destOrd="0" presId="urn:microsoft.com/office/officeart/2005/8/layout/orgChart1"/>
    <dgm:cxn modelId="{E9429B7C-FEDA-4BAF-8C14-25ED4F3D93EA}" type="presParOf" srcId="{928C4D21-A4BF-40C4-83CB-F0E7DFD8BD5E}" destId="{DD6A3CCC-0EF6-4639-8D38-11CA2C4B05CB}" srcOrd="6" destOrd="0" presId="urn:microsoft.com/office/officeart/2005/8/layout/orgChart1"/>
    <dgm:cxn modelId="{7778C8B9-948B-4342-9376-34FCD1858889}" type="presParOf" srcId="{928C4D21-A4BF-40C4-83CB-F0E7DFD8BD5E}" destId="{C515EAD5-0A56-459F-887B-B91C642E101D}" srcOrd="7" destOrd="0" presId="urn:microsoft.com/office/officeart/2005/8/layout/orgChart1"/>
    <dgm:cxn modelId="{1590E334-1CE5-4788-8FC0-9C5D4DBEB963}" type="presParOf" srcId="{C515EAD5-0A56-459F-887B-B91C642E101D}" destId="{C4EA964E-497F-4604-BEEF-A37C28CFE6E7}" srcOrd="0" destOrd="0" presId="urn:microsoft.com/office/officeart/2005/8/layout/orgChart1"/>
    <dgm:cxn modelId="{D869AC43-3245-41C6-BE3A-65382D60DAF0}" type="presParOf" srcId="{C4EA964E-497F-4604-BEEF-A37C28CFE6E7}" destId="{B6381C98-4079-473E-A9FE-446E979439A3}" srcOrd="0" destOrd="0" presId="urn:microsoft.com/office/officeart/2005/8/layout/orgChart1"/>
    <dgm:cxn modelId="{6AD085FF-29FA-4468-B347-10F775C6C408}" type="presParOf" srcId="{C4EA964E-497F-4604-BEEF-A37C28CFE6E7}" destId="{583DD399-BAA6-4674-8792-1C855DE63E28}" srcOrd="1" destOrd="0" presId="urn:microsoft.com/office/officeart/2005/8/layout/orgChart1"/>
    <dgm:cxn modelId="{42E36D82-0DD5-4F89-9BEF-55A5977796EB}" type="presParOf" srcId="{C515EAD5-0A56-459F-887B-B91C642E101D}" destId="{2C41F55F-FDE4-45DF-9A6D-1FD879238C8E}" srcOrd="1" destOrd="0" presId="urn:microsoft.com/office/officeart/2005/8/layout/orgChart1"/>
    <dgm:cxn modelId="{D5F895FB-70C4-4460-BFAB-80F6B1472881}" type="presParOf" srcId="{C515EAD5-0A56-459F-887B-B91C642E101D}" destId="{02AD03A7-50E3-46B8-A174-447148A16E3E}" srcOrd="2" destOrd="0" presId="urn:microsoft.com/office/officeart/2005/8/layout/orgChart1"/>
    <dgm:cxn modelId="{85B4D553-B493-4D56-9943-1824E1131D4D}" type="presParOf" srcId="{CE96CB95-5743-4AC2-B782-950C6977CA95}" destId="{CA805F3D-A1AF-4EBC-90A2-0D72A3345D5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655F7-0FBB-4E9F-8F72-6FFB4D26CFD5}">
      <dsp:nvSpPr>
        <dsp:cNvPr id="0" name=""/>
        <dsp:cNvSpPr/>
      </dsp:nvSpPr>
      <dsp:spPr>
        <a:xfrm>
          <a:off x="0" y="224527"/>
          <a:ext cx="8281168" cy="74880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200" b="0" kern="1200" dirty="0" err="1" smtClean="0">
              <a:latin typeface="Helvetica" pitchFamily="34" charset="0"/>
            </a:rPr>
            <a:t>Door</a:t>
          </a:r>
          <a:r>
            <a:rPr lang="fr-BE" sz="3200" b="0" kern="1200" dirty="0" smtClean="0">
              <a:latin typeface="Helvetica" pitchFamily="34" charset="0"/>
            </a:rPr>
            <a:t> de </a:t>
          </a:r>
          <a:r>
            <a:rPr lang="fr-BE" sz="3200" b="0" kern="1200" dirty="0" err="1" smtClean="0">
              <a:latin typeface="Helvetica" pitchFamily="34" charset="0"/>
            </a:rPr>
            <a:t>ondernemingen</a:t>
          </a:r>
          <a:r>
            <a:rPr lang="fr-BE" sz="3200" b="0" kern="1200" dirty="0" smtClean="0">
              <a:latin typeface="Helvetica" pitchFamily="34" charset="0"/>
            </a:rPr>
            <a:t> (</a:t>
          </a:r>
          <a:r>
            <a:rPr lang="fr-BE" sz="3200" b="0" kern="1200" dirty="0" err="1" smtClean="0">
              <a:latin typeface="Helvetica" pitchFamily="34" charset="0"/>
            </a:rPr>
            <a:t>titel</a:t>
          </a:r>
          <a:r>
            <a:rPr lang="fr-BE" sz="3200" b="0" kern="1200" dirty="0" smtClean="0">
              <a:latin typeface="Helvetica" pitchFamily="34" charset="0"/>
            </a:rPr>
            <a:t> 2)</a:t>
          </a:r>
          <a:endParaRPr lang="fr-BE" sz="3200" b="0" kern="1200" dirty="0">
            <a:latin typeface="Helvetica" pitchFamily="34" charset="0"/>
          </a:endParaRPr>
        </a:p>
      </dsp:txBody>
      <dsp:txXfrm>
        <a:off x="36553" y="261080"/>
        <a:ext cx="8208062" cy="675694"/>
      </dsp:txXfrm>
    </dsp:sp>
    <dsp:sp modelId="{EF4C5C8F-2B48-4A9E-9AB5-564CE0A5830F}">
      <dsp:nvSpPr>
        <dsp:cNvPr id="0" name=""/>
        <dsp:cNvSpPr/>
      </dsp:nvSpPr>
      <dsp:spPr>
        <a:xfrm>
          <a:off x="0" y="1065487"/>
          <a:ext cx="8281168" cy="748800"/>
        </a:xfrm>
        <a:prstGeom prst="roundRect">
          <a:avLst/>
        </a:prstGeom>
        <a:solidFill>
          <a:srgbClr val="7F7F7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200" b="0" kern="1200" dirty="0" err="1" smtClean="0">
              <a:latin typeface="Helvetica" pitchFamily="34" charset="0"/>
            </a:rPr>
            <a:t>Door</a:t>
          </a:r>
          <a:r>
            <a:rPr lang="fr-BE" sz="3200" b="0" kern="1200" dirty="0" smtClean="0">
              <a:latin typeface="Helvetica" pitchFamily="34" charset="0"/>
            </a:rPr>
            <a:t> de </a:t>
          </a:r>
          <a:r>
            <a:rPr lang="fr-BE" sz="3200" b="0" kern="1200" dirty="0" err="1" smtClean="0">
              <a:latin typeface="Helvetica" pitchFamily="34" charset="0"/>
            </a:rPr>
            <a:t>consumentenombudsdienst</a:t>
          </a:r>
          <a:r>
            <a:rPr lang="fr-BE" sz="3200" b="0" kern="1200" dirty="0" smtClean="0">
              <a:latin typeface="Helvetica" pitchFamily="34" charset="0"/>
            </a:rPr>
            <a:t> (</a:t>
          </a:r>
          <a:r>
            <a:rPr lang="fr-BE" sz="3200" b="0" kern="1200" dirty="0" err="1" smtClean="0">
              <a:latin typeface="Helvetica" pitchFamily="34" charset="0"/>
            </a:rPr>
            <a:t>titel</a:t>
          </a:r>
          <a:r>
            <a:rPr lang="fr-BE" sz="3200" b="0" kern="1200" dirty="0" smtClean="0">
              <a:latin typeface="Helvetica" pitchFamily="34" charset="0"/>
            </a:rPr>
            <a:t> 3)</a:t>
          </a:r>
          <a:endParaRPr lang="fr-BE" sz="3200" b="0" kern="1200" dirty="0">
            <a:latin typeface="Helvetica" pitchFamily="34" charset="0"/>
          </a:endParaRPr>
        </a:p>
      </dsp:txBody>
      <dsp:txXfrm>
        <a:off x="36553" y="1102040"/>
        <a:ext cx="8208062" cy="675694"/>
      </dsp:txXfrm>
    </dsp:sp>
    <dsp:sp modelId="{0198298B-3D8F-4616-826E-CED4EA89BCE9}">
      <dsp:nvSpPr>
        <dsp:cNvPr id="0" name=""/>
        <dsp:cNvSpPr/>
      </dsp:nvSpPr>
      <dsp:spPr>
        <a:xfrm>
          <a:off x="0" y="1906447"/>
          <a:ext cx="8281168" cy="748800"/>
        </a:xfrm>
        <a:prstGeom prst="roundRect">
          <a:avLst/>
        </a:prstGeom>
        <a:solidFill>
          <a:srgbClr val="329BC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200" b="0" kern="1200" dirty="0" err="1" smtClean="0">
              <a:latin typeface="Helvetica" pitchFamily="34" charset="0"/>
            </a:rPr>
            <a:t>Door</a:t>
          </a:r>
          <a:r>
            <a:rPr lang="fr-BE" sz="3200" b="0" kern="1200" dirty="0" smtClean="0">
              <a:latin typeface="Helvetica" pitchFamily="34" charset="0"/>
            </a:rPr>
            <a:t> de </a:t>
          </a:r>
          <a:r>
            <a:rPr lang="fr-BE" sz="3200" b="0" kern="1200" dirty="0" err="1" smtClean="0">
              <a:latin typeface="Helvetica" pitchFamily="34" charset="0"/>
            </a:rPr>
            <a:t>gekwalificeerde</a:t>
          </a:r>
          <a:r>
            <a:rPr lang="fr-BE" sz="3200" b="0" kern="1200" dirty="0" smtClean="0">
              <a:latin typeface="Helvetica" pitchFamily="34" charset="0"/>
            </a:rPr>
            <a:t> </a:t>
          </a:r>
          <a:r>
            <a:rPr lang="fr-BE" sz="3200" b="0" kern="1200" dirty="0" err="1" smtClean="0">
              <a:latin typeface="Helvetica" pitchFamily="34" charset="0"/>
            </a:rPr>
            <a:t>entiteiten</a:t>
          </a:r>
          <a:r>
            <a:rPr lang="fr-BE" sz="3200" b="0" kern="1200" dirty="0" smtClean="0">
              <a:latin typeface="Helvetica" pitchFamily="34" charset="0"/>
            </a:rPr>
            <a:t> (</a:t>
          </a:r>
          <a:r>
            <a:rPr lang="fr-BE" sz="3200" b="0" kern="1200" dirty="0" err="1" smtClean="0">
              <a:latin typeface="Helvetica" pitchFamily="34" charset="0"/>
            </a:rPr>
            <a:t>titel</a:t>
          </a:r>
          <a:r>
            <a:rPr lang="fr-BE" sz="3200" b="0" kern="1200" dirty="0" smtClean="0">
              <a:latin typeface="Helvetica" pitchFamily="34" charset="0"/>
            </a:rPr>
            <a:t> 4)</a:t>
          </a:r>
          <a:endParaRPr lang="fr-BE" sz="3200" b="0" kern="1200" dirty="0">
            <a:latin typeface="Helvetica" pitchFamily="34" charset="0"/>
          </a:endParaRPr>
        </a:p>
      </dsp:txBody>
      <dsp:txXfrm>
        <a:off x="36553" y="1943000"/>
        <a:ext cx="8208062" cy="675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30E04-0E44-4589-8CE2-D4A8BA521A7A}" type="datetimeFigureOut">
              <a:rPr lang="nl-BE" smtClean="0"/>
              <a:t>17/10/2018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72472-9E1E-4A86-A633-904D50632CC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7896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CB634C-7E5D-4B36-85C0-7BA2FCD43ED2}" type="datetime1">
              <a:rPr lang="nl-NL" altLang="fr-FR" smtClean="0"/>
              <a:pPr>
                <a:spcBef>
                  <a:spcPct val="0"/>
                </a:spcBef>
              </a:pPr>
              <a:t>17-10-2018</a:t>
            </a:fld>
            <a:endParaRPr lang="nl-NL" altLang="fr-FR" smtClean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nl-NL" altLang="fr-FR" smtClean="0"/>
              <a:t>RA Correspondenten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A01853-647B-46F2-95A4-03FE60518C36}" type="slidenum">
              <a:rPr lang="nl-NL" altLang="fr-FR" smtClean="0"/>
              <a:pPr>
                <a:spcBef>
                  <a:spcPct val="0"/>
                </a:spcBef>
              </a:pPr>
              <a:t>1</a:t>
            </a:fld>
            <a:endParaRPr lang="nl-NL" altLang="fr-FR" smtClean="0"/>
          </a:p>
        </p:txBody>
      </p:sp>
      <p:sp>
        <p:nvSpPr>
          <p:cNvPr id="51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492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800B2-1FF8-45AE-A261-03D9CD0292DC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096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800B2-1FF8-45AE-A261-03D9CD0292DC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568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800B2-1FF8-45AE-A261-03D9CD0292DC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852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800B2-1FF8-45AE-A261-03D9CD0292DC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505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800B2-1FF8-45AE-A261-03D9CD0292DC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567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800B2-1FF8-45AE-A261-03D9CD0292DC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612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800B2-1FF8-45AE-A261-03D9CD0292DC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321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be/imgres?imgurl=https://thumbs.dreamstime.com/b/cl%C3%A9-de-bleu-question-clavier-100332106.jpg&amp;imgrefurl=https://fr.dreamstime.com/cl%C3%A9-de-bleu-question-clavier-image100332106&amp;docid=Ddw3ly6mzM7ZIM&amp;tbnid=NW2jssCD5kWxGM:&amp;vet=1&amp;w=800&amp;h=533&amp;itg=1&amp;bih=722&amp;biw=1536&amp;ved=0ahUKEwiU6vCOxqDaAhXCzxQKHSnsBioQMwhKKA0wDQ&amp;iact=c&amp;ictx=1" TargetMode="Externa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be/imgres?imgurl=https://thumbs.dreamstime.com/b/cl%C3%A9-de-bleu-question-clavier-100332106.jpg&amp;imgrefurl=https://fr.dreamstime.com/cl%C3%A9-de-bleu-question-clavier-image100332106&amp;docid=Ddw3ly6mzM7ZIM&amp;tbnid=NW2jssCD5kWxGM:&amp;vet=1&amp;w=800&amp;h=533&amp;itg=1&amp;bih=722&amp;biw=1536&amp;ved=0ahUKEwiU6vCOxqDaAhXCzxQKHSnsBioQMwhKKA0wDQ&amp;iact=c&amp;ictx=1" TargetMode="Externa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23" y="733052"/>
            <a:ext cx="9284155" cy="459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1452006" y="385481"/>
            <a:ext cx="8399462" cy="931863"/>
          </a:xfrm>
          <a:solidFill>
            <a:srgbClr val="008AC9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1"/>
          </p:nvPr>
        </p:nvSpPr>
        <p:spPr>
          <a:xfrm>
            <a:off x="2339516" y="4936174"/>
            <a:ext cx="8399462" cy="931863"/>
          </a:xfrm>
          <a:solidFill>
            <a:srgbClr val="008AC9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9756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u RA 2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30" y="1255775"/>
            <a:ext cx="9368118" cy="47774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/>
          <a:srcRect l="51697" t="3350" r="28380" b="51425"/>
          <a:stretch/>
        </p:blipFill>
        <p:spPr>
          <a:xfrm>
            <a:off x="10210803" y="-4"/>
            <a:ext cx="1990164" cy="259080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8274424" cy="852201"/>
          </a:xfrm>
          <a:prstGeom prst="rect">
            <a:avLst/>
          </a:prstGeom>
          <a:solidFill>
            <a:srgbClr val="69A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2729" y="-1873"/>
            <a:ext cx="7951695" cy="854074"/>
          </a:xfrm>
          <a:noFill/>
          <a:ln>
            <a:noFill/>
          </a:ln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53357" t="36830" r="26339" b="51743"/>
          <a:stretch/>
        </p:blipFill>
        <p:spPr>
          <a:xfrm>
            <a:off x="10385213" y="1929090"/>
            <a:ext cx="1772827" cy="57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3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u RA 2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30" y="1255775"/>
            <a:ext cx="9368118" cy="47774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/>
          <a:srcRect l="78585" t="3484" r="2291" b="53334"/>
          <a:stretch/>
        </p:blipFill>
        <p:spPr>
          <a:xfrm>
            <a:off x="10260438" y="8965"/>
            <a:ext cx="1931563" cy="250115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8274424" cy="852201"/>
          </a:xfrm>
          <a:prstGeom prst="rect">
            <a:avLst/>
          </a:prstGeom>
          <a:solidFill>
            <a:srgbClr val="69A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2729" y="-1873"/>
            <a:ext cx="7951695" cy="854074"/>
          </a:xfrm>
          <a:noFill/>
          <a:ln>
            <a:noFill/>
          </a:ln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95647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u RA 2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30" y="1255775"/>
            <a:ext cx="9368118" cy="47774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/>
          <a:srcRect l="1512" t="52292" r="80614" b="3919"/>
          <a:stretch/>
        </p:blipFill>
        <p:spPr>
          <a:xfrm>
            <a:off x="10381823" y="0"/>
            <a:ext cx="1808005" cy="2540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8274424" cy="852201"/>
          </a:xfrm>
          <a:prstGeom prst="rect">
            <a:avLst/>
          </a:prstGeom>
          <a:solidFill>
            <a:srgbClr val="69A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2729" y="-1873"/>
            <a:ext cx="7951695" cy="854074"/>
          </a:xfrm>
          <a:noFill/>
          <a:ln>
            <a:noFill/>
          </a:ln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738" t="86145" r="77497" b="1077"/>
          <a:stretch/>
        </p:blipFill>
        <p:spPr>
          <a:xfrm>
            <a:off x="10303250" y="1964952"/>
            <a:ext cx="1933575" cy="65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75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uto_Contenu RA 2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30" y="1255775"/>
            <a:ext cx="9368118" cy="47774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8274424" cy="852201"/>
          </a:xfrm>
          <a:prstGeom prst="rect">
            <a:avLst/>
          </a:prstGeom>
          <a:solidFill>
            <a:srgbClr val="69A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2729" y="-1873"/>
            <a:ext cx="7951695" cy="854074"/>
          </a:xfrm>
          <a:noFill/>
          <a:ln>
            <a:noFill/>
          </a:ln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12435" t="35808" r="77793" b="46839"/>
          <a:stretch/>
        </p:blipFill>
        <p:spPr>
          <a:xfrm>
            <a:off x="10573398" y="47867"/>
            <a:ext cx="1598664" cy="152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28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and_Contenu RA 2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30" y="1255775"/>
            <a:ext cx="9368118" cy="47774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8274424" cy="852201"/>
          </a:xfrm>
          <a:prstGeom prst="rect">
            <a:avLst/>
          </a:prstGeom>
          <a:solidFill>
            <a:srgbClr val="69A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2729" y="-1873"/>
            <a:ext cx="7951695" cy="854074"/>
          </a:xfrm>
          <a:noFill/>
          <a:ln>
            <a:noFill/>
          </a:ln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25395" t="35999" r="65502" b="47318"/>
          <a:stretch/>
        </p:blipFill>
        <p:spPr>
          <a:xfrm>
            <a:off x="10687050" y="77235"/>
            <a:ext cx="1457324" cy="143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97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even_Contenu RA 2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30" y="1255775"/>
            <a:ext cx="9368118" cy="47774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8274424" cy="852201"/>
          </a:xfrm>
          <a:prstGeom prst="rect">
            <a:avLst/>
          </a:prstGeom>
          <a:solidFill>
            <a:srgbClr val="69A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2729" y="-1873"/>
            <a:ext cx="7951695" cy="854074"/>
          </a:xfrm>
          <a:noFill/>
          <a:ln>
            <a:noFill/>
          </a:ln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37688" t="35904" r="53209" b="47510"/>
          <a:stretch/>
        </p:blipFill>
        <p:spPr>
          <a:xfrm>
            <a:off x="10683470" y="84584"/>
            <a:ext cx="1458230" cy="142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65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ezondheid_Contenu RA 2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30" y="1255775"/>
            <a:ext cx="9368118" cy="47774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8274424" cy="852201"/>
          </a:xfrm>
          <a:prstGeom prst="rect">
            <a:avLst/>
          </a:prstGeom>
          <a:solidFill>
            <a:srgbClr val="69A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2729" y="-1873"/>
            <a:ext cx="7951695" cy="854074"/>
          </a:xfrm>
          <a:noFill/>
          <a:ln>
            <a:noFill/>
          </a:ln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49928" t="36096" r="40763" b="47510"/>
          <a:stretch/>
        </p:blipFill>
        <p:spPr>
          <a:xfrm>
            <a:off x="10620377" y="31910"/>
            <a:ext cx="1571624" cy="148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49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echtsbijstand_Contenu RA 2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30" y="1255775"/>
            <a:ext cx="9368118" cy="47774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8274424" cy="852201"/>
          </a:xfrm>
          <a:prstGeom prst="rect">
            <a:avLst/>
          </a:prstGeom>
          <a:solidFill>
            <a:srgbClr val="69A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2729" y="-1873"/>
            <a:ext cx="7951695" cy="854074"/>
          </a:xfrm>
          <a:noFill/>
          <a:ln>
            <a:noFill/>
          </a:ln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62220" t="35712" r="28266" b="47510"/>
          <a:stretch/>
        </p:blipFill>
        <p:spPr>
          <a:xfrm>
            <a:off x="10616525" y="22383"/>
            <a:ext cx="1579711" cy="149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14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nnulatie_Contenu RA 2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30" y="1255775"/>
            <a:ext cx="9368118" cy="47774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8274424" cy="852201"/>
          </a:xfrm>
          <a:prstGeom prst="rect">
            <a:avLst/>
          </a:prstGeom>
          <a:solidFill>
            <a:srgbClr val="69A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2729" y="-1873"/>
            <a:ext cx="7951695" cy="854074"/>
          </a:xfrm>
          <a:noFill/>
          <a:ln>
            <a:noFill/>
          </a:ln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74818" t="36383" r="16182" b="47510"/>
          <a:stretch/>
        </p:blipFill>
        <p:spPr>
          <a:xfrm>
            <a:off x="10664222" y="90138"/>
            <a:ext cx="1486005" cy="142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15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ecommand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3766" y="1272984"/>
            <a:ext cx="9400077" cy="4338918"/>
          </a:xfrm>
          <a:solidFill>
            <a:srgbClr val="D9EDF7"/>
          </a:solidFill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 rotWithShape="1">
          <a:blip r:embed="rId2"/>
          <a:srcRect l="26653" t="50997" r="54568" b="2157"/>
          <a:stretch/>
        </p:blipFill>
        <p:spPr>
          <a:xfrm>
            <a:off x="10317204" y="-1357"/>
            <a:ext cx="1874797" cy="2681804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8274424" cy="852201"/>
          </a:xfrm>
          <a:prstGeom prst="rect">
            <a:avLst/>
          </a:prstGeom>
          <a:solidFill>
            <a:srgbClr val="69A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22729" y="-1873"/>
            <a:ext cx="7951695" cy="854074"/>
          </a:xfrm>
          <a:noFill/>
          <a:ln>
            <a:noFill/>
          </a:ln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89921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3037" y="2062065"/>
            <a:ext cx="5057192" cy="3060441"/>
          </a:xfrm>
          <a:noFill/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040954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3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mmand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3765" y="1272984"/>
            <a:ext cx="11555506" cy="4338918"/>
          </a:xfrm>
          <a:solidFill>
            <a:srgbClr val="D9EDF7"/>
          </a:solidFill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8274424" cy="852201"/>
          </a:xfrm>
          <a:prstGeom prst="rect">
            <a:avLst/>
          </a:prstGeom>
          <a:solidFill>
            <a:srgbClr val="69A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22729" y="-1873"/>
            <a:ext cx="7951695" cy="854074"/>
          </a:xfrm>
          <a:noFill/>
          <a:ln>
            <a:noFill/>
          </a:ln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88396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stion T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218181" y="2555827"/>
            <a:ext cx="5764306" cy="1754326"/>
          </a:xfrm>
          <a:prstGeom prst="rect">
            <a:avLst/>
          </a:prstGeom>
          <a:solidFill>
            <a:srgbClr val="D9EDF7"/>
          </a:solidFill>
          <a:ln w="76200">
            <a:solidFill>
              <a:srgbClr val="008AC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noFill/>
                  <a:prstDash val="solid"/>
                </a:ln>
                <a:solidFill>
                  <a:srgbClr val="008AC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</a:p>
          <a:p>
            <a:pPr algn="ctr"/>
            <a:r>
              <a:rPr lang="en-US" sz="5400" b="1" cap="none" spc="0" baseline="0" dirty="0" smtClean="0">
                <a:ln w="10160">
                  <a:noFill/>
                  <a:prstDash val="solid"/>
                </a:ln>
                <a:solidFill>
                  <a:srgbClr val="008AC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cap="none" spc="0" dirty="0" smtClean="0">
                <a:ln w="10160">
                  <a:noFill/>
                  <a:prstDash val="solid"/>
                </a:ln>
                <a:solidFill>
                  <a:srgbClr val="008AC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US" sz="5400" b="1" cap="none" spc="0" dirty="0">
              <a:ln w="10160">
                <a:noFill/>
                <a:prstDash val="solid"/>
              </a:ln>
              <a:solidFill>
                <a:srgbClr val="008AC9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" b="8232"/>
          <a:stretch/>
        </p:blipFill>
        <p:spPr>
          <a:xfrm>
            <a:off x="349324" y="2504088"/>
            <a:ext cx="2775155" cy="1851186"/>
          </a:xfrm>
          <a:prstGeom prst="rect">
            <a:avLst/>
          </a:prstGeom>
        </p:spPr>
      </p:pic>
      <p:sp>
        <p:nvSpPr>
          <p:cNvPr id="13" name="AutoShape 10" descr="Image associée">
            <a:hlinkClick r:id="rId3"/>
          </p:cNvPr>
          <p:cNvSpPr>
            <a:spLocks noChangeAspect="1" noChangeArrowheads="1"/>
          </p:cNvSpPr>
          <p:nvPr userDrawn="1"/>
        </p:nvSpPr>
        <p:spPr bwMode="auto">
          <a:xfrm>
            <a:off x="59356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189" y="2507435"/>
            <a:ext cx="2775155" cy="184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76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074" y="726134"/>
            <a:ext cx="8160894" cy="510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9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23" y="733052"/>
            <a:ext cx="9284155" cy="459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1452006" y="385481"/>
            <a:ext cx="8399462" cy="931863"/>
          </a:xfrm>
          <a:solidFill>
            <a:srgbClr val="008AC9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1"/>
          </p:nvPr>
        </p:nvSpPr>
        <p:spPr>
          <a:xfrm>
            <a:off x="2339516" y="4936174"/>
            <a:ext cx="8399462" cy="931863"/>
          </a:xfrm>
          <a:solidFill>
            <a:srgbClr val="008AC9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506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3037" y="2062065"/>
            <a:ext cx="5057192" cy="3060441"/>
          </a:xfrm>
          <a:noFill/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858271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3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erç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24" t="44" b="1"/>
          <a:stretch/>
        </p:blipFill>
        <p:spPr bwMode="auto">
          <a:xfrm>
            <a:off x="9947887" y="0"/>
            <a:ext cx="2244113" cy="685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30" y="1453711"/>
            <a:ext cx="9368118" cy="4588501"/>
          </a:xfrm>
        </p:spPr>
        <p:txBody>
          <a:bodyPr/>
          <a:lstStyle>
            <a:lvl2pPr>
              <a:defRPr>
                <a:solidFill>
                  <a:srgbClr val="008AC9"/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" y="6016978"/>
            <a:ext cx="2357719" cy="841022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22730" y="259977"/>
            <a:ext cx="7512415" cy="806827"/>
          </a:xfrm>
          <a:ln>
            <a:noFill/>
          </a:ln>
        </p:spPr>
        <p:txBody>
          <a:bodyPr/>
          <a:lstStyle>
            <a:lvl1pPr>
              <a:defRPr>
                <a:solidFill>
                  <a:srgbClr val="008AC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22781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29" y="1255775"/>
            <a:ext cx="11546541" cy="47774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8274424" cy="852201"/>
          </a:xfrm>
          <a:prstGeom prst="rect">
            <a:avLst/>
          </a:prstGeom>
          <a:solidFill>
            <a:srgbClr val="69A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22729" y="-1873"/>
            <a:ext cx="7951695" cy="854074"/>
          </a:xfrm>
          <a:noFill/>
          <a:ln>
            <a:noFill/>
          </a:ln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06323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 RA 2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29" y="1255775"/>
            <a:ext cx="11546541" cy="47774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6" name="Content Placeholder 16"/>
          <p:cNvPicPr>
            <a:picLocks noChangeAspect="1"/>
          </p:cNvPicPr>
          <p:nvPr userDrawn="1"/>
        </p:nvPicPr>
        <p:blipFill rotWithShape="1">
          <a:blip r:embed="rId2"/>
          <a:srcRect l="11320" t="21760" r="16693" b="4158"/>
          <a:stretch/>
        </p:blipFill>
        <p:spPr>
          <a:xfrm>
            <a:off x="1335023" y="988505"/>
            <a:ext cx="9427465" cy="5204605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0"/>
            <a:ext cx="8274424" cy="852201"/>
          </a:xfrm>
          <a:prstGeom prst="rect">
            <a:avLst/>
          </a:prstGeom>
          <a:solidFill>
            <a:srgbClr val="69A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22729" y="-1873"/>
            <a:ext cx="7951695" cy="854074"/>
          </a:xfrm>
          <a:noFill/>
          <a:ln>
            <a:noFill/>
          </a:ln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04219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 branches 2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29" y="1255775"/>
            <a:ext cx="11546541" cy="47774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12763" t="23507" r="15792" b="58891"/>
          <a:stretch/>
        </p:blipFill>
        <p:spPr>
          <a:xfrm>
            <a:off x="224118" y="3429575"/>
            <a:ext cx="11743765" cy="1552168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0"/>
            <a:ext cx="8274424" cy="852201"/>
          </a:xfrm>
          <a:prstGeom prst="rect">
            <a:avLst/>
          </a:prstGeom>
          <a:solidFill>
            <a:srgbClr val="69A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22729" y="-1873"/>
            <a:ext cx="7951695" cy="854074"/>
          </a:xfrm>
          <a:noFill/>
          <a:ln>
            <a:noFill/>
          </a:ln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pic>
        <p:nvPicPr>
          <p:cNvPr id="6" name="Content Placeholder 16"/>
          <p:cNvPicPr>
            <a:picLocks noChangeAspect="1"/>
          </p:cNvPicPr>
          <p:nvPr userDrawn="1"/>
        </p:nvPicPr>
        <p:blipFill rotWithShape="1">
          <a:blip r:embed="rId3"/>
          <a:srcRect l="12857" t="61422" r="73774" b="4620"/>
          <a:stretch/>
        </p:blipFill>
        <p:spPr>
          <a:xfrm>
            <a:off x="10309413" y="-1"/>
            <a:ext cx="1882589" cy="256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62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RA 2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30" y="1255775"/>
            <a:ext cx="9368118" cy="47774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8274424" cy="852201"/>
          </a:xfrm>
          <a:prstGeom prst="rect">
            <a:avLst/>
          </a:prstGeom>
          <a:solidFill>
            <a:srgbClr val="69A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22729" y="-1873"/>
            <a:ext cx="7951695" cy="854074"/>
          </a:xfrm>
          <a:noFill/>
          <a:ln>
            <a:noFill/>
          </a:ln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93603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erç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24" t="44" b="1"/>
          <a:stretch/>
        </p:blipFill>
        <p:spPr bwMode="auto">
          <a:xfrm>
            <a:off x="9947887" y="0"/>
            <a:ext cx="2244113" cy="685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30" y="1453711"/>
            <a:ext cx="9368118" cy="4588501"/>
          </a:xfrm>
        </p:spPr>
        <p:txBody>
          <a:bodyPr/>
          <a:lstStyle>
            <a:lvl2pPr>
              <a:defRPr>
                <a:solidFill>
                  <a:srgbClr val="008AC9"/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" y="6023374"/>
            <a:ext cx="2339789" cy="83462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2730" y="259977"/>
            <a:ext cx="7512415" cy="806827"/>
          </a:xfrm>
          <a:ln>
            <a:noFill/>
          </a:ln>
        </p:spPr>
        <p:txBody>
          <a:bodyPr/>
          <a:lstStyle>
            <a:lvl1pPr>
              <a:defRPr>
                <a:solidFill>
                  <a:srgbClr val="008AC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19762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RA 2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30" y="1255775"/>
            <a:ext cx="9368118" cy="47774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2" name="Content Placeholder 16"/>
          <p:cNvPicPr>
            <a:picLocks noChangeAspect="1"/>
          </p:cNvPicPr>
          <p:nvPr userDrawn="1"/>
        </p:nvPicPr>
        <p:blipFill rotWithShape="1">
          <a:blip r:embed="rId2"/>
          <a:srcRect l="12236" t="23405" r="73758" b="42033"/>
          <a:stretch/>
        </p:blipFill>
        <p:spPr>
          <a:xfrm>
            <a:off x="10237697" y="-543"/>
            <a:ext cx="1952676" cy="258461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8274424" cy="852201"/>
          </a:xfrm>
          <a:prstGeom prst="rect">
            <a:avLst/>
          </a:prstGeom>
          <a:solidFill>
            <a:srgbClr val="69A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22729" y="-1873"/>
            <a:ext cx="7951695" cy="854074"/>
          </a:xfrm>
          <a:noFill/>
          <a:ln>
            <a:noFill/>
          </a:ln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68838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 RA 2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30" y="1255775"/>
            <a:ext cx="9368118" cy="47774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1" name="Content Placeholder 16"/>
          <p:cNvPicPr>
            <a:picLocks noChangeAspect="1"/>
          </p:cNvPicPr>
          <p:nvPr userDrawn="1"/>
        </p:nvPicPr>
        <p:blipFill rotWithShape="1">
          <a:blip r:embed="rId2"/>
          <a:srcRect l="31281" t="23825" r="54885" b="43014"/>
          <a:stretch/>
        </p:blipFill>
        <p:spPr>
          <a:xfrm>
            <a:off x="10252092" y="-271"/>
            <a:ext cx="1939637" cy="249408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8274424" cy="852201"/>
          </a:xfrm>
          <a:prstGeom prst="rect">
            <a:avLst/>
          </a:prstGeom>
          <a:solidFill>
            <a:srgbClr val="69A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2729" y="-1873"/>
            <a:ext cx="7951695" cy="854074"/>
          </a:xfrm>
          <a:noFill/>
          <a:ln>
            <a:noFill/>
          </a:ln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51441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u RA 2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30" y="1255775"/>
            <a:ext cx="9368118" cy="4777471"/>
          </a:xfrm>
        </p:spPr>
        <p:txBody>
          <a:bodyPr/>
          <a:lstStyle>
            <a:lvl2pPr algn="just">
              <a:defRPr/>
            </a:lvl2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1" name="Content Placeholder 16"/>
          <p:cNvPicPr>
            <a:picLocks noChangeAspect="1"/>
          </p:cNvPicPr>
          <p:nvPr userDrawn="1"/>
        </p:nvPicPr>
        <p:blipFill rotWithShape="1">
          <a:blip r:embed="rId2"/>
          <a:srcRect l="50134" t="23832" r="36368" b="43131"/>
          <a:stretch/>
        </p:blipFill>
        <p:spPr>
          <a:xfrm>
            <a:off x="10291484" y="2"/>
            <a:ext cx="1899159" cy="24938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8274424" cy="852201"/>
          </a:xfrm>
          <a:prstGeom prst="rect">
            <a:avLst/>
          </a:prstGeom>
          <a:solidFill>
            <a:srgbClr val="69A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2729" y="-1873"/>
            <a:ext cx="7951695" cy="854074"/>
          </a:xfrm>
          <a:noFill/>
          <a:ln>
            <a:noFill/>
          </a:ln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27038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u RA 2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30" y="1255775"/>
            <a:ext cx="9368118" cy="47774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1" name="Content Placeholder 16"/>
          <p:cNvPicPr>
            <a:picLocks noChangeAspect="1"/>
          </p:cNvPicPr>
          <p:nvPr userDrawn="1"/>
        </p:nvPicPr>
        <p:blipFill rotWithShape="1">
          <a:blip r:embed="rId2"/>
          <a:srcRect l="68710" t="23733" r="17958" b="42850"/>
          <a:stretch/>
        </p:blipFill>
        <p:spPr>
          <a:xfrm>
            <a:off x="10345271" y="0"/>
            <a:ext cx="1846730" cy="24832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8274424" cy="852201"/>
          </a:xfrm>
          <a:prstGeom prst="rect">
            <a:avLst/>
          </a:prstGeom>
          <a:solidFill>
            <a:srgbClr val="69A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2729" y="-1873"/>
            <a:ext cx="7951695" cy="854074"/>
          </a:xfrm>
          <a:noFill/>
          <a:ln>
            <a:noFill/>
          </a:ln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8844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u RA 2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30" y="1255775"/>
            <a:ext cx="9368118" cy="47774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2" name="Content Placeholder 16"/>
          <p:cNvPicPr>
            <a:picLocks noChangeAspect="1"/>
          </p:cNvPicPr>
          <p:nvPr userDrawn="1"/>
        </p:nvPicPr>
        <p:blipFill rotWithShape="1">
          <a:blip r:embed="rId2"/>
          <a:srcRect l="12857" t="61422" r="73774" b="4620"/>
          <a:stretch/>
        </p:blipFill>
        <p:spPr>
          <a:xfrm>
            <a:off x="10309413" y="-1"/>
            <a:ext cx="1882589" cy="256502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8274424" cy="852201"/>
          </a:xfrm>
          <a:prstGeom prst="rect">
            <a:avLst/>
          </a:prstGeom>
          <a:solidFill>
            <a:srgbClr val="69A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22729" y="-1873"/>
            <a:ext cx="7951695" cy="854074"/>
          </a:xfrm>
          <a:noFill/>
          <a:ln>
            <a:noFill/>
          </a:ln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2835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uto_Contenu RA 2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30" y="1255775"/>
            <a:ext cx="9368118" cy="47774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/>
          <a:srcRect l="12841" t="24121" r="77784" b="58891"/>
          <a:stretch/>
        </p:blipFill>
        <p:spPr>
          <a:xfrm>
            <a:off x="10621683" y="63739"/>
            <a:ext cx="1550378" cy="150706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8274424" cy="852201"/>
          </a:xfrm>
          <a:prstGeom prst="rect">
            <a:avLst/>
          </a:prstGeom>
          <a:solidFill>
            <a:srgbClr val="69A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2729" y="-1873"/>
            <a:ext cx="7951695" cy="854074"/>
          </a:xfrm>
          <a:noFill/>
          <a:ln>
            <a:noFill/>
          </a:ln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1999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cendie_Contenu RA 2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30" y="1255775"/>
            <a:ext cx="9368118" cy="47774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/>
          <a:srcRect l="25308" t="24012" r="65730" b="59457"/>
          <a:stretch/>
        </p:blipFill>
        <p:spPr>
          <a:xfrm>
            <a:off x="10645991" y="53788"/>
            <a:ext cx="1473171" cy="145775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8274424" cy="852201"/>
          </a:xfrm>
          <a:prstGeom prst="rect">
            <a:avLst/>
          </a:prstGeom>
          <a:solidFill>
            <a:srgbClr val="69A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2729" y="-1873"/>
            <a:ext cx="7951695" cy="854074"/>
          </a:xfrm>
          <a:noFill/>
          <a:ln>
            <a:noFill/>
          </a:ln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47739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ie_Contenu RA 2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30" y="1255775"/>
            <a:ext cx="9368118" cy="47774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/>
          <a:srcRect l="37722" t="24027" r="53005" b="58985"/>
          <a:stretch/>
        </p:blipFill>
        <p:spPr>
          <a:xfrm>
            <a:off x="10650008" y="55280"/>
            <a:ext cx="1533446" cy="150706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8274424" cy="852201"/>
          </a:xfrm>
          <a:prstGeom prst="rect">
            <a:avLst/>
          </a:prstGeom>
          <a:solidFill>
            <a:srgbClr val="69A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2729" y="-1873"/>
            <a:ext cx="7951695" cy="854074"/>
          </a:xfrm>
          <a:noFill/>
          <a:ln>
            <a:noFill/>
          </a:ln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89183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oins de Santé_Contenu RA 2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30" y="1255775"/>
            <a:ext cx="9368118" cy="47774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/>
          <a:srcRect l="50163" t="24218" r="40564" b="58794"/>
          <a:stretch/>
        </p:blipFill>
        <p:spPr>
          <a:xfrm>
            <a:off x="10659533" y="72217"/>
            <a:ext cx="1533446" cy="150706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8274424" cy="852201"/>
          </a:xfrm>
          <a:prstGeom prst="rect">
            <a:avLst/>
          </a:prstGeom>
          <a:solidFill>
            <a:srgbClr val="69A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2729" y="-1873"/>
            <a:ext cx="7951695" cy="854074"/>
          </a:xfrm>
          <a:noFill/>
          <a:ln>
            <a:noFill/>
          </a:ln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54598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J_Contenu RA 2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30" y="1255775"/>
            <a:ext cx="9368118" cy="47774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/>
          <a:srcRect l="62554" t="23739" r="28583" b="58889"/>
          <a:stretch/>
        </p:blipFill>
        <p:spPr>
          <a:xfrm>
            <a:off x="10659533" y="28576"/>
            <a:ext cx="1465792" cy="154112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8274424" cy="852201"/>
          </a:xfrm>
          <a:prstGeom prst="rect">
            <a:avLst/>
          </a:prstGeom>
          <a:solidFill>
            <a:srgbClr val="69A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2729" y="-1873"/>
            <a:ext cx="7951695" cy="854074"/>
          </a:xfrm>
          <a:noFill/>
          <a:ln>
            <a:noFill/>
          </a:ln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83562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29" y="1255775"/>
            <a:ext cx="11546541" cy="47774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8274424" cy="852201"/>
          </a:xfrm>
          <a:prstGeom prst="rect">
            <a:avLst/>
          </a:prstGeom>
          <a:solidFill>
            <a:srgbClr val="69A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2729" y="-1873"/>
            <a:ext cx="7951695" cy="854074"/>
          </a:xfrm>
          <a:noFill/>
          <a:ln>
            <a:noFill/>
          </a:ln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07698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Annulation_Contenu RA 2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30" y="1255775"/>
            <a:ext cx="9368118" cy="47774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/>
          <a:srcRect l="74842" t="24028" r="15885" b="58984"/>
          <a:stretch/>
        </p:blipFill>
        <p:spPr>
          <a:xfrm>
            <a:off x="10640483" y="53590"/>
            <a:ext cx="1533446" cy="150706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8274424" cy="852201"/>
          </a:xfrm>
          <a:prstGeom prst="rect">
            <a:avLst/>
          </a:prstGeom>
          <a:solidFill>
            <a:srgbClr val="69A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2729" y="-1873"/>
            <a:ext cx="7951695" cy="854074"/>
          </a:xfrm>
          <a:noFill/>
          <a:ln>
            <a:noFill/>
          </a:ln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58935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ecommand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3765" y="1272984"/>
            <a:ext cx="9386826" cy="4338918"/>
          </a:xfrm>
          <a:solidFill>
            <a:srgbClr val="D9EDF7"/>
          </a:solidFill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6" name="Content Placeholder 16"/>
          <p:cNvPicPr>
            <a:picLocks noChangeAspect="1"/>
          </p:cNvPicPr>
          <p:nvPr userDrawn="1"/>
        </p:nvPicPr>
        <p:blipFill rotWithShape="1">
          <a:blip r:embed="rId2"/>
          <a:srcRect l="31136" t="60965" r="55100" b="12942"/>
          <a:stretch/>
        </p:blipFill>
        <p:spPr>
          <a:xfrm>
            <a:off x="10251278" y="-8694"/>
            <a:ext cx="1930400" cy="196355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0"/>
            <a:ext cx="8274424" cy="852201"/>
          </a:xfrm>
          <a:prstGeom prst="rect">
            <a:avLst/>
          </a:prstGeom>
          <a:solidFill>
            <a:srgbClr val="69A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22729" y="-1873"/>
            <a:ext cx="7951695" cy="854074"/>
          </a:xfrm>
          <a:noFill/>
          <a:ln>
            <a:noFill/>
          </a:ln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pic>
        <p:nvPicPr>
          <p:cNvPr id="7" name="Content Placeholder 16"/>
          <p:cNvPicPr>
            <a:picLocks noChangeAspect="1"/>
          </p:cNvPicPr>
          <p:nvPr userDrawn="1"/>
        </p:nvPicPr>
        <p:blipFill rotWithShape="1">
          <a:blip r:embed="rId2"/>
          <a:srcRect l="31698" t="88825" r="54409" b="1956"/>
          <a:stretch/>
        </p:blipFill>
        <p:spPr>
          <a:xfrm>
            <a:off x="10393760" y="1952391"/>
            <a:ext cx="1694026" cy="60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0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mmand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3765" y="1272984"/>
            <a:ext cx="11555506" cy="4338918"/>
          </a:xfrm>
          <a:solidFill>
            <a:srgbClr val="D9EDF7"/>
          </a:solidFill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8274424" cy="852201"/>
          </a:xfrm>
          <a:prstGeom prst="rect">
            <a:avLst/>
          </a:prstGeom>
          <a:solidFill>
            <a:srgbClr val="69A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22729" y="-1873"/>
            <a:ext cx="7951695" cy="854074"/>
          </a:xfrm>
          <a:noFill/>
          <a:ln>
            <a:noFill/>
          </a:ln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836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stion T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218181" y="2555827"/>
            <a:ext cx="5764306" cy="1754326"/>
          </a:xfrm>
          <a:prstGeom prst="rect">
            <a:avLst/>
          </a:prstGeom>
          <a:solidFill>
            <a:srgbClr val="D9EDF7"/>
          </a:solidFill>
          <a:ln w="76200">
            <a:solidFill>
              <a:srgbClr val="008AC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noFill/>
                  <a:prstDash val="solid"/>
                </a:ln>
                <a:solidFill>
                  <a:srgbClr val="008AC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</a:p>
          <a:p>
            <a:pPr algn="ctr"/>
            <a:r>
              <a:rPr lang="en-US" sz="5400" b="1" cap="none" spc="0" baseline="0" dirty="0" smtClean="0">
                <a:ln w="10160">
                  <a:noFill/>
                  <a:prstDash val="solid"/>
                </a:ln>
                <a:solidFill>
                  <a:srgbClr val="008AC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cap="none" spc="0" dirty="0" smtClean="0">
                <a:ln w="10160">
                  <a:noFill/>
                  <a:prstDash val="solid"/>
                </a:ln>
                <a:solidFill>
                  <a:srgbClr val="008AC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US" sz="5400" b="1" cap="none" spc="0" dirty="0">
              <a:ln w="10160">
                <a:noFill/>
                <a:prstDash val="solid"/>
              </a:ln>
              <a:solidFill>
                <a:srgbClr val="008AC9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" b="8232"/>
          <a:stretch/>
        </p:blipFill>
        <p:spPr>
          <a:xfrm>
            <a:off x="349324" y="2504088"/>
            <a:ext cx="2775155" cy="1851186"/>
          </a:xfrm>
          <a:prstGeom prst="rect">
            <a:avLst/>
          </a:prstGeom>
        </p:spPr>
      </p:pic>
      <p:sp>
        <p:nvSpPr>
          <p:cNvPr id="13" name="AutoShape 10" descr="Image associée">
            <a:hlinkClick r:id="rId3"/>
          </p:cNvPr>
          <p:cNvSpPr>
            <a:spLocks noChangeAspect="1" noChangeArrowheads="1"/>
          </p:cNvSpPr>
          <p:nvPr userDrawn="1"/>
        </p:nvSpPr>
        <p:spPr bwMode="auto">
          <a:xfrm>
            <a:off x="59356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189" y="2507435"/>
            <a:ext cx="2775155" cy="184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59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074" y="726134"/>
            <a:ext cx="8160894" cy="510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34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166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ched Right Arrow 2"/>
          <p:cNvSpPr/>
          <p:nvPr userDrawn="1"/>
        </p:nvSpPr>
        <p:spPr>
          <a:xfrm>
            <a:off x="-649817" y="2000251"/>
            <a:ext cx="12507384" cy="1439863"/>
          </a:xfrm>
          <a:prstGeom prst="notchedRightArrow">
            <a:avLst/>
          </a:prstGeom>
          <a:solidFill>
            <a:srgbClr val="285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800"/>
          </a:p>
        </p:txBody>
      </p:sp>
      <p:sp>
        <p:nvSpPr>
          <p:cNvPr id="4" name="Notched Right Arrow 3"/>
          <p:cNvSpPr/>
          <p:nvPr userDrawn="1"/>
        </p:nvSpPr>
        <p:spPr>
          <a:xfrm>
            <a:off x="-241299" y="3429000"/>
            <a:ext cx="9218084" cy="647700"/>
          </a:xfrm>
          <a:prstGeom prst="notchedRightArrow">
            <a:avLst/>
          </a:prstGeom>
          <a:solidFill>
            <a:srgbClr val="8F8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800"/>
          </a:p>
        </p:txBody>
      </p:sp>
      <p:sp>
        <p:nvSpPr>
          <p:cNvPr id="5" name="Notched Right Arrow 4"/>
          <p:cNvSpPr/>
          <p:nvPr userDrawn="1"/>
        </p:nvSpPr>
        <p:spPr>
          <a:xfrm>
            <a:off x="-1009651" y="1103314"/>
            <a:ext cx="7105651" cy="885825"/>
          </a:xfrm>
          <a:prstGeom prst="notchedRightArrow">
            <a:avLst/>
          </a:prstGeom>
          <a:solidFill>
            <a:srgbClr val="67B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800"/>
          </a:p>
        </p:txBody>
      </p:sp>
      <p:sp>
        <p:nvSpPr>
          <p:cNvPr id="6" name="Notched Right Arrow 5"/>
          <p:cNvSpPr/>
          <p:nvPr userDrawn="1"/>
        </p:nvSpPr>
        <p:spPr>
          <a:xfrm>
            <a:off x="-924984" y="188913"/>
            <a:ext cx="10610851" cy="679450"/>
          </a:xfrm>
          <a:prstGeom prst="notchedRightArrow">
            <a:avLst/>
          </a:prstGeom>
          <a:solidFill>
            <a:srgbClr val="F9B47B"/>
          </a:solidFill>
          <a:ln>
            <a:solidFill>
              <a:srgbClr val="F9B4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800"/>
          </a:p>
        </p:txBody>
      </p:sp>
      <p:sp>
        <p:nvSpPr>
          <p:cNvPr id="7" name="Notched Right Arrow 6"/>
          <p:cNvSpPr/>
          <p:nvPr userDrawn="1"/>
        </p:nvSpPr>
        <p:spPr>
          <a:xfrm>
            <a:off x="-924984" y="4365625"/>
            <a:ext cx="8257117" cy="647700"/>
          </a:xfrm>
          <a:prstGeom prst="notchedRightArrow">
            <a:avLst/>
          </a:prstGeom>
          <a:solidFill>
            <a:srgbClr val="A6D5E2"/>
          </a:solidFill>
          <a:ln>
            <a:solidFill>
              <a:srgbClr val="9FD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349" y="1988841"/>
            <a:ext cx="10657184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55138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perç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 userDrawn="1"/>
        </p:nvCxnSpPr>
        <p:spPr>
          <a:xfrm>
            <a:off x="-3312584" y="333375"/>
            <a:ext cx="10799235" cy="0"/>
          </a:xfrm>
          <a:prstGeom prst="straightConnector1">
            <a:avLst/>
          </a:prstGeom>
          <a:ln w="76200">
            <a:solidFill>
              <a:srgbClr val="285E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 userDrawn="1"/>
        </p:nvCxnSpPr>
        <p:spPr>
          <a:xfrm>
            <a:off x="-241299" y="1196975"/>
            <a:ext cx="11137900" cy="0"/>
          </a:xfrm>
          <a:prstGeom prst="straightConnector1">
            <a:avLst/>
          </a:prstGeom>
          <a:ln w="76200">
            <a:solidFill>
              <a:srgbClr val="285E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332656"/>
            <a:ext cx="11521280" cy="792088"/>
          </a:xfrm>
        </p:spPr>
        <p:txBody>
          <a:bodyPr/>
          <a:lstStyle>
            <a:lvl1pPr>
              <a:defRPr sz="4800">
                <a:solidFill>
                  <a:srgbClr val="285E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34" y="1412776"/>
            <a:ext cx="11523133" cy="4392612"/>
          </a:xfrm>
        </p:spPr>
        <p:txBody>
          <a:bodyPr/>
          <a:lstStyle>
            <a:lvl1pPr marL="514350" indent="-514350">
              <a:buFont typeface="+mj-lt"/>
              <a:buAutoNum type="arabicPeriod"/>
              <a:defRPr>
                <a:solidFill>
                  <a:srgbClr val="8F8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18647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34" y="116632"/>
            <a:ext cx="11768717" cy="79208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34" y="908050"/>
            <a:ext cx="11523133" cy="4897214"/>
          </a:xfrm>
        </p:spPr>
        <p:txBody>
          <a:bodyPr/>
          <a:lstStyle>
            <a:lvl1pPr>
              <a:defRPr b="1"/>
            </a:lvl1pPr>
            <a:lvl2pPr>
              <a:defRPr b="0"/>
            </a:lvl2pPr>
            <a:lvl3pPr>
              <a:defRPr b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573901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mmanda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urved Connector 3"/>
          <p:cNvCxnSpPr/>
          <p:nvPr userDrawn="1"/>
        </p:nvCxnSpPr>
        <p:spPr>
          <a:xfrm>
            <a:off x="-1200150" y="185738"/>
            <a:ext cx="4766735" cy="652462"/>
          </a:xfrm>
          <a:prstGeom prst="curvedConnector3">
            <a:avLst/>
          </a:prstGeom>
          <a:ln w="57150">
            <a:solidFill>
              <a:srgbClr val="5DB3C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urved Connector 4"/>
          <p:cNvCxnSpPr/>
          <p:nvPr userDrawn="1"/>
        </p:nvCxnSpPr>
        <p:spPr>
          <a:xfrm>
            <a:off x="-429684" y="863601"/>
            <a:ext cx="3710517" cy="549275"/>
          </a:xfrm>
          <a:prstGeom prst="curvedConnector3">
            <a:avLst/>
          </a:prstGeom>
          <a:ln w="57150">
            <a:solidFill>
              <a:srgbClr val="285E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urved Connector 5"/>
          <p:cNvCxnSpPr/>
          <p:nvPr userDrawn="1"/>
        </p:nvCxnSpPr>
        <p:spPr>
          <a:xfrm>
            <a:off x="-397933" y="-100013"/>
            <a:ext cx="3115733" cy="549276"/>
          </a:xfrm>
          <a:prstGeom prst="curvedConnector3">
            <a:avLst/>
          </a:prstGeom>
          <a:ln w="57150">
            <a:solidFill>
              <a:srgbClr val="A6D5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 userDrawn="1"/>
        </p:nvCxnSpPr>
        <p:spPr>
          <a:xfrm>
            <a:off x="-808566" y="384176"/>
            <a:ext cx="4766733" cy="652463"/>
          </a:xfrm>
          <a:prstGeom prst="curvedConnector3">
            <a:avLst/>
          </a:prstGeom>
          <a:ln w="57150">
            <a:solidFill>
              <a:srgbClr val="B9B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 userDrawn="1"/>
        </p:nvCxnSpPr>
        <p:spPr>
          <a:xfrm>
            <a:off x="-876300" y="26989"/>
            <a:ext cx="3998384" cy="617537"/>
          </a:xfrm>
          <a:prstGeom prst="curvedConnector3">
            <a:avLst/>
          </a:prstGeom>
          <a:ln w="57150">
            <a:solidFill>
              <a:srgbClr val="8F8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 userDrawn="1"/>
        </p:nvCxnSpPr>
        <p:spPr>
          <a:xfrm>
            <a:off x="-611717" y="647701"/>
            <a:ext cx="4150784" cy="576263"/>
          </a:xfrm>
          <a:prstGeom prst="curvedConnector3">
            <a:avLst/>
          </a:prstGeom>
          <a:ln w="57150">
            <a:solidFill>
              <a:srgbClr val="F9B47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4175787" y="838537"/>
            <a:ext cx="633115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Aanbeveling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2816" y="1557338"/>
            <a:ext cx="9553717" cy="3239814"/>
          </a:xfrm>
        </p:spPr>
        <p:txBody>
          <a:bodyPr/>
          <a:lstStyle>
            <a:lvl1pPr marL="0" indent="0">
              <a:buNone/>
              <a:defRPr>
                <a:solidFill>
                  <a:srgbClr val="285EA0"/>
                </a:solidFill>
              </a:defRPr>
            </a:lvl1pPr>
            <a:lvl2pPr marL="457200" indent="0">
              <a:buNone/>
              <a:defRPr b="1">
                <a:solidFill>
                  <a:srgbClr val="8F8FFF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9875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 RA 2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29" y="1255775"/>
            <a:ext cx="11546541" cy="47774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1402" b="3236"/>
          <a:stretch/>
        </p:blipFill>
        <p:spPr>
          <a:xfrm>
            <a:off x="1453489" y="969031"/>
            <a:ext cx="9244991" cy="5203169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8274424" cy="852201"/>
          </a:xfrm>
          <a:prstGeom prst="rect">
            <a:avLst/>
          </a:prstGeom>
          <a:solidFill>
            <a:srgbClr val="69A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22729" y="-1873"/>
            <a:ext cx="7951695" cy="854074"/>
          </a:xfrm>
          <a:noFill/>
          <a:ln>
            <a:noFill/>
          </a:ln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36157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472" y="901068"/>
            <a:ext cx="9553061" cy="3780420"/>
          </a:xfrm>
        </p:spPr>
        <p:txBody>
          <a:bodyPr/>
          <a:lstStyle>
            <a:lvl1pPr marL="0" indent="0" algn="l">
              <a:buFont typeface="+mj-lt"/>
              <a:buNone/>
              <a:defRPr>
                <a:solidFill>
                  <a:srgbClr val="67B5B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79620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3695700" y="2649539"/>
            <a:ext cx="466513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fr-FR" sz="4000" b="1" smtClean="0">
                <a:solidFill>
                  <a:srgbClr val="285EA0"/>
                </a:solidFill>
              </a:rPr>
              <a:t>Question Time</a:t>
            </a:r>
            <a:endParaRPr lang="fr-BE" altLang="fr-FR" sz="1400" smtClean="0"/>
          </a:p>
        </p:txBody>
      </p:sp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0" y="2565400"/>
            <a:ext cx="12192000" cy="863600"/>
            <a:chOff x="0" y="404664"/>
            <a:chExt cx="9144716" cy="864096"/>
          </a:xfrm>
        </p:grpSpPr>
        <p:sp>
          <p:nvSpPr>
            <p:cNvPr id="4" name="Chevron 3"/>
            <p:cNvSpPr/>
            <p:nvPr userDrawn="1"/>
          </p:nvSpPr>
          <p:spPr>
            <a:xfrm>
              <a:off x="981152" y="423725"/>
              <a:ext cx="547731" cy="838681"/>
            </a:xfrm>
            <a:prstGeom prst="chevron">
              <a:avLst/>
            </a:prstGeom>
            <a:solidFill>
              <a:srgbClr val="8F8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sz="1800">
                <a:solidFill>
                  <a:schemeClr val="tx1"/>
                </a:solidFill>
              </a:endParaRPr>
            </a:p>
          </p:txBody>
        </p:sp>
        <p:sp>
          <p:nvSpPr>
            <p:cNvPr id="5" name="Chevron 4"/>
            <p:cNvSpPr/>
            <p:nvPr userDrawn="1"/>
          </p:nvSpPr>
          <p:spPr>
            <a:xfrm>
              <a:off x="1492367" y="423725"/>
              <a:ext cx="547731" cy="838681"/>
            </a:xfrm>
            <a:prstGeom prst="chevron">
              <a:avLst/>
            </a:prstGeom>
            <a:noFill/>
            <a:ln>
              <a:solidFill>
                <a:srgbClr val="F9B4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sz="1800">
                <a:solidFill>
                  <a:schemeClr val="tx1"/>
                </a:solidFill>
              </a:endParaRPr>
            </a:p>
          </p:txBody>
        </p:sp>
        <p:sp>
          <p:nvSpPr>
            <p:cNvPr id="6" name="Chevron 5"/>
            <p:cNvSpPr/>
            <p:nvPr userDrawn="1"/>
          </p:nvSpPr>
          <p:spPr>
            <a:xfrm>
              <a:off x="1979768" y="423725"/>
              <a:ext cx="549318" cy="838681"/>
            </a:xfrm>
            <a:prstGeom prst="chevron">
              <a:avLst/>
            </a:prstGeom>
            <a:solidFill>
              <a:srgbClr val="9FD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sz="1800">
                <a:solidFill>
                  <a:schemeClr val="tx1"/>
                </a:solidFill>
              </a:endParaRPr>
            </a:p>
          </p:txBody>
        </p:sp>
        <p:sp>
          <p:nvSpPr>
            <p:cNvPr id="7" name="Chevron 6"/>
            <p:cNvSpPr/>
            <p:nvPr userDrawn="1"/>
          </p:nvSpPr>
          <p:spPr>
            <a:xfrm>
              <a:off x="6234601" y="423725"/>
              <a:ext cx="547730" cy="838681"/>
            </a:xfrm>
            <a:prstGeom prst="chevron">
              <a:avLst/>
            </a:prstGeom>
            <a:solidFill>
              <a:srgbClr val="B9B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sz="1800">
                <a:solidFill>
                  <a:schemeClr val="tx1"/>
                </a:solidFill>
              </a:endParaRPr>
            </a:p>
          </p:txBody>
        </p:sp>
        <p:sp>
          <p:nvSpPr>
            <p:cNvPr id="8" name="Chevron 7"/>
            <p:cNvSpPr/>
            <p:nvPr userDrawn="1"/>
          </p:nvSpPr>
          <p:spPr>
            <a:xfrm>
              <a:off x="6663260" y="423725"/>
              <a:ext cx="549318" cy="838681"/>
            </a:xfrm>
            <a:prstGeom prst="chevron">
              <a:avLst/>
            </a:prstGeom>
            <a:noFill/>
            <a:ln>
              <a:solidFill>
                <a:srgbClr val="67B5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sz="1800">
                <a:solidFill>
                  <a:schemeClr val="tx1"/>
                </a:solidFill>
              </a:endParaRPr>
            </a:p>
          </p:txBody>
        </p:sp>
        <p:sp>
          <p:nvSpPr>
            <p:cNvPr id="9" name="Chevron 8"/>
            <p:cNvSpPr/>
            <p:nvPr userDrawn="1"/>
          </p:nvSpPr>
          <p:spPr>
            <a:xfrm>
              <a:off x="7130021" y="423725"/>
              <a:ext cx="549318" cy="838681"/>
            </a:xfrm>
            <a:prstGeom prst="chevron">
              <a:avLst/>
            </a:prstGeom>
            <a:solidFill>
              <a:srgbClr val="F9B4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sz="1800">
                <a:solidFill>
                  <a:schemeClr val="tx1"/>
                </a:solidFill>
              </a:endParaRPr>
            </a:p>
          </p:txBody>
        </p:sp>
        <p:sp>
          <p:nvSpPr>
            <p:cNvPr id="10" name="Chevron 9"/>
            <p:cNvSpPr/>
            <p:nvPr userDrawn="1"/>
          </p:nvSpPr>
          <p:spPr>
            <a:xfrm>
              <a:off x="7619010" y="423725"/>
              <a:ext cx="547730" cy="838681"/>
            </a:xfrm>
            <a:prstGeom prst="chevron">
              <a:avLst/>
            </a:prstGeom>
            <a:noFill/>
            <a:ln>
              <a:solidFill>
                <a:srgbClr val="8F8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sz="1800">
                <a:solidFill>
                  <a:schemeClr val="tx1"/>
                </a:solidFill>
              </a:endParaRPr>
            </a:p>
          </p:txBody>
        </p:sp>
        <p:sp>
          <p:nvSpPr>
            <p:cNvPr id="11" name="Chevron 10"/>
            <p:cNvSpPr/>
            <p:nvPr userDrawn="1"/>
          </p:nvSpPr>
          <p:spPr>
            <a:xfrm>
              <a:off x="8107998" y="423725"/>
              <a:ext cx="547730" cy="838681"/>
            </a:xfrm>
            <a:prstGeom prst="chevron">
              <a:avLst/>
            </a:prstGeom>
            <a:solidFill>
              <a:srgbClr val="285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sz="1800">
                <a:solidFill>
                  <a:schemeClr val="tx1"/>
                </a:solidFill>
              </a:endParaRPr>
            </a:p>
          </p:txBody>
        </p:sp>
        <p:sp>
          <p:nvSpPr>
            <p:cNvPr id="12" name="Chevron 11"/>
            <p:cNvSpPr/>
            <p:nvPr userDrawn="1"/>
          </p:nvSpPr>
          <p:spPr>
            <a:xfrm>
              <a:off x="8596986" y="423725"/>
              <a:ext cx="547730" cy="838681"/>
            </a:xfrm>
            <a:prstGeom prst="chevron">
              <a:avLst/>
            </a:prstGeom>
            <a:solidFill>
              <a:srgbClr val="9FD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sz="1800">
                <a:solidFill>
                  <a:schemeClr val="tx1"/>
                </a:solidFill>
              </a:endParaRPr>
            </a:p>
          </p:txBody>
        </p:sp>
        <p:sp>
          <p:nvSpPr>
            <p:cNvPr id="13" name="Chevron 12"/>
            <p:cNvSpPr/>
            <p:nvPr userDrawn="1"/>
          </p:nvSpPr>
          <p:spPr>
            <a:xfrm>
              <a:off x="473112" y="423725"/>
              <a:ext cx="547731" cy="838681"/>
            </a:xfrm>
            <a:prstGeom prst="chevron">
              <a:avLst/>
            </a:prstGeom>
            <a:solidFill>
              <a:srgbClr val="67B5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sz="1800">
                <a:solidFill>
                  <a:schemeClr val="tx1"/>
                </a:solidFill>
              </a:endParaRPr>
            </a:p>
          </p:txBody>
        </p:sp>
        <p:sp>
          <p:nvSpPr>
            <p:cNvPr id="14" name="Chevron 13"/>
            <p:cNvSpPr/>
            <p:nvPr userDrawn="1"/>
          </p:nvSpPr>
          <p:spPr>
            <a:xfrm>
              <a:off x="2378261" y="404664"/>
              <a:ext cx="3994463" cy="864096"/>
            </a:xfrm>
            <a:prstGeom prst="chevron">
              <a:avLst/>
            </a:prstGeom>
            <a:noFill/>
            <a:ln>
              <a:solidFill>
                <a:srgbClr val="285E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sz="1800">
                <a:solidFill>
                  <a:schemeClr val="tx1"/>
                </a:solidFill>
              </a:endParaRPr>
            </a:p>
          </p:txBody>
        </p:sp>
        <p:sp>
          <p:nvSpPr>
            <p:cNvPr id="15" name="Chevron 14"/>
            <p:cNvSpPr/>
            <p:nvPr userDrawn="1"/>
          </p:nvSpPr>
          <p:spPr>
            <a:xfrm>
              <a:off x="0" y="423725"/>
              <a:ext cx="547731" cy="838681"/>
            </a:xfrm>
            <a:prstGeom prst="chevron">
              <a:avLst/>
            </a:prstGeom>
            <a:solidFill>
              <a:srgbClr val="285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sz="18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266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 branches 2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29" y="1255775"/>
            <a:ext cx="11546541" cy="4777471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/>
          <a:srcRect l="12435" t="33948" r="14864" b="44753"/>
          <a:stretch/>
        </p:blipFill>
        <p:spPr>
          <a:xfrm>
            <a:off x="152400" y="3267940"/>
            <a:ext cx="11967882" cy="188093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8274424" cy="852201"/>
          </a:xfrm>
          <a:prstGeom prst="rect">
            <a:avLst/>
          </a:prstGeom>
          <a:solidFill>
            <a:srgbClr val="69A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2729" y="-1873"/>
            <a:ext cx="7951695" cy="854074"/>
          </a:xfrm>
          <a:noFill/>
          <a:ln>
            <a:noFill/>
          </a:ln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/>
          <a:srcRect l="1512" t="52292" r="80614" b="3919"/>
          <a:stretch/>
        </p:blipFill>
        <p:spPr>
          <a:xfrm>
            <a:off x="10381823" y="0"/>
            <a:ext cx="1808005" cy="2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l="738" t="86145" r="77497" b="1077"/>
          <a:stretch/>
        </p:blipFill>
        <p:spPr>
          <a:xfrm>
            <a:off x="10303250" y="1964952"/>
            <a:ext cx="1933575" cy="65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05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RA 2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30" y="1255775"/>
            <a:ext cx="9368118" cy="47774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8274424" cy="852201"/>
          </a:xfrm>
          <a:prstGeom prst="rect">
            <a:avLst/>
          </a:prstGeom>
          <a:solidFill>
            <a:srgbClr val="69A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2729" y="-1873"/>
            <a:ext cx="7951695" cy="854074"/>
          </a:xfrm>
          <a:noFill/>
          <a:ln>
            <a:noFill/>
          </a:ln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5874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RA 2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30" y="1255775"/>
            <a:ext cx="9368118" cy="4777471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/>
          <a:srcRect l="-608" t="2992" r="80227" b="53261"/>
          <a:stretch/>
        </p:blipFill>
        <p:spPr>
          <a:xfrm>
            <a:off x="10157014" y="-2"/>
            <a:ext cx="2033358" cy="250305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8274424" cy="852201"/>
          </a:xfrm>
          <a:prstGeom prst="rect">
            <a:avLst/>
          </a:prstGeom>
          <a:solidFill>
            <a:srgbClr val="69A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2729" y="-1873"/>
            <a:ext cx="7951695" cy="854074"/>
          </a:xfrm>
          <a:noFill/>
          <a:ln>
            <a:noFill/>
          </a:ln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96134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 RA 2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30" y="1255775"/>
            <a:ext cx="9368118" cy="47774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/>
          <a:srcRect l="25152" t="3391" r="54284" b="52661"/>
          <a:stretch/>
        </p:blipFill>
        <p:spPr>
          <a:xfrm>
            <a:off x="10103226" y="-3"/>
            <a:ext cx="2087689" cy="255847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8274424" cy="852201"/>
          </a:xfrm>
          <a:prstGeom prst="rect">
            <a:avLst/>
          </a:prstGeom>
          <a:solidFill>
            <a:srgbClr val="69A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2729" y="-1873"/>
            <a:ext cx="7951695" cy="854074"/>
          </a:xfrm>
          <a:noFill/>
          <a:ln>
            <a:noFill/>
          </a:ln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27592" t="37154" r="52818" b="52712"/>
          <a:stretch/>
        </p:blipFill>
        <p:spPr>
          <a:xfrm>
            <a:off x="10327341" y="1959151"/>
            <a:ext cx="1929313" cy="57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72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9.jpeg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9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2729" y="203766"/>
            <a:ext cx="8175812" cy="854074"/>
          </a:xfrm>
          <a:prstGeom prst="rect">
            <a:avLst/>
          </a:prstGeom>
          <a:ln w="38100">
            <a:noFill/>
            <a:prstDash val="dashDot"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729" y="1255776"/>
            <a:ext cx="11031071" cy="4761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383" y="6023374"/>
            <a:ext cx="2339789" cy="83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4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8AC9"/>
          </a:solidFill>
          <a:latin typeface="Gadugi" panose="020B0502040204020203" pitchFamily="34" charset="0"/>
          <a:ea typeface="Gadugi" panose="020B0502040204020203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3200" b="0" kern="1200">
          <a:solidFill>
            <a:srgbClr val="008AC9"/>
          </a:solidFill>
          <a:latin typeface="Arial" panose="020B0604020202020204" pitchFamily="34" charset="0"/>
          <a:ea typeface="Gadugi" panose="020B0502040204020203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800" b="0" kern="1200">
          <a:solidFill>
            <a:schemeClr val="tx1"/>
          </a:solidFill>
          <a:latin typeface="Arial" panose="020B0604020202020204" pitchFamily="34" charset="0"/>
          <a:ea typeface="Gadugi" panose="020B0502040204020203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ü"/>
        <a:defRPr sz="2400" b="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Gadugi" panose="020B0502040204020203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rgbClr val="008AC9"/>
          </a:solidFill>
          <a:latin typeface="Arial" panose="020B0604020202020204" pitchFamily="34" charset="0"/>
          <a:ea typeface="Gadugi" panose="020B0502040204020203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Arial" panose="020B0604020202020204" pitchFamily="34" charset="0"/>
          <a:ea typeface="Gadugi" panose="020B0502040204020203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2729" y="203766"/>
            <a:ext cx="8175812" cy="854074"/>
          </a:xfrm>
          <a:prstGeom prst="rect">
            <a:avLst/>
          </a:prstGeom>
          <a:ln w="38100">
            <a:noFill/>
            <a:prstDash val="dashDot"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729" y="1255776"/>
            <a:ext cx="11031071" cy="4761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088" y="6016978"/>
            <a:ext cx="2357719" cy="84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1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8AC9"/>
          </a:solidFill>
          <a:latin typeface="Gadugi" panose="020B0502040204020203" pitchFamily="34" charset="0"/>
          <a:ea typeface="Gadugi" panose="020B0502040204020203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3200" b="0" kern="1200">
          <a:solidFill>
            <a:srgbClr val="008AC9"/>
          </a:solidFill>
          <a:latin typeface="Arial" panose="020B0604020202020204" pitchFamily="34" charset="0"/>
          <a:ea typeface="Gadugi" panose="020B0502040204020203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800" b="0" kern="1200">
          <a:solidFill>
            <a:schemeClr val="tx1"/>
          </a:solidFill>
          <a:latin typeface="Arial" panose="020B0604020202020204" pitchFamily="34" charset="0"/>
          <a:ea typeface="Gadugi" panose="020B0502040204020203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ü"/>
        <a:defRPr sz="2400" b="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Gadugi" panose="020B0502040204020203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rgbClr val="008AC9"/>
          </a:solidFill>
          <a:latin typeface="Arial" panose="020B0604020202020204" pitchFamily="34" charset="0"/>
          <a:ea typeface="Gadugi" panose="020B0502040204020203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Arial" panose="020B0604020202020204" pitchFamily="34" charset="0"/>
          <a:ea typeface="Gadugi" panose="020B0502040204020203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34434" y="188914"/>
            <a:ext cx="11523133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  <a:endParaRPr lang="fr-BE" altLang="fr-FR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4434" y="1557338"/>
            <a:ext cx="11523133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335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rgbClr val="285EA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285EA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285EA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285EA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285EA0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 b="1">
          <a:solidFill>
            <a:srgbClr val="285EA0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 b="1">
          <a:solidFill>
            <a:srgbClr val="285EA0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 b="1">
          <a:solidFill>
            <a:srgbClr val="285EA0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 b="1">
          <a:solidFill>
            <a:srgbClr val="285EA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3200" b="1" kern="1200">
          <a:solidFill>
            <a:srgbClr val="67B5B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→"/>
        <a:defRPr sz="2800" kern="1200">
          <a:solidFill>
            <a:srgbClr val="8F8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F7964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/\\PC919-2K8.bvvo-upea.be\pcombud\RAPPORT%20ANNUEL\RA%202017\Pr&#233;sentation\PowerPoint\RA%202017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5.jpeg"/><Relationship Id="rId4" Type="http://schemas.openxmlformats.org/officeDocument/2006/relationships/hyperlink" Target="RA%202017.ppt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budsman-insurance-annualreport.be/" TargetMode="External"/><Relationship Id="rId2" Type="http://schemas.openxmlformats.org/officeDocument/2006/relationships/hyperlink" Target="http://www.ombudsman.as/" TargetMode="Externa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5">
            <a:hlinkClick r:id="rId3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1524000" y="5454650"/>
            <a:ext cx="9144000" cy="140335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fr-BE" altLang="fr-FR" sz="1800"/>
          </a:p>
        </p:txBody>
      </p:sp>
      <p:sp>
        <p:nvSpPr>
          <p:cNvPr id="4099" name="Rectangle 1">
            <a:hlinkClick r:id="rId4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1524000" y="-3175"/>
            <a:ext cx="91440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fr-BE" altLang="fr-FR" sz="1800"/>
          </a:p>
        </p:txBody>
      </p:sp>
      <p:pic>
        <p:nvPicPr>
          <p:cNvPr id="4101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76" y="3388226"/>
            <a:ext cx="3521075" cy="12557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</p:pic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600276" y="4643939"/>
            <a:ext cx="8746317" cy="15287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Een gekwalificeerde entiteit voor buitengerechtelijke geschillenregeling</a:t>
            </a:r>
            <a:endParaRPr lang="nl-BE" altLang="nl-BE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02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altLang="fr-FR" dirty="0" err="1" smtClean="0"/>
              <a:t>Door</a:t>
            </a:r>
            <a:r>
              <a:rPr lang="fr-BE" altLang="fr-FR" dirty="0" smtClean="0"/>
              <a:t> de </a:t>
            </a:r>
            <a:r>
              <a:rPr lang="fr-BE" altLang="fr-FR" dirty="0" err="1" smtClean="0"/>
              <a:t>Consumentenombudsdienst</a:t>
            </a:r>
            <a:endParaRPr lang="fr-BE" altLang="fr-FR" dirty="0" smtClean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379676"/>
              </p:ext>
            </p:extLst>
          </p:nvPr>
        </p:nvGraphicFramePr>
        <p:xfrm>
          <a:off x="1058170" y="1232694"/>
          <a:ext cx="10637837" cy="449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own Arrow 3"/>
          <p:cNvSpPr/>
          <p:nvPr/>
        </p:nvSpPr>
        <p:spPr>
          <a:xfrm>
            <a:off x="3792539" y="3429001"/>
            <a:ext cx="287337" cy="5048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8" name="Down Arrow 7"/>
          <p:cNvSpPr/>
          <p:nvPr/>
        </p:nvSpPr>
        <p:spPr>
          <a:xfrm>
            <a:off x="8107364" y="3429001"/>
            <a:ext cx="287337" cy="5048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0749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altLang="fr-FR" dirty="0" err="1" smtClean="0"/>
              <a:t>Door</a:t>
            </a:r>
            <a:r>
              <a:rPr lang="fr-BE" altLang="fr-FR" dirty="0" smtClean="0"/>
              <a:t> de </a:t>
            </a:r>
            <a:r>
              <a:rPr lang="fr-BE" altLang="fr-FR" dirty="0" err="1" smtClean="0"/>
              <a:t>Consumentenombudsdienst</a:t>
            </a:r>
            <a:endParaRPr lang="fr-BE" altLang="fr-FR" dirty="0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065954" y="1257184"/>
            <a:ext cx="11523133" cy="489721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BE" altLang="fr-FR" dirty="0" smtClean="0"/>
              <a:t>= autonome </a:t>
            </a:r>
            <a:r>
              <a:rPr lang="fr-BE" altLang="fr-FR" dirty="0" err="1" smtClean="0"/>
              <a:t>openbare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dienst</a:t>
            </a:r>
            <a:endParaRPr lang="fr-BE" altLang="fr-FR" dirty="0" smtClean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BE" altLang="fr-FR" dirty="0" err="1" smtClean="0"/>
              <a:t>Informeren</a:t>
            </a:r>
            <a:r>
              <a:rPr lang="fr-BE" altLang="fr-FR" dirty="0" smtClean="0"/>
              <a:t> ADR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BE" altLang="fr-FR" dirty="0" err="1" smtClean="0"/>
              <a:t>Ontvangst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aanvragen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tot</a:t>
            </a:r>
            <a:r>
              <a:rPr lang="fr-BE" altLang="fr-FR" dirty="0" smtClean="0"/>
              <a:t> ADR 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fr-BE" altLang="fr-FR" dirty="0" err="1" smtClean="0">
                <a:solidFill>
                  <a:srgbClr val="8F8FFF"/>
                </a:solidFill>
              </a:rPr>
              <a:t>Doorsturen</a:t>
            </a:r>
            <a:r>
              <a:rPr lang="fr-BE" altLang="fr-FR" dirty="0" smtClean="0">
                <a:solidFill>
                  <a:srgbClr val="8F8FFF"/>
                </a:solidFill>
              </a:rPr>
              <a:t> </a:t>
            </a:r>
            <a:r>
              <a:rPr lang="fr-BE" altLang="fr-FR" dirty="0" err="1" smtClean="0">
                <a:solidFill>
                  <a:srgbClr val="8F8FFF"/>
                </a:solidFill>
              </a:rPr>
              <a:t>naar</a:t>
            </a:r>
            <a:r>
              <a:rPr lang="fr-BE" altLang="fr-FR" dirty="0" smtClean="0">
                <a:solidFill>
                  <a:srgbClr val="8F8FFF"/>
                </a:solidFill>
              </a:rPr>
              <a:t> de </a:t>
            </a:r>
            <a:r>
              <a:rPr lang="fr-BE" altLang="fr-FR" dirty="0" err="1" smtClean="0">
                <a:solidFill>
                  <a:srgbClr val="8F8FFF"/>
                </a:solidFill>
              </a:rPr>
              <a:t>gekwalificeerde</a:t>
            </a:r>
            <a:r>
              <a:rPr lang="fr-BE" altLang="fr-FR" dirty="0" smtClean="0">
                <a:solidFill>
                  <a:srgbClr val="8F8FFF"/>
                </a:solidFill>
              </a:rPr>
              <a:t> </a:t>
            </a:r>
            <a:r>
              <a:rPr lang="fr-BE" altLang="fr-FR" dirty="0" err="1" smtClean="0">
                <a:solidFill>
                  <a:srgbClr val="8F8FFF"/>
                </a:solidFill>
              </a:rPr>
              <a:t>entiteiten</a:t>
            </a:r>
            <a:endParaRPr lang="fr-BE" altLang="fr-FR" dirty="0" smtClean="0">
              <a:solidFill>
                <a:srgbClr val="8F8FFF"/>
              </a:solidFill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fr-BE" altLang="fr-FR" dirty="0" err="1" smtClean="0">
                <a:solidFill>
                  <a:srgbClr val="8F8FFF"/>
                </a:solidFill>
              </a:rPr>
              <a:t>Zelf</a:t>
            </a:r>
            <a:r>
              <a:rPr lang="fr-BE" altLang="fr-FR" dirty="0" smtClean="0">
                <a:solidFill>
                  <a:srgbClr val="8F8FFF"/>
                </a:solidFill>
              </a:rPr>
              <a:t> </a:t>
            </a:r>
            <a:r>
              <a:rPr lang="fr-BE" altLang="fr-FR" dirty="0" err="1" smtClean="0">
                <a:solidFill>
                  <a:srgbClr val="8F8FFF"/>
                </a:solidFill>
              </a:rPr>
              <a:t>optreden</a:t>
            </a:r>
            <a:r>
              <a:rPr lang="fr-BE" altLang="fr-FR" dirty="0" smtClean="0">
                <a:solidFill>
                  <a:srgbClr val="8F8FFF"/>
                </a:solidFill>
              </a:rPr>
              <a:t> (</a:t>
            </a:r>
            <a:r>
              <a:rPr lang="fr-BE" altLang="fr-FR" dirty="0" err="1" smtClean="0">
                <a:solidFill>
                  <a:srgbClr val="8F8FFF"/>
                </a:solidFill>
              </a:rPr>
              <a:t>als</a:t>
            </a:r>
            <a:r>
              <a:rPr lang="fr-BE" altLang="fr-FR" dirty="0" smtClean="0">
                <a:solidFill>
                  <a:srgbClr val="8F8FFF"/>
                </a:solidFill>
              </a:rPr>
              <a:t> er </a:t>
            </a:r>
            <a:r>
              <a:rPr lang="fr-BE" altLang="fr-FR" dirty="0" err="1" smtClean="0">
                <a:solidFill>
                  <a:srgbClr val="8F8FFF"/>
                </a:solidFill>
              </a:rPr>
              <a:t>geen</a:t>
            </a:r>
            <a:r>
              <a:rPr lang="fr-BE" altLang="fr-FR" dirty="0" smtClean="0">
                <a:solidFill>
                  <a:srgbClr val="8F8FFF"/>
                </a:solidFill>
              </a:rPr>
              <a:t> </a:t>
            </a:r>
            <a:r>
              <a:rPr lang="fr-BE" altLang="fr-FR" dirty="0" err="1" smtClean="0">
                <a:solidFill>
                  <a:srgbClr val="8F8FFF"/>
                </a:solidFill>
              </a:rPr>
              <a:t>gekwalificeerde</a:t>
            </a:r>
            <a:r>
              <a:rPr lang="fr-BE" altLang="fr-FR" dirty="0" smtClean="0">
                <a:solidFill>
                  <a:srgbClr val="8F8FFF"/>
                </a:solidFill>
              </a:rPr>
              <a:t> </a:t>
            </a:r>
            <a:r>
              <a:rPr lang="fr-BE" altLang="fr-FR" dirty="0" err="1" smtClean="0">
                <a:solidFill>
                  <a:srgbClr val="8F8FFF"/>
                </a:solidFill>
              </a:rPr>
              <a:t>entiteit</a:t>
            </a:r>
            <a:r>
              <a:rPr lang="fr-BE" altLang="fr-FR" dirty="0" smtClean="0">
                <a:solidFill>
                  <a:srgbClr val="8F8FFF"/>
                </a:solidFill>
              </a:rPr>
              <a:t> </a:t>
            </a:r>
            <a:r>
              <a:rPr lang="fr-BE" altLang="fr-FR" dirty="0" err="1" smtClean="0">
                <a:solidFill>
                  <a:srgbClr val="8F8FFF"/>
                </a:solidFill>
              </a:rPr>
              <a:t>bevoegd</a:t>
            </a:r>
            <a:r>
              <a:rPr lang="fr-BE" altLang="fr-FR" dirty="0" smtClean="0">
                <a:solidFill>
                  <a:srgbClr val="8F8FFF"/>
                </a:solidFill>
              </a:rPr>
              <a:t> </a:t>
            </a:r>
            <a:r>
              <a:rPr lang="fr-BE" altLang="fr-FR" dirty="0" err="1" smtClean="0">
                <a:solidFill>
                  <a:srgbClr val="8F8FFF"/>
                </a:solidFill>
              </a:rPr>
              <a:t>is</a:t>
            </a:r>
            <a:r>
              <a:rPr lang="fr-BE" altLang="fr-FR" dirty="0" smtClean="0">
                <a:solidFill>
                  <a:srgbClr val="8F8F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071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fr-FR" dirty="0" err="1" smtClean="0"/>
              <a:t>Door</a:t>
            </a:r>
            <a:r>
              <a:rPr lang="fr-BE" altLang="fr-FR" dirty="0" smtClean="0"/>
              <a:t> de </a:t>
            </a:r>
            <a:r>
              <a:rPr lang="fr-BE" altLang="fr-FR" dirty="0" err="1" smtClean="0"/>
              <a:t>consumentenombudsdienst</a:t>
            </a:r>
            <a:endParaRPr lang="fr-BE" altLang="fr-FR" dirty="0" smtClean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1099204" y="1298747"/>
            <a:ext cx="11523133" cy="489721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BE" altLang="fr-FR" dirty="0" err="1" smtClean="0"/>
              <a:t>Financiering</a:t>
            </a:r>
            <a:endParaRPr lang="fr-BE" altLang="fr-FR" dirty="0" smtClean="0"/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r-BE" altLang="fr-FR" dirty="0" smtClean="0"/>
              <a:t> « </a:t>
            </a:r>
            <a:r>
              <a:rPr lang="fr-BE" altLang="fr-FR" dirty="0" err="1" smtClean="0"/>
              <a:t>ombudsbijdragen</a:t>
            </a:r>
            <a:r>
              <a:rPr lang="fr-BE" altLang="fr-FR" dirty="0" smtClean="0"/>
              <a:t> » </a:t>
            </a:r>
          </a:p>
          <a:p>
            <a:pPr marL="457200" lvl="1" indent="0">
              <a:buNone/>
              <a:defRPr/>
            </a:pPr>
            <a:r>
              <a:rPr lang="fr-BE" altLang="fr-FR" dirty="0"/>
              <a:t>	</a:t>
            </a:r>
            <a:r>
              <a:rPr lang="fr-BE" altLang="fr-FR" dirty="0" smtClean="0"/>
              <a:t>prorata </a:t>
            </a:r>
            <a:r>
              <a:rPr lang="fr-BE" altLang="fr-FR" dirty="0" err="1" smtClean="0"/>
              <a:t>volgens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gebruik</a:t>
            </a:r>
            <a:endParaRPr lang="fr-BE" altLang="fr-FR" dirty="0" smtClean="0"/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r-BE" altLang="fr-FR" dirty="0" smtClean="0"/>
              <a:t> Subsidies </a:t>
            </a:r>
            <a:r>
              <a:rPr lang="fr-BE" altLang="fr-FR" dirty="0" err="1" smtClean="0"/>
              <a:t>staat</a:t>
            </a:r>
            <a:endParaRPr lang="fr-BE" altLang="fr-FR" dirty="0" smtClean="0"/>
          </a:p>
          <a:p>
            <a:pPr marL="0" indent="0">
              <a:buNone/>
              <a:defRPr/>
            </a:pPr>
            <a:endParaRPr lang="fr-BE" altLang="fr-FR" dirty="0"/>
          </a:p>
          <a:p>
            <a:pPr marL="258763" lvl="1" indent="0">
              <a:buNone/>
              <a:defRPr/>
            </a:pPr>
            <a:r>
              <a:rPr lang="fr-BE" altLang="fr-FR" dirty="0" smtClean="0"/>
              <a:t>				</a:t>
            </a:r>
            <a:endParaRPr lang="fr-BE" altLang="fr-FR" dirty="0"/>
          </a:p>
          <a:p>
            <a:pPr marL="0" indent="0">
              <a:buNone/>
              <a:defRPr/>
            </a:pPr>
            <a:r>
              <a:rPr lang="fr-BE" altLang="fr-FR" dirty="0" smtClean="0"/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373847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altLang="fr-FR" dirty="0" err="1" smtClean="0"/>
              <a:t>Door</a:t>
            </a:r>
            <a:r>
              <a:rPr lang="fr-BE" altLang="fr-FR" dirty="0" smtClean="0"/>
              <a:t> de </a:t>
            </a:r>
            <a:r>
              <a:rPr lang="fr-BE" altLang="fr-FR" dirty="0" err="1" smtClean="0"/>
              <a:t>gekwalificeerde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entiteiten</a:t>
            </a:r>
            <a:endParaRPr lang="fr-BE" altLang="fr-FR" dirty="0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074266" y="1265497"/>
            <a:ext cx="11523133" cy="4897214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fr-BE" altLang="fr-FR" dirty="0" err="1" smtClean="0"/>
              <a:t>Erkend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door</a:t>
            </a:r>
            <a:r>
              <a:rPr lang="fr-BE" altLang="fr-FR" dirty="0" smtClean="0"/>
              <a:t> FOD </a:t>
            </a:r>
            <a:r>
              <a:rPr lang="fr-BE" altLang="fr-FR" dirty="0" err="1" smtClean="0"/>
              <a:t>economie</a:t>
            </a:r>
            <a:r>
              <a:rPr lang="fr-BE" altLang="fr-FR" dirty="0" smtClean="0"/>
              <a:t> 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fr-BE" altLang="fr-FR" dirty="0" smtClean="0"/>
              <a:t>13 </a:t>
            </a:r>
            <a:r>
              <a:rPr lang="fr-BE" altLang="fr-FR" dirty="0" err="1" smtClean="0"/>
              <a:t>Toelatingsvoorwaarden</a:t>
            </a:r>
            <a:r>
              <a:rPr lang="fr-BE" altLang="fr-FR" dirty="0" smtClean="0"/>
              <a:t> (art. XVI 25) + </a:t>
            </a:r>
            <a:r>
              <a:rPr lang="fr-BE" altLang="fr-FR" dirty="0" err="1" smtClean="0"/>
              <a:t>verduidelijking</a:t>
            </a:r>
            <a:r>
              <a:rPr lang="fr-BE" altLang="fr-FR" dirty="0" smtClean="0"/>
              <a:t> KB 16/02/2015</a:t>
            </a:r>
            <a:endParaRPr lang="fr-BE" altLang="fr-FR" dirty="0"/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fr-BE" altLang="fr-FR" dirty="0" smtClean="0"/>
              <a:t> </a:t>
            </a:r>
            <a:r>
              <a:rPr lang="fr-BE" altLang="fr-FR" dirty="0" err="1" smtClean="0"/>
              <a:t>deskundigheid</a:t>
            </a:r>
            <a:r>
              <a:rPr lang="fr-BE" altLang="fr-FR" dirty="0" smtClean="0"/>
              <a:t>; </a:t>
            </a:r>
            <a:r>
              <a:rPr lang="fr-BE" altLang="fr-FR" dirty="0" err="1" smtClean="0"/>
              <a:t>transparantie</a:t>
            </a:r>
            <a:r>
              <a:rPr lang="fr-BE" altLang="fr-FR" dirty="0" smtClean="0"/>
              <a:t> qua </a:t>
            </a:r>
            <a:r>
              <a:rPr lang="fr-BE" altLang="fr-FR" dirty="0" err="1" smtClean="0"/>
              <a:t>samenstelling</a:t>
            </a:r>
            <a:r>
              <a:rPr lang="fr-BE" altLang="fr-FR" dirty="0" smtClean="0"/>
              <a:t>, </a:t>
            </a:r>
            <a:r>
              <a:rPr lang="fr-BE" altLang="fr-FR" dirty="0" err="1" smtClean="0"/>
              <a:t>financiering</a:t>
            </a:r>
            <a:r>
              <a:rPr lang="fr-BE" altLang="fr-FR" dirty="0" smtClean="0"/>
              <a:t>,…; </a:t>
            </a:r>
            <a:r>
              <a:rPr lang="fr-BE" altLang="fr-FR" dirty="0" err="1" smtClean="0"/>
              <a:t>gemakkelijk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toegankelijk</a:t>
            </a:r>
            <a:r>
              <a:rPr lang="fr-BE" altLang="fr-FR" dirty="0" smtClean="0"/>
              <a:t>; (quasi)</a:t>
            </a:r>
            <a:r>
              <a:rPr lang="fr-BE" altLang="fr-FR" dirty="0"/>
              <a:t> </a:t>
            </a:r>
            <a:r>
              <a:rPr lang="fr-BE" altLang="fr-FR" dirty="0" smtClean="0"/>
              <a:t>gratis; </a:t>
            </a:r>
            <a:r>
              <a:rPr lang="fr-BE" altLang="fr-FR" dirty="0" err="1" smtClean="0"/>
              <a:t>termijnen</a:t>
            </a:r>
            <a:r>
              <a:rPr lang="fr-BE" altLang="fr-FR" dirty="0" smtClean="0"/>
              <a:t>; </a:t>
            </a:r>
            <a:r>
              <a:rPr lang="fr-BE" altLang="fr-FR" dirty="0" err="1" smtClean="0"/>
              <a:t>jaarverslag</a:t>
            </a:r>
            <a:endParaRPr lang="fr-BE" altLang="fr-FR" dirty="0" smtClean="0"/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fr-BE" altLang="fr-FR" dirty="0" err="1"/>
              <a:t>Hercontrole</a:t>
            </a:r>
            <a:r>
              <a:rPr lang="fr-BE" altLang="fr-FR" dirty="0"/>
              <a:t> op </a:t>
            </a:r>
            <a:r>
              <a:rPr lang="fr-BE" altLang="fr-FR" dirty="0" err="1"/>
              <a:t>regelmatige</a:t>
            </a:r>
            <a:r>
              <a:rPr lang="fr-BE" altLang="fr-FR" dirty="0"/>
              <a:t> basis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fr-BE" altLang="fr-FR" dirty="0" smtClean="0"/>
              <a:t>01/09/2018: 15 </a:t>
            </a:r>
            <a:r>
              <a:rPr lang="fr-BE" altLang="fr-FR" dirty="0" err="1" smtClean="0"/>
              <a:t>erkende</a:t>
            </a:r>
            <a:r>
              <a:rPr lang="fr-BE" altLang="fr-FR" dirty="0" smtClean="0"/>
              <a:t> « </a:t>
            </a:r>
            <a:r>
              <a:rPr lang="fr-BE" altLang="fr-FR" dirty="0" err="1" smtClean="0"/>
              <a:t>ombudsdiensten</a:t>
            </a:r>
            <a:r>
              <a:rPr lang="fr-BE" altLang="fr-FR" dirty="0" smtClean="0"/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17203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altLang="fr-FR" dirty="0" err="1" smtClean="0"/>
              <a:t>Enkele</a:t>
            </a:r>
            <a:r>
              <a:rPr lang="fr-BE" altLang="fr-FR" dirty="0" smtClean="0"/>
              <a:t> regels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1724556" y="1954213"/>
            <a:ext cx="8353425" cy="403225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fr-BE" altLang="fr-FR" dirty="0" err="1" smtClean="0">
                <a:solidFill>
                  <a:srgbClr val="67B5B1"/>
                </a:solidFill>
              </a:rPr>
              <a:t>Procedurereglement</a:t>
            </a:r>
            <a:endParaRPr lang="fr-BE" altLang="fr-FR" dirty="0">
              <a:solidFill>
                <a:srgbClr val="67B5B1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fr-BE" altLang="fr-FR" dirty="0" smtClean="0"/>
              <a:t> </a:t>
            </a:r>
            <a:r>
              <a:rPr lang="fr-BE" altLang="fr-FR" dirty="0" err="1" smtClean="0"/>
              <a:t>Werking</a:t>
            </a:r>
            <a:r>
              <a:rPr lang="fr-BE" altLang="fr-FR" dirty="0" smtClean="0"/>
              <a:t> van de </a:t>
            </a:r>
            <a:r>
              <a:rPr lang="fr-BE" altLang="fr-FR" dirty="0" err="1" smtClean="0"/>
              <a:t>dienst</a:t>
            </a:r>
            <a:endParaRPr lang="fr-BE" altLang="fr-FR" dirty="0" smtClean="0"/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fr-BE" altLang="fr-FR" dirty="0" smtClean="0"/>
              <a:t> </a:t>
            </a:r>
            <a:r>
              <a:rPr lang="fr-BE" altLang="fr-FR" dirty="0" err="1" smtClean="0"/>
              <a:t>Ontvankelijkheidsvoorwaarden</a:t>
            </a:r>
            <a:r>
              <a:rPr lang="fr-BE" altLang="fr-FR" dirty="0" smtClean="0"/>
              <a:t> (</a:t>
            </a:r>
            <a:r>
              <a:rPr lang="fr-BE" altLang="fr-FR" dirty="0" err="1" smtClean="0"/>
              <a:t>exhaustieve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lijst</a:t>
            </a:r>
            <a:r>
              <a:rPr lang="fr-BE" altLang="fr-FR" dirty="0" smtClean="0"/>
              <a:t>)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fr-BE" altLang="fr-FR" dirty="0" smtClean="0"/>
              <a:t> </a:t>
            </a:r>
            <a:r>
              <a:rPr lang="fr-BE" altLang="fr-FR" dirty="0" err="1" smtClean="0"/>
              <a:t>Eerste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lijnsklachtbehandeling</a:t>
            </a:r>
            <a:endParaRPr lang="fr-BE" altLang="fr-FR" dirty="0" smtClean="0"/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fr-BE" altLang="fr-FR" dirty="0" smtClean="0"/>
              <a:t> </a:t>
            </a:r>
            <a:r>
              <a:rPr lang="fr-BE" altLang="fr-FR" dirty="0" err="1" smtClean="0"/>
              <a:t>Herhaling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termijnen</a:t>
            </a:r>
            <a:endParaRPr lang="fr-BE" altLang="fr-FR" dirty="0" smtClean="0"/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fr-BE" altLang="fr-FR" dirty="0"/>
              <a:t> </a:t>
            </a:r>
            <a:r>
              <a:rPr lang="fr-BE" altLang="fr-FR" dirty="0" err="1"/>
              <a:t>O</a:t>
            </a:r>
            <a:r>
              <a:rPr lang="fr-BE" altLang="fr-FR" dirty="0" err="1" smtClean="0"/>
              <a:t>mschrijving</a:t>
            </a:r>
            <a:r>
              <a:rPr lang="fr-BE" altLang="fr-FR" dirty="0" smtClean="0"/>
              <a:t> « </a:t>
            </a:r>
            <a:r>
              <a:rPr lang="fr-BE" altLang="fr-FR" dirty="0" err="1" smtClean="0"/>
              <a:t>volledige</a:t>
            </a:r>
            <a:r>
              <a:rPr lang="fr-BE" altLang="fr-FR" dirty="0" smtClean="0"/>
              <a:t> » </a:t>
            </a:r>
            <a:r>
              <a:rPr lang="fr-BE" altLang="fr-FR" dirty="0" err="1" smtClean="0"/>
              <a:t>aanvraag</a:t>
            </a:r>
            <a:endParaRPr lang="fr-BE" altLang="fr-FR" dirty="0"/>
          </a:p>
          <a:p>
            <a:pPr marL="0" indent="0" eaLnBrk="1" hangingPunct="1">
              <a:buNone/>
              <a:defRPr/>
            </a:pPr>
            <a:endParaRPr lang="fr-BE" altLang="fr-FR" dirty="0" smtClean="0"/>
          </a:p>
          <a:p>
            <a:pPr eaLnBrk="1" hangingPunct="1">
              <a:defRPr/>
            </a:pPr>
            <a:endParaRPr lang="fr-BE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67399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altLang="fr-FR" dirty="0" err="1" smtClean="0"/>
              <a:t>Enkele</a:t>
            </a:r>
            <a:r>
              <a:rPr lang="fr-BE" altLang="fr-FR" dirty="0" smtClean="0"/>
              <a:t> regels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1713270" y="1265498"/>
            <a:ext cx="11523133" cy="4897214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fr-BE" altLang="fr-FR" dirty="0" err="1" smtClean="0"/>
              <a:t>Behandelingstermijnen</a:t>
            </a:r>
            <a:endParaRPr lang="fr-BE" altLang="fr-FR" dirty="0" smtClean="0"/>
          </a:p>
          <a:p>
            <a:pPr marL="457200" lvl="1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fr-BE" altLang="fr-FR" dirty="0" err="1" smtClean="0"/>
              <a:t>Ontvankelijk</a:t>
            </a:r>
            <a:r>
              <a:rPr lang="fr-BE" altLang="fr-FR" dirty="0" smtClean="0"/>
              <a:t>: 3 </a:t>
            </a:r>
            <a:r>
              <a:rPr lang="fr-BE" altLang="fr-FR" dirty="0" err="1" smtClean="0"/>
              <a:t>weken</a:t>
            </a:r>
            <a:r>
              <a:rPr lang="fr-BE" altLang="fr-FR" dirty="0" smtClean="0"/>
              <a:t> </a:t>
            </a:r>
          </a:p>
          <a:p>
            <a:pPr marL="457200" lvl="1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fr-FR" dirty="0" smtClean="0"/>
              <a:t>Geschillenbeslechting: 90 dagen</a:t>
            </a:r>
          </a:p>
          <a:p>
            <a:pPr marL="857250" lvl="2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fr-FR" dirty="0" smtClean="0">
                <a:solidFill>
                  <a:srgbClr val="8F8FFF"/>
                </a:solidFill>
              </a:rPr>
              <a:t>Eenmalig verlengbaar voor zelfde periode bij complex geschil</a:t>
            </a:r>
            <a:endParaRPr lang="nl-BE" altLang="fr-FR" dirty="0">
              <a:solidFill>
                <a:srgbClr val="8F8FFF"/>
              </a:solidFill>
            </a:endParaRPr>
          </a:p>
          <a:p>
            <a:pPr marL="857250" lvl="2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fr-FR" dirty="0">
                <a:solidFill>
                  <a:srgbClr val="8F8FFF"/>
                </a:solidFill>
              </a:rPr>
              <a:t>N.B. verlenging = uitzonderlijk</a:t>
            </a:r>
          </a:p>
          <a:p>
            <a:pPr marL="857250" lvl="2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fr-FR" dirty="0">
                <a:solidFill>
                  <a:srgbClr val="8F8FFF"/>
                </a:solidFill>
              </a:rPr>
              <a:t>« complexiteit »? </a:t>
            </a:r>
          </a:p>
          <a:p>
            <a:pPr marL="457200" lvl="1" indent="-457200" eaLnBrk="1" hangingPunct="1">
              <a:buFont typeface="Wingdings" panose="05000000000000000000" pitchFamily="2" charset="2"/>
              <a:buChar char="Ø"/>
              <a:defRPr/>
            </a:pPr>
            <a:endParaRPr lang="fr-BE" altLang="fr-FR" dirty="0" smtClean="0"/>
          </a:p>
          <a:p>
            <a:pPr marL="0" indent="0" eaLnBrk="1" hangingPunct="1">
              <a:buNone/>
              <a:defRPr/>
            </a:pPr>
            <a:endParaRPr lang="fr-BE" altLang="fr-FR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fr-BE" altLang="fr-FR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fr-BE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80789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altLang="fr-FR" dirty="0" err="1" smtClean="0"/>
              <a:t>Enkele</a:t>
            </a:r>
            <a:r>
              <a:rPr lang="fr-BE" altLang="fr-FR" dirty="0" smtClean="0"/>
              <a:t> regels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1789161" y="1265498"/>
            <a:ext cx="11523133" cy="4897214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fr-BE" altLang="fr-FR" dirty="0" err="1" smtClean="0"/>
              <a:t>Tijdens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behandeling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klacht</a:t>
            </a:r>
            <a:endParaRPr lang="fr-BE" altLang="fr-FR" dirty="0" smtClean="0"/>
          </a:p>
          <a:p>
            <a:pPr marL="457200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fr-BE" altLang="fr-FR" dirty="0" err="1" smtClean="0">
                <a:solidFill>
                  <a:srgbClr val="8F8FFF"/>
                </a:solidFill>
              </a:rPr>
              <a:t>Schorsing</a:t>
            </a:r>
            <a:r>
              <a:rPr lang="fr-BE" altLang="fr-FR" dirty="0" smtClean="0">
                <a:solidFill>
                  <a:srgbClr val="8F8FFF"/>
                </a:solidFill>
              </a:rPr>
              <a:t> </a:t>
            </a:r>
          </a:p>
          <a:p>
            <a:pPr marL="685800" lvl="1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fr-BE" altLang="fr-FR" dirty="0" err="1" smtClean="0"/>
              <a:t>verjaringstermijn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gemeen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recht</a:t>
            </a:r>
            <a:endParaRPr lang="fr-BE" altLang="fr-FR" dirty="0" smtClean="0"/>
          </a:p>
          <a:p>
            <a:pPr marL="685800" lvl="1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fr-BE" altLang="fr-FR" dirty="0" err="1" smtClean="0"/>
              <a:t>invorderingsprocedure</a:t>
            </a:r>
            <a:endParaRPr lang="fr-BE" altLang="fr-FR" dirty="0"/>
          </a:p>
          <a:p>
            <a:pPr marL="487363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fr-BE" altLang="fr-FR" dirty="0" err="1" smtClean="0">
                <a:solidFill>
                  <a:srgbClr val="8F8FFF"/>
                </a:solidFill>
              </a:rPr>
              <a:t>Onderzoeksbevoegheid</a:t>
            </a:r>
            <a:endParaRPr lang="fr-BE" altLang="fr-FR" dirty="0" smtClean="0">
              <a:solidFill>
                <a:srgbClr val="8F8FFF"/>
              </a:solidFill>
            </a:endParaRPr>
          </a:p>
          <a:p>
            <a:pPr marL="487363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fr-BE" altLang="fr-FR" dirty="0" err="1" smtClean="0">
                <a:solidFill>
                  <a:srgbClr val="8F8FFF"/>
                </a:solidFill>
              </a:rPr>
              <a:t>Bijstaan</a:t>
            </a:r>
            <a:r>
              <a:rPr lang="fr-BE" altLang="fr-FR" dirty="0" smtClean="0">
                <a:solidFill>
                  <a:srgbClr val="8F8FFF"/>
                </a:solidFill>
              </a:rPr>
              <a:t> </a:t>
            </a:r>
            <a:r>
              <a:rPr lang="fr-BE" altLang="fr-FR" dirty="0" err="1" smtClean="0">
                <a:solidFill>
                  <a:srgbClr val="8F8FFF"/>
                </a:solidFill>
              </a:rPr>
              <a:t>door</a:t>
            </a:r>
            <a:r>
              <a:rPr lang="fr-BE" altLang="fr-FR" dirty="0" smtClean="0">
                <a:solidFill>
                  <a:srgbClr val="8F8FFF"/>
                </a:solidFill>
              </a:rPr>
              <a:t> </a:t>
            </a:r>
            <a:r>
              <a:rPr lang="fr-BE" altLang="fr-FR" dirty="0" err="1" smtClean="0">
                <a:solidFill>
                  <a:srgbClr val="8F8FFF"/>
                </a:solidFill>
              </a:rPr>
              <a:t>deskundigen</a:t>
            </a:r>
            <a:endParaRPr lang="fr-BE" altLang="fr-FR" dirty="0">
              <a:solidFill>
                <a:srgbClr val="8F8FFF"/>
              </a:solidFill>
            </a:endParaRPr>
          </a:p>
          <a:p>
            <a:pPr marL="0" lvl="1" indent="0" eaLnBrk="1" hangingPunct="1">
              <a:buNone/>
              <a:defRPr/>
            </a:pPr>
            <a:endParaRPr lang="fr-BE" altLang="fr-FR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fr-BE" altLang="fr-FR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fr-BE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372865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1703388" y="1989139"/>
            <a:ext cx="7993062" cy="1470025"/>
          </a:xfrm>
        </p:spPr>
        <p:txBody>
          <a:bodyPr/>
          <a:lstStyle/>
          <a:p>
            <a:pPr eaLnBrk="1" hangingPunct="1"/>
            <a:r>
              <a:rPr lang="fr-BE" altLang="fr-FR" sz="3600" dirty="0" smtClean="0"/>
              <a:t>Ombudsman van de </a:t>
            </a:r>
            <a:r>
              <a:rPr lang="fr-BE" altLang="fr-FR" sz="3600" dirty="0" err="1" smtClean="0"/>
              <a:t>Verzekeringen</a:t>
            </a:r>
            <a:endParaRPr lang="fr-BE" altLang="fr-FR" sz="3600" dirty="0"/>
          </a:p>
        </p:txBody>
      </p:sp>
    </p:spTree>
    <p:extLst>
      <p:ext uri="{BB962C8B-B14F-4D97-AF65-F5344CB8AC3E}">
        <p14:creationId xmlns:p14="http://schemas.microsoft.com/office/powerpoint/2010/main" val="157003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9630" y="108065"/>
            <a:ext cx="11803022" cy="800655"/>
          </a:xfrm>
        </p:spPr>
        <p:txBody>
          <a:bodyPr/>
          <a:lstStyle/>
          <a:p>
            <a:r>
              <a:rPr lang="nl-BE" dirty="0" smtClean="0"/>
              <a:t>Evolutie</a:t>
            </a:r>
            <a:endParaRPr lang="nl-BE" dirty="0"/>
          </a:p>
        </p:txBody>
      </p:sp>
      <p:pic>
        <p:nvPicPr>
          <p:cNvPr id="1026" name="Picture 2" descr="http://www.pixalys.be/ombudsman_project_AR2017_RC/NL/images/timeline_960px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134338" y="700232"/>
            <a:ext cx="8887600" cy="4897438"/>
          </a:xfrm>
        </p:spPr>
      </p:pic>
    </p:spTree>
    <p:extLst>
      <p:ext uri="{BB962C8B-B14F-4D97-AF65-F5344CB8AC3E}">
        <p14:creationId xmlns:p14="http://schemas.microsoft.com/office/powerpoint/2010/main" val="246548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altLang="fr-FR" dirty="0" err="1" smtClean="0"/>
              <a:t>Waarom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een</a:t>
            </a:r>
            <a:r>
              <a:rPr lang="fr-BE" altLang="fr-FR" dirty="0" smtClean="0"/>
              <a:t> Ombudsman?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731434" y="1980043"/>
            <a:ext cx="11523133" cy="43926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fr-BE" altLang="fr-FR" dirty="0" err="1" smtClean="0">
                <a:solidFill>
                  <a:srgbClr val="67B5B1"/>
                </a:solidFill>
              </a:rPr>
              <a:t>Nood</a:t>
            </a:r>
            <a:r>
              <a:rPr lang="fr-BE" altLang="fr-FR" dirty="0" smtClean="0">
                <a:solidFill>
                  <a:srgbClr val="67B5B1"/>
                </a:solidFill>
              </a:rPr>
              <a:t> </a:t>
            </a:r>
            <a:r>
              <a:rPr lang="fr-BE" altLang="fr-FR" dirty="0" err="1" smtClean="0">
                <a:solidFill>
                  <a:srgbClr val="67B5B1"/>
                </a:solidFill>
              </a:rPr>
              <a:t>aan</a:t>
            </a:r>
            <a:r>
              <a:rPr lang="fr-BE" altLang="fr-FR" dirty="0" smtClean="0">
                <a:solidFill>
                  <a:srgbClr val="67B5B1"/>
                </a:solidFill>
              </a:rPr>
              <a:t> </a:t>
            </a:r>
            <a:r>
              <a:rPr lang="fr-BE" altLang="fr-FR" dirty="0" err="1" smtClean="0">
                <a:solidFill>
                  <a:srgbClr val="67B5B1"/>
                </a:solidFill>
              </a:rPr>
              <a:t>een</a:t>
            </a:r>
            <a:r>
              <a:rPr lang="fr-BE" altLang="fr-FR" dirty="0" smtClean="0">
                <a:solidFill>
                  <a:srgbClr val="67B5B1"/>
                </a:solidFill>
              </a:rPr>
              <a:t> permanente </a:t>
            </a:r>
            <a:r>
              <a:rPr lang="fr-BE" altLang="fr-FR" dirty="0" err="1" smtClean="0">
                <a:solidFill>
                  <a:srgbClr val="67B5B1"/>
                </a:solidFill>
              </a:rPr>
              <a:t>organisatie</a:t>
            </a:r>
            <a:r>
              <a:rPr lang="fr-BE" altLang="fr-FR" dirty="0" smtClean="0">
                <a:solidFill>
                  <a:srgbClr val="67B5B1"/>
                </a:solidFill>
              </a:rPr>
              <a:t> </a:t>
            </a:r>
            <a:r>
              <a:rPr lang="fr-BE" altLang="fr-FR" dirty="0" err="1" smtClean="0">
                <a:solidFill>
                  <a:srgbClr val="67B5B1"/>
                </a:solidFill>
              </a:rPr>
              <a:t>klachtenopvang</a:t>
            </a:r>
            <a:r>
              <a:rPr lang="fr-BE" altLang="fr-FR" dirty="0" smtClean="0">
                <a:solidFill>
                  <a:srgbClr val="67B5B1"/>
                </a:solidFill>
              </a:rPr>
              <a:t> </a:t>
            </a:r>
            <a:r>
              <a:rPr lang="fr-BE" altLang="fr-FR" dirty="0" err="1" smtClean="0">
                <a:solidFill>
                  <a:srgbClr val="67B5B1"/>
                </a:solidFill>
              </a:rPr>
              <a:t>verzekeringen</a:t>
            </a:r>
            <a:endParaRPr lang="fr-BE" altLang="fr-FR" dirty="0" smtClean="0">
              <a:solidFill>
                <a:srgbClr val="67B5B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BE" altLang="fr-FR" dirty="0" err="1" smtClean="0">
                <a:solidFill>
                  <a:srgbClr val="67B5B1"/>
                </a:solidFill>
              </a:rPr>
              <a:t>Uniek</a:t>
            </a:r>
            <a:r>
              <a:rPr lang="fr-BE" altLang="fr-FR" dirty="0" smtClean="0">
                <a:solidFill>
                  <a:srgbClr val="67B5B1"/>
                </a:solidFill>
              </a:rPr>
              <a:t> </a:t>
            </a:r>
            <a:r>
              <a:rPr lang="fr-BE" altLang="fr-FR" dirty="0" err="1" smtClean="0">
                <a:solidFill>
                  <a:srgbClr val="67B5B1"/>
                </a:solidFill>
              </a:rPr>
              <a:t>loket</a:t>
            </a:r>
            <a:endParaRPr lang="fr-BE" altLang="fr-FR" dirty="0" smtClean="0">
              <a:solidFill>
                <a:srgbClr val="67B5B1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BE" altLang="fr-FR" dirty="0" err="1" smtClean="0"/>
              <a:t>Transparantie</a:t>
            </a:r>
            <a:endParaRPr lang="fr-BE" altLang="fr-FR" dirty="0" smtClean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BE" altLang="fr-FR" dirty="0" err="1" smtClean="0"/>
              <a:t>Vereenvoudiging</a:t>
            </a:r>
            <a:endParaRPr lang="fr-BE" altLang="fr-FR" dirty="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BE" altLang="fr-FR" dirty="0" err="1" smtClean="0">
                <a:solidFill>
                  <a:srgbClr val="67B5B1"/>
                </a:solidFill>
              </a:rPr>
              <a:t>Oprichting</a:t>
            </a:r>
            <a:r>
              <a:rPr lang="fr-BE" altLang="fr-FR" dirty="0" smtClean="0">
                <a:solidFill>
                  <a:srgbClr val="67B5B1"/>
                </a:solidFill>
              </a:rPr>
              <a:t> VZW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fr-BE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323758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774825" y="333376"/>
            <a:ext cx="8642350" cy="792163"/>
          </a:xfrm>
        </p:spPr>
        <p:txBody>
          <a:bodyPr/>
          <a:lstStyle/>
          <a:p>
            <a:pPr eaLnBrk="1" hangingPunct="1"/>
            <a:r>
              <a:rPr lang="fr-BE" altLang="fr-FR" smtClean="0"/>
              <a:t>Overzicht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097491" y="1988610"/>
            <a:ext cx="9646708" cy="43926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fr-BE" altLang="fr-FR" dirty="0" err="1" smtClean="0">
                <a:solidFill>
                  <a:srgbClr val="67B5B1"/>
                </a:solidFill>
              </a:rPr>
              <a:t>Wetgeving</a:t>
            </a:r>
            <a:r>
              <a:rPr lang="fr-BE" altLang="fr-FR" dirty="0" smtClean="0">
                <a:solidFill>
                  <a:srgbClr val="67B5B1"/>
                </a:solidFill>
              </a:rPr>
              <a:t> </a:t>
            </a:r>
            <a:r>
              <a:rPr lang="fr-BE" altLang="fr-FR" dirty="0" err="1" smtClean="0">
                <a:solidFill>
                  <a:srgbClr val="67B5B1"/>
                </a:solidFill>
              </a:rPr>
              <a:t>buitengerechtelijke</a:t>
            </a:r>
            <a:r>
              <a:rPr lang="fr-BE" altLang="fr-FR" dirty="0" smtClean="0">
                <a:solidFill>
                  <a:srgbClr val="67B5B1"/>
                </a:solidFill>
              </a:rPr>
              <a:t> </a:t>
            </a:r>
            <a:r>
              <a:rPr lang="fr-BE" altLang="fr-FR" dirty="0" err="1" smtClean="0">
                <a:solidFill>
                  <a:srgbClr val="67B5B1"/>
                </a:solidFill>
              </a:rPr>
              <a:t>geschillenregeling</a:t>
            </a:r>
            <a:endParaRPr lang="fr-BE" altLang="fr-FR" dirty="0" smtClean="0">
              <a:solidFill>
                <a:srgbClr val="67B5B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BE" altLang="fr-FR" dirty="0" smtClean="0">
                <a:solidFill>
                  <a:srgbClr val="67B5B1"/>
                </a:solidFill>
              </a:rPr>
              <a:t>Ombudsman van de </a:t>
            </a:r>
            <a:r>
              <a:rPr lang="fr-BE" altLang="fr-FR" dirty="0" err="1" smtClean="0">
                <a:solidFill>
                  <a:srgbClr val="67B5B1"/>
                </a:solidFill>
              </a:rPr>
              <a:t>Verzekeringen</a:t>
            </a:r>
            <a:endParaRPr lang="fr-BE" altLang="fr-FR" dirty="0" smtClean="0">
              <a:solidFill>
                <a:srgbClr val="67B5B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nl-BE" altLang="fr-FR" dirty="0" smtClean="0">
                <a:solidFill>
                  <a:srgbClr val="67B5B1"/>
                </a:solidFill>
              </a:rPr>
              <a:t>In de praktijk</a:t>
            </a:r>
            <a:endParaRPr lang="fr-BE" altLang="fr-FR" dirty="0" smtClean="0">
              <a:solidFill>
                <a:srgbClr val="67B5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02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altLang="fr-FR" dirty="0" err="1" smtClean="0"/>
              <a:t>Wettelijke</a:t>
            </a:r>
            <a:r>
              <a:rPr lang="fr-BE" altLang="fr-FR" dirty="0" smtClean="0"/>
              <a:t> basis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011767" y="1980043"/>
            <a:ext cx="11523133" cy="43926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fr-BE" altLang="fr-FR" dirty="0" smtClean="0">
                <a:solidFill>
                  <a:srgbClr val="67B5B1"/>
                </a:solidFill>
              </a:rPr>
              <a:t>Art. 302 </a:t>
            </a:r>
            <a:r>
              <a:rPr lang="fr-BE" altLang="fr-FR" dirty="0" err="1" smtClean="0">
                <a:solidFill>
                  <a:srgbClr val="67B5B1"/>
                </a:solidFill>
              </a:rPr>
              <a:t>Wet</a:t>
            </a:r>
            <a:r>
              <a:rPr lang="fr-BE" altLang="fr-FR" dirty="0" smtClean="0">
                <a:solidFill>
                  <a:srgbClr val="67B5B1"/>
                </a:solidFill>
              </a:rPr>
              <a:t> </a:t>
            </a:r>
            <a:r>
              <a:rPr lang="fr-BE" altLang="fr-FR" dirty="0" err="1" smtClean="0">
                <a:solidFill>
                  <a:srgbClr val="67B5B1"/>
                </a:solidFill>
              </a:rPr>
              <a:t>betreffende</a:t>
            </a:r>
            <a:r>
              <a:rPr lang="fr-BE" altLang="fr-FR" dirty="0" smtClean="0">
                <a:solidFill>
                  <a:srgbClr val="67B5B1"/>
                </a:solidFill>
              </a:rPr>
              <a:t> de </a:t>
            </a:r>
            <a:r>
              <a:rPr lang="fr-BE" altLang="fr-FR" dirty="0" err="1" smtClean="0">
                <a:solidFill>
                  <a:srgbClr val="67B5B1"/>
                </a:solidFill>
              </a:rPr>
              <a:t>verzekeringen</a:t>
            </a:r>
            <a:endParaRPr lang="fr-BE" altLang="fr-FR" dirty="0" smtClean="0">
              <a:solidFill>
                <a:srgbClr val="67B5B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BE" altLang="fr-FR" dirty="0" smtClean="0">
                <a:solidFill>
                  <a:srgbClr val="67B5B1"/>
                </a:solidFill>
              </a:rPr>
              <a:t>K.B. 17 </a:t>
            </a:r>
            <a:r>
              <a:rPr lang="fr-BE" altLang="fr-FR" dirty="0" err="1" smtClean="0">
                <a:solidFill>
                  <a:srgbClr val="67B5B1"/>
                </a:solidFill>
              </a:rPr>
              <a:t>november</a:t>
            </a:r>
            <a:r>
              <a:rPr lang="fr-BE" altLang="fr-FR" dirty="0" smtClean="0">
                <a:solidFill>
                  <a:srgbClr val="67B5B1"/>
                </a:solidFill>
              </a:rPr>
              <a:t> 2006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BE" altLang="fr-FR" dirty="0" err="1" smtClean="0">
                <a:solidFill>
                  <a:srgbClr val="67B5B1"/>
                </a:solidFill>
              </a:rPr>
              <a:t>Nieuwe</a:t>
            </a:r>
            <a:r>
              <a:rPr lang="fr-BE" altLang="fr-FR" dirty="0" smtClean="0">
                <a:solidFill>
                  <a:srgbClr val="67B5B1"/>
                </a:solidFill>
              </a:rPr>
              <a:t> ADR-</a:t>
            </a:r>
            <a:r>
              <a:rPr lang="fr-BE" altLang="fr-FR" dirty="0" err="1" smtClean="0">
                <a:solidFill>
                  <a:srgbClr val="67B5B1"/>
                </a:solidFill>
              </a:rPr>
              <a:t>wetgeving</a:t>
            </a:r>
            <a:r>
              <a:rPr lang="fr-BE" altLang="fr-FR" dirty="0" smtClean="0">
                <a:solidFill>
                  <a:srgbClr val="67B5B1"/>
                </a:solidFill>
              </a:rPr>
              <a:t>: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fr-BE" altLang="fr-FR" dirty="0" err="1" smtClean="0">
                <a:solidFill>
                  <a:srgbClr val="8F8FFF"/>
                </a:solidFill>
              </a:rPr>
              <a:t>Eerstelijnsopvang</a:t>
            </a:r>
            <a:r>
              <a:rPr lang="fr-BE" altLang="fr-FR" dirty="0" smtClean="0">
                <a:solidFill>
                  <a:srgbClr val="8F8FFF"/>
                </a:solidFill>
              </a:rPr>
              <a:t> </a:t>
            </a:r>
            <a:r>
              <a:rPr lang="fr-BE" altLang="fr-FR" dirty="0" err="1" smtClean="0">
                <a:solidFill>
                  <a:srgbClr val="8F8FFF"/>
                </a:solidFill>
              </a:rPr>
              <a:t>binnen</a:t>
            </a:r>
            <a:r>
              <a:rPr lang="fr-BE" altLang="fr-FR" dirty="0" smtClean="0">
                <a:solidFill>
                  <a:srgbClr val="8F8FFF"/>
                </a:solidFill>
              </a:rPr>
              <a:t> de </a:t>
            </a:r>
            <a:r>
              <a:rPr lang="fr-BE" altLang="fr-FR" dirty="0" err="1" smtClean="0">
                <a:solidFill>
                  <a:srgbClr val="8F8FFF"/>
                </a:solidFill>
              </a:rPr>
              <a:t>ondernemingen</a:t>
            </a:r>
            <a:endParaRPr lang="fr-BE" altLang="fr-FR" dirty="0" smtClean="0">
              <a:solidFill>
                <a:srgbClr val="8F8FFF"/>
              </a:solidFill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nl-BE" altLang="fr-FR" dirty="0" err="1" smtClean="0">
                <a:solidFill>
                  <a:srgbClr val="8F8FFF"/>
                </a:solidFill>
              </a:rPr>
              <a:t>Consumentenombudsdienst</a:t>
            </a:r>
            <a:endParaRPr lang="fr-BE" altLang="fr-FR" dirty="0" smtClean="0">
              <a:solidFill>
                <a:srgbClr val="8F8FFF"/>
              </a:solidFill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fr-BE" altLang="fr-FR" dirty="0" err="1" smtClean="0">
                <a:solidFill>
                  <a:srgbClr val="8F8FFF"/>
                </a:solidFill>
              </a:rPr>
              <a:t>Gekwalificeerde</a:t>
            </a:r>
            <a:r>
              <a:rPr lang="fr-BE" altLang="fr-FR" dirty="0" smtClean="0">
                <a:solidFill>
                  <a:srgbClr val="8F8FFF"/>
                </a:solidFill>
              </a:rPr>
              <a:t> </a:t>
            </a:r>
            <a:r>
              <a:rPr lang="fr-BE" altLang="fr-FR" dirty="0" err="1" smtClean="0">
                <a:solidFill>
                  <a:srgbClr val="8F8FFF"/>
                </a:solidFill>
              </a:rPr>
              <a:t>entiteit</a:t>
            </a:r>
            <a:r>
              <a:rPr lang="fr-BE" altLang="fr-FR" dirty="0" smtClean="0">
                <a:solidFill>
                  <a:srgbClr val="8F8FFF"/>
                </a:solidFill>
              </a:rPr>
              <a:t> 19/06/2015</a:t>
            </a:r>
          </a:p>
          <a:p>
            <a:pPr eaLnBrk="1" hangingPunct="1"/>
            <a:endParaRPr lang="fr-BE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08310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altLang="fr-FR" dirty="0" err="1" smtClean="0"/>
              <a:t>Samenstelling</a:t>
            </a:r>
            <a:r>
              <a:rPr lang="fr-BE" altLang="fr-FR" dirty="0" smtClean="0"/>
              <a:t> van de VZW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4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952078"/>
              </p:ext>
            </p:extLst>
          </p:nvPr>
        </p:nvGraphicFramePr>
        <p:xfrm>
          <a:off x="1774825" y="764704"/>
          <a:ext cx="8642350" cy="504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5519738" y="2203450"/>
            <a:ext cx="17462" cy="3386138"/>
          </a:xfrm>
          <a:prstGeom prst="line">
            <a:avLst/>
          </a:prstGeom>
          <a:ln>
            <a:solidFill>
              <a:srgbClr val="F9B47B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437313" y="4797425"/>
            <a:ext cx="3833812" cy="503238"/>
          </a:xfrm>
          <a:prstGeom prst="rect">
            <a:avLst/>
          </a:prstGeom>
          <a:solidFill>
            <a:srgbClr val="F9B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dirty="0">
                <a:solidFill>
                  <a:prstClr val="white"/>
                </a:solidFill>
                <a:latin typeface="Calibri"/>
              </a:rPr>
              <a:t>Opvolgingsbureau </a:t>
            </a:r>
            <a:r>
              <a:rPr lang="fr-BE" dirty="0" err="1">
                <a:solidFill>
                  <a:prstClr val="white"/>
                </a:solidFill>
                <a:latin typeface="Calibri"/>
              </a:rPr>
              <a:t>Schuldsaldoverzekering</a:t>
            </a:r>
            <a:endParaRPr lang="fr-BE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519739" y="5013325"/>
            <a:ext cx="936625" cy="1588"/>
          </a:xfrm>
          <a:prstGeom prst="line">
            <a:avLst/>
          </a:prstGeom>
          <a:ln>
            <a:solidFill>
              <a:srgbClr val="F9B47B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456363" y="5373689"/>
            <a:ext cx="3814762" cy="503237"/>
          </a:xfrm>
          <a:prstGeom prst="rect">
            <a:avLst/>
          </a:prstGeom>
          <a:solidFill>
            <a:srgbClr val="F9B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dirty="0" err="1">
                <a:solidFill>
                  <a:prstClr val="white"/>
                </a:solidFill>
                <a:latin typeface="Calibri"/>
              </a:rPr>
              <a:t>Bemiddelingscommissie</a:t>
            </a:r>
            <a:r>
              <a:rPr lang="fr-BE" dirty="0">
                <a:solidFill>
                  <a:prstClr val="white"/>
                </a:solidFill>
                <a:latin typeface="Calibri"/>
              </a:rPr>
              <a:t> </a:t>
            </a:r>
            <a:r>
              <a:rPr lang="fr-BE" dirty="0" err="1">
                <a:solidFill>
                  <a:prstClr val="white"/>
                </a:solidFill>
                <a:latin typeface="Calibri"/>
              </a:rPr>
              <a:t>Gezondheidszorgen</a:t>
            </a:r>
            <a:endParaRPr lang="fr-BE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519739" y="5588000"/>
            <a:ext cx="936625" cy="1588"/>
          </a:xfrm>
          <a:prstGeom prst="line">
            <a:avLst/>
          </a:prstGeom>
          <a:ln>
            <a:solidFill>
              <a:srgbClr val="F9B47B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96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49197" y="207328"/>
            <a:ext cx="8826500" cy="792162"/>
          </a:xfrm>
        </p:spPr>
        <p:txBody>
          <a:bodyPr/>
          <a:lstStyle/>
          <a:p>
            <a:pPr eaLnBrk="1" hangingPunct="1"/>
            <a:r>
              <a:rPr lang="fr-BE" altLang="fr-FR" dirty="0" err="1" smtClean="0"/>
              <a:t>Raad</a:t>
            </a:r>
            <a:r>
              <a:rPr lang="fr-BE" altLang="fr-FR" dirty="0" smtClean="0"/>
              <a:t> van </a:t>
            </a:r>
            <a:r>
              <a:rPr lang="fr-BE" altLang="fr-FR" dirty="0" err="1" smtClean="0"/>
              <a:t>Toezicht</a:t>
            </a:r>
            <a:endParaRPr lang="fr-BE" altLang="fr-FR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134745" y="1307061"/>
            <a:ext cx="8642350" cy="48974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BE" altLang="fr-FR" dirty="0" err="1" smtClean="0"/>
              <a:t>Opdracht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Raad</a:t>
            </a:r>
            <a:r>
              <a:rPr lang="fr-BE" altLang="fr-FR" dirty="0" smtClean="0"/>
              <a:t> van </a:t>
            </a:r>
            <a:r>
              <a:rPr lang="fr-BE" altLang="fr-FR" dirty="0" err="1" smtClean="0"/>
              <a:t>Toezicht</a:t>
            </a:r>
            <a:r>
              <a:rPr lang="fr-BE" altLang="fr-FR" dirty="0" smtClean="0"/>
              <a:t>:</a:t>
            </a:r>
          </a:p>
          <a:p>
            <a:pPr lvl="1" eaLnBrk="1" hangingPunct="1"/>
            <a:r>
              <a:rPr lang="nl-NL" altLang="fr-FR" dirty="0" smtClean="0"/>
              <a:t>Advies over de organisatie en werking van de dienst</a:t>
            </a:r>
          </a:p>
          <a:p>
            <a:pPr lvl="1" eaLnBrk="1" hangingPunct="1"/>
            <a:r>
              <a:rPr lang="nl-NL" altLang="fr-FR" dirty="0" smtClean="0"/>
              <a:t>Algemeen toezicht op de onafhankelijkheid en onpartijdigheid</a:t>
            </a:r>
          </a:p>
        </p:txBody>
      </p:sp>
    </p:spTree>
    <p:extLst>
      <p:ext uri="{BB962C8B-B14F-4D97-AF65-F5344CB8AC3E}">
        <p14:creationId xmlns:p14="http://schemas.microsoft.com/office/powerpoint/2010/main" val="51203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49196" y="115888"/>
            <a:ext cx="11945821" cy="792162"/>
          </a:xfrm>
        </p:spPr>
        <p:txBody>
          <a:bodyPr/>
          <a:lstStyle/>
          <a:p>
            <a:r>
              <a:rPr lang="fr-BE" altLang="fr-FR" sz="3600" dirty="0" err="1"/>
              <a:t>Toegang</a:t>
            </a:r>
            <a:r>
              <a:rPr lang="fr-BE" altLang="fr-FR" sz="3600" dirty="0"/>
              <a:t> </a:t>
            </a:r>
            <a:r>
              <a:rPr lang="fr-BE" altLang="fr-FR" sz="3600" dirty="0" err="1"/>
              <a:t>tot</a:t>
            </a:r>
            <a:r>
              <a:rPr lang="fr-BE" altLang="fr-FR" sz="3600" dirty="0"/>
              <a:t> </a:t>
            </a:r>
            <a:r>
              <a:rPr lang="fr-BE" altLang="fr-FR" sz="3600" dirty="0" err="1" smtClean="0"/>
              <a:t>gezondheidszorgen</a:t>
            </a:r>
            <a:r>
              <a:rPr lang="fr-BE" altLang="fr-FR" sz="3600" dirty="0" smtClean="0"/>
              <a:t>/</a:t>
            </a:r>
            <a:r>
              <a:rPr lang="fr-BE" altLang="fr-FR" sz="3600" dirty="0" err="1" smtClean="0"/>
              <a:t>schuldsaldoverzekering</a:t>
            </a:r>
            <a:endParaRPr lang="fr-BE" altLang="fr-FR" sz="3600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068243" y="1265497"/>
            <a:ext cx="8642350" cy="4897438"/>
          </a:xfrm>
        </p:spPr>
        <p:txBody>
          <a:bodyPr/>
          <a:lstStyle/>
          <a:p>
            <a:pPr marL="0" indent="0">
              <a:buNone/>
            </a:pPr>
            <a:r>
              <a:rPr lang="fr-BE" altLang="fr-FR" dirty="0" err="1" smtClean="0"/>
              <a:t>Secretariaat</a:t>
            </a:r>
            <a:r>
              <a:rPr lang="fr-BE" altLang="fr-FR" dirty="0" smtClean="0"/>
              <a:t> </a:t>
            </a:r>
          </a:p>
          <a:p>
            <a:r>
              <a:rPr lang="fr-BE" altLang="fr-FR" dirty="0" err="1" smtClean="0">
                <a:solidFill>
                  <a:srgbClr val="8F8FFF"/>
                </a:solidFill>
              </a:rPr>
              <a:t>Bemiddelingcommissie</a:t>
            </a:r>
            <a:r>
              <a:rPr lang="fr-BE" altLang="fr-FR" dirty="0" smtClean="0">
                <a:solidFill>
                  <a:srgbClr val="8F8FFF"/>
                </a:solidFill>
              </a:rPr>
              <a:t> </a:t>
            </a:r>
            <a:r>
              <a:rPr lang="fr-BE" altLang="fr-FR" dirty="0" err="1" smtClean="0">
                <a:solidFill>
                  <a:srgbClr val="8F8FFF"/>
                </a:solidFill>
              </a:rPr>
              <a:t>Gezondheidszorgenverzekeringen</a:t>
            </a:r>
            <a:endParaRPr lang="fr-BE" altLang="fr-FR" dirty="0" smtClean="0">
              <a:solidFill>
                <a:srgbClr val="8F8FFF"/>
              </a:solidFill>
            </a:endParaRPr>
          </a:p>
          <a:p>
            <a:pPr lvl="1"/>
            <a:r>
              <a:rPr lang="fr-BE" altLang="fr-FR" dirty="0" err="1" smtClean="0"/>
              <a:t>Bij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betwistingen</a:t>
            </a:r>
            <a:r>
              <a:rPr lang="fr-BE" altLang="fr-FR" dirty="0" smtClean="0"/>
              <a:t> over </a:t>
            </a:r>
            <a:r>
              <a:rPr lang="fr-BE" altLang="fr-FR" dirty="0" err="1" smtClean="0"/>
              <a:t>toepassing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uitsluiting</a:t>
            </a:r>
            <a:endParaRPr lang="fr-BE" altLang="fr-FR" dirty="0" smtClean="0"/>
          </a:p>
          <a:p>
            <a:r>
              <a:rPr lang="nl-BE" altLang="fr-FR" dirty="0">
                <a:solidFill>
                  <a:srgbClr val="8F8FFF"/>
                </a:solidFill>
              </a:rPr>
              <a:t>Opvolgingsbureau voor de tarifering </a:t>
            </a:r>
            <a:r>
              <a:rPr lang="nl-BE" altLang="fr-FR" dirty="0" err="1">
                <a:solidFill>
                  <a:srgbClr val="8F8FFF"/>
                </a:solidFill>
              </a:rPr>
              <a:t>Schuldsaldoverzekering</a:t>
            </a:r>
            <a:endParaRPr lang="nl-BE" altLang="fr-FR" dirty="0">
              <a:solidFill>
                <a:srgbClr val="8F8FFF"/>
              </a:solidFill>
            </a:endParaRPr>
          </a:p>
          <a:p>
            <a:pPr lvl="1"/>
            <a:r>
              <a:rPr lang="nl-BE" altLang="fr-FR" dirty="0"/>
              <a:t>Weigering/</a:t>
            </a:r>
            <a:r>
              <a:rPr lang="nl-BE" altLang="fr-FR" dirty="0" err="1"/>
              <a:t>bijpremie</a:t>
            </a:r>
            <a:endParaRPr lang="nl-BE" altLang="fr-FR" dirty="0"/>
          </a:p>
          <a:p>
            <a:endParaRPr lang="fr-BE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328670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altLang="fr-FR" dirty="0" err="1" smtClean="0"/>
              <a:t>Onafhankelijkheid</a:t>
            </a:r>
            <a:r>
              <a:rPr lang="fr-BE" altLang="fr-FR" dirty="0" smtClean="0"/>
              <a:t> van de Ombudsman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3767" y="2005443"/>
            <a:ext cx="11523133" cy="439261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fr-BE" dirty="0" smtClean="0">
                <a:solidFill>
                  <a:srgbClr val="67B5B1"/>
                </a:solidFill>
              </a:rPr>
              <a:t>De Ombudsman </a:t>
            </a:r>
            <a:r>
              <a:rPr lang="fr-BE" dirty="0" err="1" smtClean="0">
                <a:solidFill>
                  <a:srgbClr val="67B5B1"/>
                </a:solidFill>
              </a:rPr>
              <a:t>is</a:t>
            </a:r>
            <a:r>
              <a:rPr lang="fr-BE" dirty="0" smtClean="0">
                <a:solidFill>
                  <a:srgbClr val="67B5B1"/>
                </a:solidFill>
              </a:rPr>
              <a:t>:</a:t>
            </a:r>
          </a:p>
          <a:p>
            <a:pPr marL="857250" lvl="1" indent="-457200" eaLnBrk="1" hangingPunct="1">
              <a:defRPr/>
            </a:pPr>
            <a:r>
              <a:rPr lang="fr-BE" dirty="0" err="1" smtClean="0"/>
              <a:t>neutraal</a:t>
            </a:r>
            <a:endParaRPr lang="fr-BE" dirty="0" smtClean="0"/>
          </a:p>
          <a:p>
            <a:pPr marL="857250" lvl="1" indent="-457200" eaLnBrk="1" hangingPunct="1">
              <a:defRPr/>
            </a:pPr>
            <a:r>
              <a:rPr lang="fr-BE" dirty="0" err="1" smtClean="0"/>
              <a:t>objectief</a:t>
            </a:r>
            <a:endParaRPr lang="fr-BE" dirty="0" smtClean="0"/>
          </a:p>
          <a:p>
            <a:pPr marL="857250" lvl="1" indent="-457200" eaLnBrk="1" hangingPunct="1">
              <a:defRPr/>
            </a:pPr>
            <a:endParaRPr lang="fr-BE" dirty="0" smtClean="0"/>
          </a:p>
          <a:p>
            <a:pPr eaLnBrk="1" hangingPunct="1">
              <a:defRPr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8213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fr-FR" smtClean="0"/>
              <a:t>Financiering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1800756" y="1979613"/>
            <a:ext cx="8353425" cy="40322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BE" altLang="fr-FR" dirty="0" err="1" smtClean="0">
                <a:solidFill>
                  <a:srgbClr val="67B5B1"/>
                </a:solidFill>
              </a:rPr>
              <a:t>Door</a:t>
            </a:r>
            <a:r>
              <a:rPr lang="fr-BE" altLang="fr-FR" dirty="0" smtClean="0">
                <a:solidFill>
                  <a:srgbClr val="67B5B1"/>
                </a:solidFill>
              </a:rPr>
              <a:t> </a:t>
            </a:r>
            <a:r>
              <a:rPr lang="fr-BE" altLang="fr-FR" dirty="0" err="1" smtClean="0">
                <a:solidFill>
                  <a:srgbClr val="67B5B1"/>
                </a:solidFill>
              </a:rPr>
              <a:t>bijdragen</a:t>
            </a:r>
            <a:endParaRPr lang="fr-BE" altLang="fr-FR" dirty="0" smtClean="0">
              <a:solidFill>
                <a:srgbClr val="67B5B1"/>
              </a:solidFill>
            </a:endParaRPr>
          </a:p>
          <a:p>
            <a:pPr lvl="1">
              <a:defRPr/>
            </a:pPr>
            <a:r>
              <a:rPr lang="fr-BE" altLang="fr-FR" dirty="0" smtClean="0"/>
              <a:t> van de </a:t>
            </a:r>
            <a:r>
              <a:rPr lang="fr-BE" altLang="fr-FR" dirty="0" err="1" smtClean="0"/>
              <a:t>verzekeringssector</a:t>
            </a:r>
            <a:r>
              <a:rPr lang="fr-BE" altLang="fr-FR" dirty="0" smtClean="0"/>
              <a:t> </a:t>
            </a:r>
          </a:p>
          <a:p>
            <a:pPr lvl="1">
              <a:defRPr/>
            </a:pPr>
            <a:r>
              <a:rPr lang="fr-BE" altLang="fr-FR" dirty="0"/>
              <a:t> </a:t>
            </a:r>
            <a:r>
              <a:rPr lang="fr-BE" altLang="fr-FR" dirty="0" smtClean="0"/>
              <a:t>op basis van het </a:t>
            </a:r>
            <a:r>
              <a:rPr lang="fr-BE" altLang="fr-FR" dirty="0" err="1" smtClean="0"/>
              <a:t>werkingsbudget</a:t>
            </a:r>
            <a:endParaRPr lang="fr-BE" altLang="fr-FR" dirty="0" smtClean="0"/>
          </a:p>
          <a:p>
            <a:pPr lvl="2">
              <a:defRPr/>
            </a:pPr>
            <a:r>
              <a:rPr lang="fr-BE" altLang="fr-FR" dirty="0" err="1" smtClean="0">
                <a:solidFill>
                  <a:srgbClr val="8F8FFF"/>
                </a:solidFill>
              </a:rPr>
              <a:t>Verzekeringstussenpersonen</a:t>
            </a:r>
            <a:endParaRPr lang="fr-BE" altLang="fr-FR" dirty="0" smtClean="0">
              <a:solidFill>
                <a:srgbClr val="8F8FFF"/>
              </a:solidFill>
            </a:endParaRPr>
          </a:p>
          <a:p>
            <a:pPr marL="914400" lvl="2" indent="0">
              <a:buNone/>
              <a:defRPr/>
            </a:pPr>
            <a:r>
              <a:rPr lang="fr-BE" altLang="fr-FR" dirty="0">
                <a:solidFill>
                  <a:srgbClr val="8F8FFF"/>
                </a:solidFill>
              </a:rPr>
              <a:t>	</a:t>
            </a:r>
            <a:r>
              <a:rPr lang="fr-BE" altLang="fr-FR" sz="2000" dirty="0" smtClean="0">
                <a:solidFill>
                  <a:srgbClr val="8F8FFF"/>
                </a:solidFill>
              </a:rPr>
              <a:t>Forfait </a:t>
            </a:r>
          </a:p>
          <a:p>
            <a:pPr lvl="2">
              <a:defRPr/>
            </a:pPr>
            <a:r>
              <a:rPr lang="fr-BE" altLang="fr-FR" dirty="0" err="1" smtClean="0">
                <a:solidFill>
                  <a:srgbClr val="8F8FFF"/>
                </a:solidFill>
              </a:rPr>
              <a:t>Verzekeringsondernemingen</a:t>
            </a:r>
            <a:endParaRPr lang="fr-BE" altLang="fr-FR" dirty="0" smtClean="0">
              <a:solidFill>
                <a:srgbClr val="8F8FFF"/>
              </a:solidFill>
            </a:endParaRPr>
          </a:p>
          <a:p>
            <a:pPr lvl="3">
              <a:defRPr/>
            </a:pPr>
            <a:r>
              <a:rPr lang="fr-BE" altLang="fr-FR" dirty="0" smtClean="0">
                <a:solidFill>
                  <a:srgbClr val="8F8FFF"/>
                </a:solidFill>
              </a:rPr>
              <a:t>50% </a:t>
            </a:r>
            <a:r>
              <a:rPr lang="fr-BE" altLang="fr-FR" dirty="0" err="1" smtClean="0">
                <a:solidFill>
                  <a:srgbClr val="8F8FFF"/>
                </a:solidFill>
              </a:rPr>
              <a:t>solidariteit</a:t>
            </a:r>
            <a:r>
              <a:rPr lang="fr-BE" altLang="fr-FR" dirty="0" smtClean="0">
                <a:solidFill>
                  <a:srgbClr val="8F8FFF"/>
                </a:solidFill>
              </a:rPr>
              <a:t> (</a:t>
            </a:r>
            <a:r>
              <a:rPr lang="fr-BE" altLang="fr-FR" dirty="0" err="1" smtClean="0">
                <a:solidFill>
                  <a:srgbClr val="8F8FFF"/>
                </a:solidFill>
              </a:rPr>
              <a:t>incasso</a:t>
            </a:r>
            <a:r>
              <a:rPr lang="fr-BE" altLang="fr-FR" dirty="0" smtClean="0">
                <a:solidFill>
                  <a:srgbClr val="8F8FFF"/>
                </a:solidFill>
              </a:rPr>
              <a:t>)</a:t>
            </a:r>
          </a:p>
          <a:p>
            <a:pPr lvl="3">
              <a:defRPr/>
            </a:pPr>
            <a:r>
              <a:rPr lang="fr-BE" altLang="fr-FR" dirty="0" smtClean="0">
                <a:solidFill>
                  <a:srgbClr val="8F8FFF"/>
                </a:solidFill>
              </a:rPr>
              <a:t>50% principe « </a:t>
            </a:r>
            <a:r>
              <a:rPr lang="fr-BE" altLang="fr-FR" dirty="0" err="1" smtClean="0">
                <a:solidFill>
                  <a:srgbClr val="8F8FFF"/>
                </a:solidFill>
              </a:rPr>
              <a:t>vervuiler</a:t>
            </a:r>
            <a:r>
              <a:rPr lang="fr-BE" altLang="fr-FR" dirty="0" smtClean="0">
                <a:solidFill>
                  <a:srgbClr val="8F8FFF"/>
                </a:solidFill>
              </a:rPr>
              <a:t> </a:t>
            </a:r>
            <a:r>
              <a:rPr lang="fr-BE" altLang="fr-FR" dirty="0" err="1" smtClean="0">
                <a:solidFill>
                  <a:srgbClr val="8F8FFF"/>
                </a:solidFill>
              </a:rPr>
              <a:t>betaalt</a:t>
            </a:r>
            <a:r>
              <a:rPr lang="fr-BE" altLang="fr-FR" dirty="0" smtClean="0">
                <a:solidFill>
                  <a:srgbClr val="8F8FFF"/>
                </a:solidFill>
              </a:rPr>
              <a:t> »</a:t>
            </a:r>
          </a:p>
          <a:p>
            <a:pPr marL="447675" lvl="1" indent="0">
              <a:buNone/>
              <a:defRPr/>
            </a:pPr>
            <a:endParaRPr lang="fr-BE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34161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altLang="fr-FR" dirty="0" err="1" smtClean="0"/>
              <a:t>Opdracht</a:t>
            </a:r>
            <a:r>
              <a:rPr lang="fr-BE" altLang="fr-FR" dirty="0" smtClean="0"/>
              <a:t> van de Ombudsman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037167" y="1971576"/>
            <a:ext cx="11523133" cy="43926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fr-BE" altLang="fr-FR" dirty="0" err="1" smtClean="0">
                <a:solidFill>
                  <a:srgbClr val="67B5B1"/>
                </a:solidFill>
              </a:rPr>
              <a:t>Geschil</a:t>
            </a:r>
            <a:r>
              <a:rPr lang="fr-BE" altLang="fr-FR" dirty="0" smtClean="0">
                <a:solidFill>
                  <a:srgbClr val="67B5B1"/>
                </a:solidFill>
              </a:rPr>
              <a:t> </a:t>
            </a:r>
            <a:r>
              <a:rPr lang="fr-BE" altLang="fr-FR" dirty="0" err="1" smtClean="0">
                <a:solidFill>
                  <a:srgbClr val="67B5B1"/>
                </a:solidFill>
              </a:rPr>
              <a:t>vermijden</a:t>
            </a:r>
            <a:endParaRPr lang="fr-BE" altLang="fr-FR" dirty="0" smtClean="0">
              <a:solidFill>
                <a:srgbClr val="67B5B1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BE" altLang="fr-FR" dirty="0" err="1" smtClean="0"/>
              <a:t>Informatierol</a:t>
            </a:r>
            <a:endParaRPr lang="fr-BE" altLang="fr-FR" dirty="0" smtClean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BE" altLang="fr-FR" dirty="0" err="1" smtClean="0"/>
              <a:t>Aanbevelingen</a:t>
            </a:r>
            <a:endParaRPr lang="fr-BE" altLang="fr-FR" dirty="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BE" altLang="fr-FR" dirty="0" err="1" smtClean="0">
                <a:solidFill>
                  <a:srgbClr val="67B5B1"/>
                </a:solidFill>
              </a:rPr>
              <a:t>Geschil</a:t>
            </a:r>
            <a:r>
              <a:rPr lang="fr-BE" altLang="fr-FR" dirty="0" smtClean="0">
                <a:solidFill>
                  <a:srgbClr val="67B5B1"/>
                </a:solidFill>
              </a:rPr>
              <a:t> </a:t>
            </a:r>
            <a:r>
              <a:rPr lang="fr-BE" altLang="fr-FR" dirty="0" err="1" smtClean="0">
                <a:solidFill>
                  <a:srgbClr val="67B5B1"/>
                </a:solidFill>
              </a:rPr>
              <a:t>voor</a:t>
            </a:r>
            <a:r>
              <a:rPr lang="fr-BE" altLang="fr-FR" dirty="0" smtClean="0">
                <a:solidFill>
                  <a:srgbClr val="67B5B1"/>
                </a:solidFill>
              </a:rPr>
              <a:t> de </a:t>
            </a:r>
            <a:r>
              <a:rPr lang="fr-BE" altLang="fr-FR" dirty="0" err="1" smtClean="0">
                <a:solidFill>
                  <a:srgbClr val="67B5B1"/>
                </a:solidFill>
              </a:rPr>
              <a:t>rechtbank</a:t>
            </a:r>
            <a:r>
              <a:rPr lang="fr-BE" altLang="fr-FR" dirty="0" smtClean="0">
                <a:solidFill>
                  <a:srgbClr val="67B5B1"/>
                </a:solidFill>
              </a:rPr>
              <a:t> </a:t>
            </a:r>
            <a:r>
              <a:rPr lang="fr-BE" altLang="fr-FR" dirty="0" err="1" smtClean="0">
                <a:solidFill>
                  <a:srgbClr val="67B5B1"/>
                </a:solidFill>
              </a:rPr>
              <a:t>vermijden</a:t>
            </a:r>
            <a:endParaRPr lang="fr-BE" altLang="fr-FR" dirty="0" smtClean="0">
              <a:solidFill>
                <a:srgbClr val="67B5B1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fr-BE" altLang="fr-FR" dirty="0" smtClean="0"/>
              <a:t>Klachtenbeheer</a:t>
            </a:r>
          </a:p>
        </p:txBody>
      </p:sp>
    </p:spTree>
    <p:extLst>
      <p:ext uri="{BB962C8B-B14F-4D97-AF65-F5344CB8AC3E}">
        <p14:creationId xmlns:p14="http://schemas.microsoft.com/office/powerpoint/2010/main" val="285861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12713" y="115888"/>
            <a:ext cx="8826500" cy="792162"/>
          </a:xfrm>
        </p:spPr>
        <p:txBody>
          <a:bodyPr/>
          <a:lstStyle/>
          <a:p>
            <a:pPr eaLnBrk="1" hangingPunct="1"/>
            <a:r>
              <a:rPr lang="fr-BE" altLang="fr-FR" dirty="0" smtClean="0"/>
              <a:t>Klachtenbeheer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799763" y="1257184"/>
            <a:ext cx="8642350" cy="4897438"/>
          </a:xfrm>
        </p:spPr>
        <p:txBody>
          <a:bodyPr/>
          <a:lstStyle/>
          <a:p>
            <a:pPr eaLnBrk="1" hangingPunct="1"/>
            <a:r>
              <a:rPr lang="fr-BE" altLang="fr-FR" dirty="0" err="1" smtClean="0"/>
              <a:t>Geen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controledienst</a:t>
            </a:r>
            <a:endParaRPr lang="fr-BE" altLang="fr-FR" dirty="0" smtClean="0"/>
          </a:p>
          <a:p>
            <a:pPr eaLnBrk="1" hangingPunct="1"/>
            <a:r>
              <a:rPr lang="fr-BE" altLang="fr-FR" dirty="0" err="1" smtClean="0"/>
              <a:t>Onderzoeksbevoegheid</a:t>
            </a:r>
            <a:endParaRPr lang="fr-BE" altLang="fr-FR" dirty="0" smtClean="0"/>
          </a:p>
          <a:p>
            <a:pPr eaLnBrk="1" hangingPunct="1"/>
            <a:r>
              <a:rPr lang="fr-BE" altLang="fr-FR" dirty="0" err="1" smtClean="0"/>
              <a:t>Interpretatie</a:t>
            </a:r>
            <a:r>
              <a:rPr lang="fr-BE" altLang="fr-FR" dirty="0" smtClean="0"/>
              <a:t> van de </a:t>
            </a:r>
            <a:r>
              <a:rPr lang="fr-BE" altLang="fr-FR" dirty="0" err="1" smtClean="0"/>
              <a:t>feiten</a:t>
            </a:r>
            <a:r>
              <a:rPr lang="fr-BE" altLang="fr-FR" dirty="0" smtClean="0"/>
              <a:t>, </a:t>
            </a:r>
            <a:r>
              <a:rPr lang="fr-BE" altLang="fr-FR" dirty="0" err="1" smtClean="0"/>
              <a:t>medische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gegevens</a:t>
            </a:r>
            <a:r>
              <a:rPr lang="fr-BE" altLang="fr-FR" dirty="0" smtClean="0"/>
              <a:t> en </a:t>
            </a:r>
            <a:r>
              <a:rPr lang="fr-BE" altLang="fr-FR" dirty="0" err="1" smtClean="0"/>
              <a:t>technieken</a:t>
            </a:r>
            <a:r>
              <a:rPr lang="fr-BE" altLang="fr-FR" dirty="0" smtClean="0"/>
              <a:t> (</a:t>
            </a:r>
            <a:r>
              <a:rPr lang="fr-BE" altLang="fr-FR" dirty="0" err="1" smtClean="0"/>
              <a:t>medische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toelating</a:t>
            </a:r>
            <a:r>
              <a:rPr lang="fr-BE" altLang="fr-FR" dirty="0" smtClean="0"/>
              <a:t>)</a:t>
            </a:r>
          </a:p>
          <a:p>
            <a:pPr eaLnBrk="1" hangingPunct="1"/>
            <a:r>
              <a:rPr lang="fr-BE" altLang="fr-FR" dirty="0" err="1" smtClean="0"/>
              <a:t>Obv</a:t>
            </a:r>
            <a:r>
              <a:rPr lang="fr-BE" altLang="fr-FR" dirty="0" smtClean="0"/>
              <a:t>. </a:t>
            </a:r>
            <a:r>
              <a:rPr lang="fr-BE" altLang="fr-FR" dirty="0" err="1" smtClean="0"/>
              <a:t>wet</a:t>
            </a:r>
            <a:r>
              <a:rPr lang="fr-BE" altLang="fr-FR" dirty="0" smtClean="0"/>
              <a:t>, </a:t>
            </a:r>
            <a:r>
              <a:rPr lang="fr-BE" altLang="fr-FR" dirty="0" err="1" smtClean="0"/>
              <a:t>contract</a:t>
            </a:r>
            <a:r>
              <a:rPr lang="fr-BE" altLang="fr-FR" dirty="0" smtClean="0"/>
              <a:t>, regels, </a:t>
            </a:r>
            <a:r>
              <a:rPr lang="fr-BE" altLang="fr-FR" dirty="0" err="1" smtClean="0"/>
              <a:t>deontologische</a:t>
            </a:r>
            <a:r>
              <a:rPr lang="fr-BE" altLang="fr-FR" dirty="0" smtClean="0"/>
              <a:t> codes, </a:t>
            </a:r>
            <a:r>
              <a:rPr lang="fr-BE" altLang="fr-FR" dirty="0" err="1" smtClean="0"/>
              <a:t>billijkheid</a:t>
            </a:r>
            <a:endParaRPr lang="fr-BE" altLang="fr-FR" dirty="0" smtClean="0"/>
          </a:p>
          <a:p>
            <a:pPr eaLnBrk="1" hangingPunct="1"/>
            <a:r>
              <a:rPr lang="fr-BE" altLang="fr-FR" dirty="0" err="1" smtClean="0"/>
              <a:t>Bemiddelingstechnieken</a:t>
            </a:r>
            <a:r>
              <a:rPr lang="fr-BE" altLang="fr-FR" dirty="0" smtClean="0"/>
              <a:t> (≠ </a:t>
            </a:r>
            <a:r>
              <a:rPr lang="fr-BE" altLang="fr-FR" dirty="0" err="1" smtClean="0"/>
              <a:t>arbiter</a:t>
            </a:r>
            <a:r>
              <a:rPr lang="fr-BE" altLang="fr-FR" dirty="0" smtClean="0"/>
              <a:t>)</a:t>
            </a:r>
          </a:p>
          <a:p>
            <a:pPr eaLnBrk="1" hangingPunct="1"/>
            <a:endParaRPr lang="fr-BE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51608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fr-FR" dirty="0" smtClean="0"/>
              <a:t>ADR… en Ombudsman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grpSp>
        <p:nvGrpSpPr>
          <p:cNvPr id="9219" name="Group 48"/>
          <p:cNvGrpSpPr>
            <a:grpSpLocks/>
          </p:cNvGrpSpPr>
          <p:nvPr/>
        </p:nvGrpSpPr>
        <p:grpSpPr bwMode="auto">
          <a:xfrm>
            <a:off x="1702195" y="1976739"/>
            <a:ext cx="8497494" cy="2923492"/>
            <a:chOff x="177359" y="1933857"/>
            <a:chExt cx="8499097" cy="2922997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508796" y="1990697"/>
              <a:ext cx="0" cy="1439618"/>
            </a:xfrm>
            <a:prstGeom prst="line">
              <a:avLst/>
            </a:prstGeom>
            <a:ln>
              <a:solidFill>
                <a:srgbClr val="329BC8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4195686" y="1976412"/>
              <a:ext cx="1195612" cy="261894"/>
            </a:xfrm>
            <a:prstGeom prst="rect">
              <a:avLst/>
            </a:prstGeom>
            <a:solidFill>
              <a:srgbClr val="329BC8"/>
            </a:solidFill>
            <a:ln>
              <a:solidFill>
                <a:srgbClr val="329B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836216" y="1990697"/>
              <a:ext cx="0" cy="1439618"/>
            </a:xfrm>
            <a:prstGeom prst="line">
              <a:avLst/>
            </a:prstGeom>
            <a:ln>
              <a:solidFill>
                <a:srgbClr val="329BC8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067074" y="1989109"/>
              <a:ext cx="0" cy="1439619"/>
            </a:xfrm>
            <a:prstGeom prst="line">
              <a:avLst/>
            </a:prstGeom>
            <a:ln>
              <a:solidFill>
                <a:srgbClr val="329BC8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Left Brace 53"/>
            <p:cNvSpPr/>
            <p:nvPr/>
          </p:nvSpPr>
          <p:spPr bwMode="auto">
            <a:xfrm rot="16200000">
              <a:off x="952663" y="2975418"/>
              <a:ext cx="323795" cy="871702"/>
            </a:xfrm>
            <a:prstGeom prst="leftBrace">
              <a:avLst/>
            </a:prstGeom>
            <a:ln>
              <a:solidFill>
                <a:srgbClr val="329BC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sp>
          <p:nvSpPr>
            <p:cNvPr id="55" name="Left Brace 54"/>
            <p:cNvSpPr/>
            <p:nvPr/>
          </p:nvSpPr>
          <p:spPr bwMode="auto">
            <a:xfrm rot="16200000">
              <a:off x="2819916" y="2497484"/>
              <a:ext cx="326970" cy="1865665"/>
            </a:xfrm>
            <a:prstGeom prst="leftBrace">
              <a:avLst/>
            </a:prstGeom>
            <a:ln>
              <a:solidFill>
                <a:srgbClr val="329BC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sp>
          <p:nvSpPr>
            <p:cNvPr id="56" name="Left Brace 55"/>
            <p:cNvSpPr/>
            <p:nvPr/>
          </p:nvSpPr>
          <p:spPr bwMode="auto">
            <a:xfrm rot="16200000">
              <a:off x="4675259" y="2884119"/>
              <a:ext cx="323795" cy="1054299"/>
            </a:xfrm>
            <a:prstGeom prst="leftBrace">
              <a:avLst/>
            </a:prstGeom>
            <a:ln>
              <a:solidFill>
                <a:srgbClr val="329BC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sp>
          <p:nvSpPr>
            <p:cNvPr id="57" name="Left Brace 56"/>
            <p:cNvSpPr/>
            <p:nvPr/>
          </p:nvSpPr>
          <p:spPr bwMode="auto">
            <a:xfrm rot="16200000">
              <a:off x="6786238" y="2343467"/>
              <a:ext cx="323795" cy="2176873"/>
            </a:xfrm>
            <a:prstGeom prst="leftBrace">
              <a:avLst/>
            </a:prstGeom>
            <a:ln>
              <a:solidFill>
                <a:srgbClr val="329BC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sp>
          <p:nvSpPr>
            <p:cNvPr id="9228" name="TextBox 5"/>
            <p:cNvSpPr txBox="1">
              <a:spLocks noChangeArrowheads="1"/>
            </p:cNvSpPr>
            <p:nvPr/>
          </p:nvSpPr>
          <p:spPr bwMode="auto">
            <a:xfrm>
              <a:off x="661391" y="3779817"/>
              <a:ext cx="870751" cy="584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50000"/>
                </a:lnSpc>
                <a:spcBef>
                  <a:spcPct val="20000"/>
                </a:spcBef>
                <a:buFont typeface="Wingdings" panose="05000000000000000000" pitchFamily="2" charset="2"/>
                <a:buChar char="Ø"/>
                <a:defRPr sz="28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rgbClr val="329BC8"/>
                  </a:solidFill>
                  <a:latin typeface="Helvetica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Symbol" panose="05050102010706020507" pitchFamily="18" charset="2"/>
                <a:buChar char=""/>
                <a:defRPr sz="2400">
                  <a:solidFill>
                    <a:srgbClr val="7F7F7F"/>
                  </a:solidFill>
                  <a:latin typeface="Helvetica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BE" altLang="fr-FR" sz="1600" b="0" dirty="0">
                  <a:solidFill>
                    <a:srgbClr val="329BC8"/>
                  </a:solidFill>
                  <a:ea typeface="Helvetica" panose="020B0604020202020204" pitchFamily="34" charset="0"/>
                  <a:cs typeface="Helvetica" panose="020B0604020202020204" pitchFamily="34" charset="0"/>
                </a:rPr>
                <a:t>2 </a:t>
              </a:r>
              <a:r>
                <a:rPr lang="fr-BE" altLang="fr-FR" sz="1600" b="0" dirty="0" err="1" smtClean="0">
                  <a:solidFill>
                    <a:srgbClr val="329BC8"/>
                  </a:solidFill>
                  <a:ea typeface="Helvetica" panose="020B0604020202020204" pitchFamily="34" charset="0"/>
                  <a:cs typeface="Helvetica" panose="020B0604020202020204" pitchFamily="34" charset="0"/>
                </a:rPr>
                <a:t>partijen</a:t>
              </a:r>
              <a:endParaRPr lang="fr-BE" altLang="fr-FR" sz="1600" b="0" dirty="0">
                <a:solidFill>
                  <a:srgbClr val="329BC8"/>
                </a:solidFill>
                <a:ea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229" name="TextBox 16"/>
            <p:cNvSpPr txBox="1">
              <a:spLocks noChangeArrowheads="1"/>
            </p:cNvSpPr>
            <p:nvPr/>
          </p:nvSpPr>
          <p:spPr bwMode="auto">
            <a:xfrm>
              <a:off x="2050207" y="3779125"/>
              <a:ext cx="1866530" cy="584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50000"/>
                </a:lnSpc>
                <a:spcBef>
                  <a:spcPct val="20000"/>
                </a:spcBef>
                <a:buFont typeface="Wingdings" panose="05000000000000000000" pitchFamily="2" charset="2"/>
                <a:buChar char="Ø"/>
                <a:defRPr sz="28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rgbClr val="329BC8"/>
                  </a:solidFill>
                  <a:latin typeface="Helvetica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Symbol" panose="05050102010706020507" pitchFamily="18" charset="2"/>
                <a:buChar char=""/>
                <a:defRPr sz="2400">
                  <a:solidFill>
                    <a:srgbClr val="7F7F7F"/>
                  </a:solidFill>
                  <a:latin typeface="Helvetica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BE" altLang="fr-FR" sz="1600" b="0" dirty="0" err="1" smtClean="0">
                  <a:solidFill>
                    <a:srgbClr val="329BC8"/>
                  </a:solidFill>
                  <a:ea typeface="Helvetica" panose="020B0604020202020204" pitchFamily="34" charset="0"/>
                  <a:cs typeface="Helvetica" panose="020B0604020202020204" pitchFamily="34" charset="0"/>
                </a:rPr>
                <a:t>Tussenkomst</a:t>
              </a:r>
              <a:r>
                <a:rPr lang="fr-BE" altLang="fr-FR" sz="1600" b="0" dirty="0" smtClean="0">
                  <a:solidFill>
                    <a:srgbClr val="329BC8"/>
                  </a:solidFill>
                  <a:ea typeface="Helvetica" panose="020B0604020202020204" pitchFamily="34" charset="0"/>
                  <a:cs typeface="Helvetica" panose="020B0604020202020204" pitchFamily="34" charset="0"/>
                </a:rPr>
                <a:t> van </a:t>
              </a:r>
              <a:r>
                <a:rPr lang="fr-BE" altLang="fr-FR" sz="1600" b="0" dirty="0" err="1" smtClean="0">
                  <a:solidFill>
                    <a:srgbClr val="329BC8"/>
                  </a:solidFill>
                  <a:ea typeface="Helvetica" panose="020B0604020202020204" pitchFamily="34" charset="0"/>
                  <a:cs typeface="Helvetica" panose="020B0604020202020204" pitchFamily="34" charset="0"/>
                </a:rPr>
                <a:t>een</a:t>
              </a:r>
              <a:r>
                <a:rPr lang="fr-BE" altLang="fr-FR" sz="1600" b="0" dirty="0" smtClean="0">
                  <a:solidFill>
                    <a:srgbClr val="329BC8"/>
                  </a:solidFill>
                  <a:ea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fr-BE" altLang="fr-FR" sz="1600" b="0" dirty="0" err="1" smtClean="0">
                  <a:solidFill>
                    <a:srgbClr val="329BC8"/>
                  </a:solidFill>
                  <a:ea typeface="Helvetica" panose="020B0604020202020204" pitchFamily="34" charset="0"/>
                  <a:cs typeface="Helvetica" panose="020B0604020202020204" pitchFamily="34" charset="0"/>
                </a:rPr>
                <a:t>bemiddelaar</a:t>
              </a:r>
              <a:endParaRPr lang="fr-BE" altLang="fr-FR" sz="1600" b="0" dirty="0">
                <a:solidFill>
                  <a:srgbClr val="329BC8"/>
                </a:solidFill>
                <a:ea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230" name="TextBox 17"/>
            <p:cNvSpPr txBox="1">
              <a:spLocks noChangeArrowheads="1"/>
            </p:cNvSpPr>
            <p:nvPr/>
          </p:nvSpPr>
          <p:spPr bwMode="auto">
            <a:xfrm>
              <a:off x="4277128" y="3779818"/>
              <a:ext cx="1158968" cy="1077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50000"/>
                </a:lnSpc>
                <a:spcBef>
                  <a:spcPct val="20000"/>
                </a:spcBef>
                <a:buFont typeface="Wingdings" panose="05000000000000000000" pitchFamily="2" charset="2"/>
                <a:buChar char="Ø"/>
                <a:defRPr sz="28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rgbClr val="329BC8"/>
                  </a:solidFill>
                  <a:latin typeface="Helvetica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Symbol" panose="05050102010706020507" pitchFamily="18" charset="2"/>
                <a:buChar char=""/>
                <a:defRPr sz="2400">
                  <a:solidFill>
                    <a:srgbClr val="7F7F7F"/>
                  </a:solidFill>
                  <a:latin typeface="Helvetica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BE" altLang="fr-FR" sz="1600" b="0" dirty="0" err="1" smtClean="0">
                  <a:solidFill>
                    <a:srgbClr val="329BC8"/>
                  </a:solidFill>
                  <a:ea typeface="Helvetica" panose="020B0604020202020204" pitchFamily="34" charset="0"/>
                  <a:cs typeface="Helvetica" panose="020B0604020202020204" pitchFamily="34" charset="0"/>
                </a:rPr>
                <a:t>Advies</a:t>
              </a:r>
              <a:r>
                <a:rPr lang="fr-BE" altLang="fr-FR" sz="1600" b="0" dirty="0" smtClean="0">
                  <a:solidFill>
                    <a:srgbClr val="329BC8"/>
                  </a:solidFill>
                  <a:ea typeface="Helvetica" panose="020B0604020202020204" pitchFamily="34" charset="0"/>
                  <a:cs typeface="Helvetica" panose="020B0604020202020204" pitchFamily="34" charset="0"/>
                </a:rPr>
                <a:t> met </a:t>
              </a:r>
              <a:r>
                <a:rPr lang="fr-BE" altLang="fr-FR" sz="1600" b="0" dirty="0" err="1" smtClean="0">
                  <a:solidFill>
                    <a:srgbClr val="329BC8"/>
                  </a:solidFill>
                  <a:ea typeface="Helvetica" panose="020B0604020202020204" pitchFamily="34" charset="0"/>
                  <a:cs typeface="Helvetica" panose="020B0604020202020204" pitchFamily="34" charset="0"/>
                </a:rPr>
                <a:t>moreel</a:t>
              </a:r>
              <a:r>
                <a:rPr lang="fr-BE" altLang="fr-FR" sz="1600" b="0" dirty="0" smtClean="0">
                  <a:solidFill>
                    <a:srgbClr val="329BC8"/>
                  </a:solidFill>
                  <a:ea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fr-BE" altLang="fr-FR" sz="1600" b="0" dirty="0" err="1" smtClean="0">
                  <a:solidFill>
                    <a:srgbClr val="329BC8"/>
                  </a:solidFill>
                  <a:ea typeface="Helvetica" panose="020B0604020202020204" pitchFamily="34" charset="0"/>
                  <a:cs typeface="Helvetica" panose="020B0604020202020204" pitchFamily="34" charset="0"/>
                </a:rPr>
                <a:t>gezag</a:t>
              </a:r>
              <a:endParaRPr lang="fr-BE" altLang="fr-FR" sz="1600" b="0" dirty="0">
                <a:solidFill>
                  <a:srgbClr val="329BC8"/>
                </a:solidFill>
                <a:ea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231" name="TextBox 18"/>
            <p:cNvSpPr txBox="1">
              <a:spLocks noChangeArrowheads="1"/>
            </p:cNvSpPr>
            <p:nvPr/>
          </p:nvSpPr>
          <p:spPr bwMode="auto">
            <a:xfrm>
              <a:off x="5919415" y="3775185"/>
              <a:ext cx="2258501" cy="338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50000"/>
                </a:lnSpc>
                <a:spcBef>
                  <a:spcPct val="20000"/>
                </a:spcBef>
                <a:buFont typeface="Wingdings" panose="05000000000000000000" pitchFamily="2" charset="2"/>
                <a:buChar char="Ø"/>
                <a:defRPr sz="28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rgbClr val="329BC8"/>
                  </a:solidFill>
                  <a:latin typeface="Helvetica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Symbol" panose="05050102010706020507" pitchFamily="18" charset="2"/>
                <a:buChar char=""/>
                <a:defRPr sz="2400">
                  <a:solidFill>
                    <a:srgbClr val="7F7F7F"/>
                  </a:solidFill>
                  <a:latin typeface="Helvetica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BE" altLang="fr-FR" sz="1600" b="0" dirty="0" err="1" smtClean="0">
                  <a:solidFill>
                    <a:srgbClr val="329BC8"/>
                  </a:solidFill>
                  <a:ea typeface="Helvetica" panose="020B0604020202020204" pitchFamily="34" charset="0"/>
                  <a:cs typeface="Helvetica" panose="020B0604020202020204" pitchFamily="34" charset="0"/>
                </a:rPr>
                <a:t>Bindende</a:t>
              </a:r>
              <a:r>
                <a:rPr lang="fr-BE" altLang="fr-FR" sz="1600" b="0" dirty="0" smtClean="0">
                  <a:solidFill>
                    <a:srgbClr val="329BC8"/>
                  </a:solidFill>
                  <a:ea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fr-BE" altLang="fr-FR" sz="1600" b="0" dirty="0" err="1" smtClean="0">
                  <a:solidFill>
                    <a:srgbClr val="329BC8"/>
                  </a:solidFill>
                  <a:ea typeface="Helvetica" panose="020B0604020202020204" pitchFamily="34" charset="0"/>
                  <a:cs typeface="Helvetica" panose="020B0604020202020204" pitchFamily="34" charset="0"/>
                </a:rPr>
                <a:t>beslissing</a:t>
              </a:r>
              <a:endParaRPr lang="fr-BE" altLang="fr-FR" sz="1600" b="0" dirty="0">
                <a:solidFill>
                  <a:srgbClr val="329BC8"/>
                </a:solidFill>
                <a:ea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519930" y="2697015"/>
              <a:ext cx="802632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115355" y="2343063"/>
              <a:ext cx="0" cy="6333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4" name="TextBox 63"/>
            <p:cNvSpPr txBox="1">
              <a:spLocks noChangeArrowheads="1"/>
            </p:cNvSpPr>
            <p:nvPr/>
          </p:nvSpPr>
          <p:spPr bwMode="auto">
            <a:xfrm>
              <a:off x="177359" y="1946706"/>
              <a:ext cx="1648026" cy="338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150000"/>
                </a:lnSpc>
                <a:spcBef>
                  <a:spcPct val="20000"/>
                </a:spcBef>
                <a:buFont typeface="Wingdings" panose="05000000000000000000" pitchFamily="2" charset="2"/>
                <a:buChar char="Ø"/>
                <a:defRPr sz="28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rgbClr val="329BC8"/>
                  </a:solidFill>
                  <a:latin typeface="Helvetica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Symbol" panose="05050102010706020507" pitchFamily="18" charset="2"/>
                <a:buChar char=""/>
                <a:defRPr sz="2400">
                  <a:solidFill>
                    <a:srgbClr val="7F7F7F"/>
                  </a:solidFill>
                  <a:latin typeface="Helvetica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BE" altLang="fr-FR" sz="1600" b="0" dirty="0" err="1" smtClean="0">
                  <a:ea typeface="Helvetica" panose="020B0604020202020204" pitchFamily="34" charset="0"/>
                  <a:cs typeface="Helvetica" panose="020B0604020202020204" pitchFamily="34" charset="0"/>
                </a:rPr>
                <a:t>Onderhandeling</a:t>
              </a:r>
              <a:endParaRPr lang="fr-BE" altLang="fr-FR" sz="1600" b="0" dirty="0">
                <a:ea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235" name="TextBox 64"/>
            <p:cNvSpPr txBox="1">
              <a:spLocks noChangeArrowheads="1"/>
            </p:cNvSpPr>
            <p:nvPr/>
          </p:nvSpPr>
          <p:spPr bwMode="auto">
            <a:xfrm>
              <a:off x="1685931" y="1933857"/>
              <a:ext cx="14081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50000"/>
                </a:lnSpc>
                <a:spcBef>
                  <a:spcPct val="20000"/>
                </a:spcBef>
                <a:buFont typeface="Wingdings" panose="05000000000000000000" pitchFamily="2" charset="2"/>
                <a:buChar char="Ø"/>
                <a:defRPr sz="28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rgbClr val="329BC8"/>
                  </a:solidFill>
                  <a:latin typeface="Helvetica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Symbol" panose="05050102010706020507" pitchFamily="18" charset="2"/>
                <a:buChar char=""/>
                <a:defRPr sz="2400">
                  <a:solidFill>
                    <a:srgbClr val="7F7F7F"/>
                  </a:solidFill>
                  <a:latin typeface="Helvetica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BE" altLang="fr-FR" sz="1600" b="0" dirty="0" err="1" smtClean="0">
                  <a:ea typeface="Helvetica" panose="020B0604020202020204" pitchFamily="34" charset="0"/>
                  <a:cs typeface="Helvetica" panose="020B0604020202020204" pitchFamily="34" charset="0"/>
                </a:rPr>
                <a:t>Verzoening</a:t>
              </a:r>
              <a:endParaRPr lang="fr-BE" altLang="fr-FR" sz="1600" b="0" dirty="0">
                <a:ea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236" name="TextBox 65"/>
            <p:cNvSpPr txBox="1">
              <a:spLocks noChangeArrowheads="1"/>
            </p:cNvSpPr>
            <p:nvPr/>
          </p:nvSpPr>
          <p:spPr bwMode="auto">
            <a:xfrm>
              <a:off x="2798384" y="1933914"/>
              <a:ext cx="1440383" cy="338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150000"/>
                </a:lnSpc>
                <a:spcBef>
                  <a:spcPct val="20000"/>
                </a:spcBef>
                <a:buFont typeface="Wingdings" panose="05000000000000000000" pitchFamily="2" charset="2"/>
                <a:buChar char="Ø"/>
                <a:defRPr sz="28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rgbClr val="329BC8"/>
                  </a:solidFill>
                  <a:latin typeface="Helvetica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Symbol" panose="05050102010706020507" pitchFamily="18" charset="2"/>
                <a:buChar char=""/>
                <a:defRPr sz="2400">
                  <a:solidFill>
                    <a:srgbClr val="7F7F7F"/>
                  </a:solidFill>
                  <a:latin typeface="Helvetica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BE" altLang="fr-FR" sz="1600" b="0" dirty="0" err="1" smtClean="0">
                  <a:ea typeface="Helvetica" panose="020B0604020202020204" pitchFamily="34" charset="0"/>
                  <a:cs typeface="Helvetica" panose="020B0604020202020204" pitchFamily="34" charset="0"/>
                </a:rPr>
                <a:t>Bemiddeling</a:t>
              </a:r>
              <a:endParaRPr lang="fr-BE" altLang="fr-FR" sz="1600" b="0" dirty="0">
                <a:ea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237" name="TextBox 66"/>
            <p:cNvSpPr txBox="1">
              <a:spLocks noChangeArrowheads="1"/>
            </p:cNvSpPr>
            <p:nvPr/>
          </p:nvSpPr>
          <p:spPr bwMode="auto">
            <a:xfrm>
              <a:off x="4107217" y="1938318"/>
              <a:ext cx="13596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50000"/>
                </a:lnSpc>
                <a:spcBef>
                  <a:spcPct val="20000"/>
                </a:spcBef>
                <a:buFont typeface="Wingdings" panose="05000000000000000000" pitchFamily="2" charset="2"/>
                <a:buChar char="Ø"/>
                <a:defRPr sz="28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rgbClr val="329BC8"/>
                  </a:solidFill>
                  <a:latin typeface="Helvetica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Symbol" panose="05050102010706020507" pitchFamily="18" charset="2"/>
                <a:buChar char=""/>
                <a:defRPr sz="2400">
                  <a:solidFill>
                    <a:srgbClr val="7F7F7F"/>
                  </a:solidFill>
                  <a:latin typeface="Helvetica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BE" altLang="fr-FR" sz="1600" b="0">
                  <a:solidFill>
                    <a:schemeClr val="bg1"/>
                  </a:solidFill>
                  <a:ea typeface="Helvetica" panose="020B0604020202020204" pitchFamily="34" charset="0"/>
                  <a:cs typeface="Helvetica" panose="020B0604020202020204" pitchFamily="34" charset="0"/>
                </a:rPr>
                <a:t>Ombudsman</a:t>
              </a:r>
            </a:p>
          </p:txBody>
        </p:sp>
        <p:sp>
          <p:nvSpPr>
            <p:cNvPr id="9238" name="TextBox 67"/>
            <p:cNvSpPr txBox="1">
              <a:spLocks noChangeArrowheads="1"/>
            </p:cNvSpPr>
            <p:nvPr/>
          </p:nvSpPr>
          <p:spPr bwMode="auto">
            <a:xfrm>
              <a:off x="5580112" y="1954906"/>
              <a:ext cx="13681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50000"/>
                </a:lnSpc>
                <a:spcBef>
                  <a:spcPct val="20000"/>
                </a:spcBef>
                <a:buFont typeface="Wingdings" panose="05000000000000000000" pitchFamily="2" charset="2"/>
                <a:buChar char="Ø"/>
                <a:defRPr sz="28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rgbClr val="329BC8"/>
                  </a:solidFill>
                  <a:latin typeface="Helvetica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Symbol" panose="05050102010706020507" pitchFamily="18" charset="2"/>
                <a:buChar char=""/>
                <a:defRPr sz="2400">
                  <a:solidFill>
                    <a:srgbClr val="7F7F7F"/>
                  </a:solidFill>
                  <a:latin typeface="Helvetica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BE" altLang="fr-FR" sz="1600" b="0">
                  <a:ea typeface="Helvetica" panose="020B0604020202020204" pitchFamily="34" charset="0"/>
                  <a:cs typeface="Helvetica" panose="020B0604020202020204" pitchFamily="34" charset="0"/>
                </a:rPr>
                <a:t>Arbitrage</a:t>
              </a:r>
            </a:p>
          </p:txBody>
        </p:sp>
        <p:sp>
          <p:nvSpPr>
            <p:cNvPr id="9239" name="TextBox 68"/>
            <p:cNvSpPr txBox="1">
              <a:spLocks noChangeArrowheads="1"/>
            </p:cNvSpPr>
            <p:nvPr/>
          </p:nvSpPr>
          <p:spPr bwMode="auto">
            <a:xfrm>
              <a:off x="6660232" y="1953287"/>
              <a:ext cx="2016224" cy="338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50000"/>
                </a:lnSpc>
                <a:spcBef>
                  <a:spcPct val="20000"/>
                </a:spcBef>
                <a:buFont typeface="Wingdings" panose="05000000000000000000" pitchFamily="2" charset="2"/>
                <a:buChar char="Ø"/>
                <a:defRPr sz="28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rgbClr val="329BC8"/>
                  </a:solidFill>
                  <a:latin typeface="Helvetica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Symbol" panose="05050102010706020507" pitchFamily="18" charset="2"/>
                <a:buChar char=""/>
                <a:defRPr sz="2400">
                  <a:solidFill>
                    <a:srgbClr val="7F7F7F"/>
                  </a:solidFill>
                  <a:latin typeface="Helvetica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Symbol" panose="05050102010706020507" pitchFamily="18" charset="2"/>
                <a:buChar char="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BE" altLang="fr-FR" sz="1600" b="0" dirty="0" err="1" smtClean="0">
                  <a:ea typeface="Helvetica" panose="020B0604020202020204" pitchFamily="34" charset="0"/>
                  <a:cs typeface="Helvetica" panose="020B0604020202020204" pitchFamily="34" charset="0"/>
                </a:rPr>
                <a:t>Rechtbank</a:t>
              </a:r>
              <a:endParaRPr lang="fr-BE" altLang="fr-FR" sz="1600" b="0" dirty="0">
                <a:ea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2410999" y="2338300"/>
              <a:ext cx="0" cy="6333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563742" y="2335126"/>
              <a:ext cx="0" cy="6348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857798" y="2338300"/>
              <a:ext cx="0" cy="6333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6228069" y="2338300"/>
              <a:ext cx="0" cy="6333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7668203" y="2338300"/>
              <a:ext cx="0" cy="6333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738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80446" y="0"/>
            <a:ext cx="8826500" cy="792162"/>
          </a:xfrm>
        </p:spPr>
        <p:txBody>
          <a:bodyPr/>
          <a:lstStyle/>
          <a:p>
            <a:pPr eaLnBrk="1" hangingPunct="1"/>
            <a:r>
              <a:rPr lang="fr-BE" altLang="fr-FR" dirty="0" smtClean="0"/>
              <a:t>Klachtenbeheer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046683" y="1282122"/>
            <a:ext cx="8642350" cy="4897438"/>
          </a:xfrm>
        </p:spPr>
        <p:txBody>
          <a:bodyPr/>
          <a:lstStyle/>
          <a:p>
            <a:pPr eaLnBrk="1" hangingPunct="1">
              <a:defRPr/>
            </a:pPr>
            <a:r>
              <a:rPr lang="fr-BE" altLang="fr-FR" dirty="0"/>
              <a:t>De Ombudsman </a:t>
            </a:r>
            <a:r>
              <a:rPr lang="fr-BE" altLang="fr-FR" dirty="0" err="1"/>
              <a:t>heeft</a:t>
            </a:r>
            <a:r>
              <a:rPr lang="fr-BE" altLang="fr-FR" dirty="0"/>
              <a:t> </a:t>
            </a:r>
            <a:r>
              <a:rPr lang="fr-BE" altLang="fr-FR" dirty="0" err="1"/>
              <a:t>een</a:t>
            </a:r>
            <a:r>
              <a:rPr lang="fr-BE" altLang="fr-FR" dirty="0"/>
              <a:t> </a:t>
            </a:r>
            <a:r>
              <a:rPr lang="fr-BE" altLang="fr-FR" dirty="0" err="1"/>
              <a:t>moreel</a:t>
            </a:r>
            <a:r>
              <a:rPr lang="fr-BE" altLang="fr-FR" dirty="0"/>
              <a:t> </a:t>
            </a:r>
            <a:r>
              <a:rPr lang="fr-BE" altLang="fr-FR" dirty="0" err="1" smtClean="0"/>
              <a:t>gezag</a:t>
            </a:r>
            <a:endParaRPr lang="fr-BE" altLang="fr-FR" dirty="0" smtClean="0"/>
          </a:p>
          <a:p>
            <a:pPr eaLnBrk="1" hangingPunct="1">
              <a:defRPr/>
            </a:pPr>
            <a:r>
              <a:rPr lang="fr-BE" altLang="fr-FR" dirty="0" smtClean="0"/>
              <a:t>Na analyse van de </a:t>
            </a:r>
            <a:r>
              <a:rPr lang="fr-BE" altLang="fr-FR" dirty="0" err="1" smtClean="0"/>
              <a:t>klachten</a:t>
            </a:r>
            <a:r>
              <a:rPr lang="fr-BE" altLang="fr-FR" dirty="0" smtClean="0"/>
              <a:t>:</a:t>
            </a:r>
          </a:p>
          <a:p>
            <a:pPr lvl="1" eaLnBrk="1" hangingPunct="1">
              <a:defRPr/>
            </a:pPr>
            <a:r>
              <a:rPr lang="fr-BE" altLang="fr-FR" dirty="0" err="1" smtClean="0"/>
              <a:t>Ofwel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een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minnelijke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oplossing</a:t>
            </a:r>
            <a:endParaRPr lang="fr-BE" altLang="fr-FR" dirty="0" smtClean="0"/>
          </a:p>
          <a:p>
            <a:pPr lvl="1" eaLnBrk="1" hangingPunct="1">
              <a:defRPr/>
            </a:pPr>
            <a:r>
              <a:rPr lang="fr-BE" altLang="fr-FR" dirty="0" err="1" smtClean="0"/>
              <a:t>Ofwel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gemotiveerd</a:t>
            </a:r>
            <a:r>
              <a:rPr lang="fr-BE" altLang="fr-FR" dirty="0" smtClean="0"/>
              <a:t> en </a:t>
            </a:r>
            <a:r>
              <a:rPr lang="fr-BE" altLang="fr-FR" dirty="0" err="1" smtClean="0"/>
              <a:t>gedetailleerd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advies</a:t>
            </a:r>
            <a:endParaRPr lang="fr-BE" altLang="fr-FR" dirty="0" smtClean="0"/>
          </a:p>
          <a:p>
            <a:pPr marL="457200" lvl="1" indent="0" eaLnBrk="1" hangingPunct="1">
              <a:buNone/>
              <a:defRPr/>
            </a:pPr>
            <a:endParaRPr lang="fr-BE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363849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1703388" y="1989139"/>
            <a:ext cx="7993062" cy="1470025"/>
          </a:xfrm>
        </p:spPr>
        <p:txBody>
          <a:bodyPr/>
          <a:lstStyle/>
          <a:p>
            <a:pPr eaLnBrk="1" hangingPunct="1"/>
            <a:r>
              <a:rPr lang="fr-BE" altLang="fr-FR" sz="3600" dirty="0" err="1" smtClean="0"/>
              <a:t>Buitengerechtelijke</a:t>
            </a:r>
            <a:r>
              <a:rPr lang="fr-BE" altLang="fr-FR" sz="3600" dirty="0" smtClean="0"/>
              <a:t> </a:t>
            </a:r>
            <a:r>
              <a:rPr lang="fr-BE" altLang="fr-FR" sz="3600" dirty="0" err="1" smtClean="0"/>
              <a:t>geschillenregeling</a:t>
            </a:r>
            <a:endParaRPr lang="fr-BE" altLang="fr-FR" sz="3600" dirty="0"/>
          </a:p>
        </p:txBody>
      </p:sp>
    </p:spTree>
    <p:extLst>
      <p:ext uri="{BB962C8B-B14F-4D97-AF65-F5344CB8AC3E}">
        <p14:creationId xmlns:p14="http://schemas.microsoft.com/office/powerpoint/2010/main" val="190602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08065" y="117851"/>
            <a:ext cx="8826500" cy="792162"/>
          </a:xfrm>
        </p:spPr>
        <p:txBody>
          <a:bodyPr/>
          <a:lstStyle/>
          <a:p>
            <a:pPr eaLnBrk="1" hangingPunct="1"/>
            <a:r>
              <a:rPr lang="fr-BE" altLang="fr-FR" dirty="0" err="1" smtClean="0"/>
              <a:t>Welke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klachten</a:t>
            </a:r>
            <a:r>
              <a:rPr lang="fr-BE" altLang="fr-FR" dirty="0" smtClean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556" y="1265497"/>
            <a:ext cx="8642350" cy="4897438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/>
              <a:t>Voorwaarden tussenkomst</a:t>
            </a:r>
          </a:p>
          <a:p>
            <a:pPr lvl="1" eaLnBrk="1" hangingPunct="1">
              <a:defRPr/>
            </a:pPr>
            <a:r>
              <a:rPr lang="nl-NL" dirty="0"/>
              <a:t>Schriftelijk</a:t>
            </a:r>
          </a:p>
          <a:p>
            <a:pPr lvl="1" eaLnBrk="1" hangingPunct="1">
              <a:defRPr/>
            </a:pPr>
            <a:r>
              <a:rPr lang="nl-NL" dirty="0"/>
              <a:t>Een bestaand </a:t>
            </a:r>
            <a:r>
              <a:rPr lang="nl-NL" dirty="0" smtClean="0"/>
              <a:t>verzekeringscontract </a:t>
            </a:r>
            <a:r>
              <a:rPr lang="nl-NL" dirty="0"/>
              <a:t>(met uitzondering van toegang tot verzekering)</a:t>
            </a:r>
          </a:p>
          <a:p>
            <a:pPr lvl="1" eaLnBrk="1" hangingPunct="1">
              <a:defRPr/>
            </a:pPr>
            <a:r>
              <a:rPr lang="nl-NL" dirty="0"/>
              <a:t>Toepassing van de Belgische </a:t>
            </a:r>
            <a:r>
              <a:rPr lang="nl-NL" dirty="0" smtClean="0"/>
              <a:t>wetgeving (FIN-NET extensie)</a:t>
            </a:r>
            <a:endParaRPr lang="nl-NL" dirty="0"/>
          </a:p>
          <a:p>
            <a:pPr eaLnBrk="1" hangingPunct="1">
              <a:defRPr/>
            </a:pPr>
            <a:r>
              <a:rPr lang="nl-NL" dirty="0"/>
              <a:t>Tussenkomst gratis</a:t>
            </a:r>
          </a:p>
          <a:p>
            <a:pPr marL="0" indent="0" eaLnBrk="1" hangingPunct="1">
              <a:buNone/>
              <a:defRPr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6816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32571" y="26901"/>
            <a:ext cx="8826500" cy="792162"/>
          </a:xfrm>
        </p:spPr>
        <p:txBody>
          <a:bodyPr/>
          <a:lstStyle/>
          <a:p>
            <a:r>
              <a:rPr lang="nl-BE" altLang="fr-FR" dirty="0" smtClean="0"/>
              <a:t>Binnen welke termijn?</a:t>
            </a:r>
            <a:endParaRPr lang="fr-BE" altLang="fr-FR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068243" y="1265497"/>
            <a:ext cx="8642350" cy="4897438"/>
          </a:xfrm>
        </p:spPr>
        <p:txBody>
          <a:bodyPr/>
          <a:lstStyle/>
          <a:p>
            <a:r>
              <a:rPr lang="nl-BE" altLang="fr-FR" dirty="0" smtClean="0"/>
              <a:t>90 dagen</a:t>
            </a:r>
          </a:p>
          <a:p>
            <a:r>
              <a:rPr lang="nl-BE" altLang="fr-FR" dirty="0" smtClean="0"/>
              <a:t>Bij een complex dossier, kan de termijn eenmalig worden verlengd</a:t>
            </a:r>
            <a:endParaRPr lang="fr-BE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27977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In de praktijk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9144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7404" y="383456"/>
            <a:ext cx="11521280" cy="792088"/>
          </a:xfrm>
        </p:spPr>
        <p:txBody>
          <a:bodyPr/>
          <a:lstStyle/>
          <a:p>
            <a:r>
              <a:rPr lang="en-US" sz="4400" dirty="0" smtClean="0"/>
              <a:t>In de </a:t>
            </a:r>
            <a:r>
              <a:rPr lang="en-US" sz="4400" dirty="0" err="1" smtClean="0"/>
              <a:t>praktijk</a:t>
            </a:r>
            <a:r>
              <a:rPr lang="en-US" sz="4400" dirty="0" smtClean="0"/>
              <a:t>: </a:t>
            </a:r>
            <a:r>
              <a:rPr lang="en-US" sz="4400" dirty="0" err="1" smtClean="0"/>
              <a:t>Jaarverslag</a:t>
            </a:r>
            <a:r>
              <a:rPr lang="en-US" sz="4400" dirty="0" smtClean="0"/>
              <a:t> 2017</a:t>
            </a:r>
            <a:endParaRPr lang="nl-BE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nl-BE" dirty="0"/>
          </a:p>
        </p:txBody>
      </p:sp>
      <p:sp>
        <p:nvSpPr>
          <p:cNvPr id="15" name="Rectangle 14"/>
          <p:cNvSpPr/>
          <p:nvPr/>
        </p:nvSpPr>
        <p:spPr>
          <a:xfrm>
            <a:off x="1114611" y="3787934"/>
            <a:ext cx="8576237" cy="712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8AC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9%</a:t>
            </a: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srgbClr val="018AC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04" y="2362199"/>
            <a:ext cx="9383444" cy="712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8AC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6.120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18AC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vragen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8AC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tot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18AC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tussenkomst</a:t>
            </a:r>
            <a:endParaRPr kumimoji="0" lang="nl-BE" sz="2800" b="1" i="0" u="none" strike="noStrike" kern="1200" cap="none" spc="0" normalizeH="0" baseline="0" noProof="0" dirty="0">
              <a:ln>
                <a:noFill/>
              </a:ln>
              <a:solidFill>
                <a:srgbClr val="018AC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46" y="3860703"/>
            <a:ext cx="598599" cy="59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7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Aantal</a:t>
            </a:r>
            <a:r>
              <a:rPr lang="en-US" dirty="0" smtClean="0"/>
              <a:t> Klachten 2017</a:t>
            </a:r>
            <a:endParaRPr lang="nl-B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US" smtClean="0"/>
          </a:p>
          <a:p>
            <a:pPr lvl="1"/>
            <a:endParaRPr lang="en-US" smtClean="0"/>
          </a:p>
          <a:p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14" y="1176866"/>
            <a:ext cx="9809859" cy="453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4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Tegen wie?</a:t>
            </a:r>
            <a:endParaRPr lang="nl-BE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35" y="908720"/>
            <a:ext cx="8896350" cy="4295775"/>
          </a:xfrm>
        </p:spPr>
      </p:pic>
    </p:spTree>
    <p:extLst>
      <p:ext uri="{BB962C8B-B14F-4D97-AF65-F5344CB8AC3E}">
        <p14:creationId xmlns:p14="http://schemas.microsoft.com/office/powerpoint/2010/main" val="416757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</a:t>
            </a:r>
            <a:r>
              <a:rPr lang="en-US" dirty="0" err="1" smtClean="0"/>
              <a:t>verzekeringstak</a:t>
            </a:r>
            <a:endParaRPr lang="nl-B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nl-BE" dirty="0"/>
          </a:p>
        </p:txBody>
      </p:sp>
      <p:sp>
        <p:nvSpPr>
          <p:cNvPr id="9" name="Rectangle 8"/>
          <p:cNvSpPr/>
          <p:nvPr/>
        </p:nvSpPr>
        <p:spPr>
          <a:xfrm>
            <a:off x="6902763" y="2736374"/>
            <a:ext cx="3877733" cy="712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srgbClr val="018AC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951" y="792018"/>
            <a:ext cx="10547899" cy="512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1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551" y="143479"/>
            <a:ext cx="11768717" cy="792088"/>
          </a:xfrm>
        </p:spPr>
        <p:txBody>
          <a:bodyPr/>
          <a:lstStyle/>
          <a:p>
            <a:r>
              <a:rPr lang="en-US" dirty="0" err="1" smtClean="0"/>
              <a:t>Waarover</a:t>
            </a:r>
            <a:r>
              <a:rPr lang="en-US" dirty="0" smtClean="0"/>
              <a:t>?</a:t>
            </a:r>
            <a:endParaRPr lang="nl-B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2826" y="758421"/>
            <a:ext cx="11523133" cy="4897214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4 </a:t>
            </a:r>
            <a:r>
              <a:rPr lang="fr-FR" dirty="0" err="1" smtClean="0"/>
              <a:t>verzekeringstakken</a:t>
            </a:r>
            <a:r>
              <a:rPr lang="fr-FR" dirty="0" smtClean="0"/>
              <a:t> </a:t>
            </a:r>
            <a:r>
              <a:rPr lang="fr-FR" dirty="0" err="1" smtClean="0"/>
              <a:t>vertegenwoordigen</a:t>
            </a:r>
            <a:r>
              <a:rPr lang="fr-FR" dirty="0" smtClean="0"/>
              <a:t> 2/3 van de </a:t>
            </a:r>
            <a:r>
              <a:rPr lang="fr-FR" dirty="0" err="1" smtClean="0"/>
              <a:t>klachten</a:t>
            </a:r>
            <a:endParaRPr lang="fr-FR" dirty="0" smtClean="0"/>
          </a:p>
          <a:p>
            <a:r>
              <a:rPr lang="fr-FR" dirty="0" smtClean="0"/>
              <a:t> De </a:t>
            </a:r>
            <a:r>
              <a:rPr lang="fr-FR" dirty="0" err="1" smtClean="0"/>
              <a:t>opzeg</a:t>
            </a:r>
            <a:endParaRPr lang="fr-FR" dirty="0" smtClean="0"/>
          </a:p>
          <a:p>
            <a:pPr marL="357188" indent="-357188"/>
            <a:r>
              <a:rPr lang="fr-FR" dirty="0" err="1" smtClean="0"/>
              <a:t>Termijnen</a:t>
            </a:r>
            <a:endParaRPr lang="fr-FR" dirty="0" smtClean="0"/>
          </a:p>
          <a:p>
            <a:pPr marL="357188" indent="-357188"/>
            <a:r>
              <a:rPr lang="fr-FR" dirty="0" err="1" smtClean="0"/>
              <a:t>Verzekeringstussenpersonen</a:t>
            </a:r>
            <a:r>
              <a:rPr lang="fr-FR" dirty="0" smtClean="0"/>
              <a:t> </a:t>
            </a:r>
          </a:p>
          <a:p>
            <a:pPr marL="814388" lvl="1" indent="-357188"/>
            <a:r>
              <a:rPr lang="fr-FR" dirty="0" err="1" smtClean="0"/>
              <a:t>Advies</a:t>
            </a:r>
            <a:endParaRPr lang="fr-FR" dirty="0" smtClean="0"/>
          </a:p>
          <a:p>
            <a:pPr marL="814388" lvl="1" indent="-357188"/>
            <a:r>
              <a:rPr lang="fr-FR" dirty="0" smtClean="0"/>
              <a:t>GSM- en </a:t>
            </a:r>
            <a:r>
              <a:rPr lang="fr-FR" dirty="0" err="1" smtClean="0"/>
              <a:t>annulatieverzekering</a:t>
            </a:r>
            <a:endParaRPr lang="fr-FR" dirty="0" smtClean="0"/>
          </a:p>
          <a:p>
            <a:pPr marL="814388" lvl="1" indent="-357188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991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73949" y="1591204"/>
            <a:ext cx="10595184" cy="3260196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	2008: toegang tot </a:t>
            </a:r>
            <a:r>
              <a:rPr lang="nl-NL" dirty="0" err="1" smtClean="0"/>
              <a:t>schuldsaldoverzekering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	2018: uitbreiden toegang tot </a:t>
            </a:r>
            <a:r>
              <a:rPr lang="nl-NL" dirty="0" err="1" smtClean="0"/>
              <a:t>schuldsaldoverzekering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66437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Meer informatie … ?</a:t>
            </a:r>
            <a:endParaRPr lang="nl-B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39900" y="1387375"/>
            <a:ext cx="11523133" cy="4392612"/>
          </a:xfrm>
        </p:spPr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BE" dirty="0" smtClean="0">
                <a:hlinkClick r:id="rId2"/>
              </a:rPr>
              <a:t> www.ombudsman.as</a:t>
            </a:r>
            <a:endParaRPr lang="nl-B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BE" dirty="0" smtClean="0">
                <a:hlinkClick r:id="rId3"/>
              </a:rPr>
              <a:t> www.ombudsman-insurance-annualreport.be</a:t>
            </a:r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2689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altLang="fr-FR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6725" y="894573"/>
            <a:ext cx="11523133" cy="4897214"/>
          </a:xfrm>
        </p:spPr>
        <p:txBody>
          <a:bodyPr/>
          <a:lstStyle/>
          <a:p>
            <a:pPr marL="0" indent="0" algn="ctr">
              <a:buNone/>
            </a:pPr>
            <a:r>
              <a:rPr lang="fr-BE" altLang="fr-FR" sz="6000" dirty="0" smtClean="0"/>
              <a:t>A complaint </a:t>
            </a:r>
            <a:r>
              <a:rPr lang="fr-BE" altLang="fr-FR" sz="6000" dirty="0" err="1" smtClean="0"/>
              <a:t>is</a:t>
            </a:r>
            <a:r>
              <a:rPr lang="fr-BE" altLang="fr-FR" sz="6000" dirty="0" smtClean="0"/>
              <a:t> a gift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9" y="2636838"/>
            <a:ext cx="3527425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76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8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9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fr-FR" dirty="0" err="1" smtClean="0"/>
              <a:t>Klachtenbehandeling</a:t>
            </a:r>
            <a:endParaRPr lang="fr-BE" altLang="fr-FR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181103" y="2022376"/>
            <a:ext cx="10502899" cy="4392612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BE" altLang="fr-FR" dirty="0" smtClean="0">
                <a:solidFill>
                  <a:srgbClr val="67B5B1"/>
                </a:solidFill>
              </a:rPr>
              <a:t>Bron van </a:t>
            </a:r>
            <a:r>
              <a:rPr lang="fr-BE" altLang="fr-FR" dirty="0" err="1" smtClean="0">
                <a:solidFill>
                  <a:srgbClr val="67B5B1"/>
                </a:solidFill>
              </a:rPr>
              <a:t>informatie</a:t>
            </a:r>
            <a:r>
              <a:rPr lang="fr-BE" altLang="fr-FR" dirty="0" smtClean="0">
                <a:solidFill>
                  <a:srgbClr val="67B5B1"/>
                </a:solidFill>
              </a:rPr>
              <a:t> over</a:t>
            </a:r>
          </a:p>
          <a:p>
            <a:pPr marL="457200" lvl="1" indent="0">
              <a:buNone/>
            </a:pPr>
            <a:r>
              <a:rPr lang="fr-BE" altLang="fr-FR" dirty="0" err="1" smtClean="0"/>
              <a:t>Dysfunctie</a:t>
            </a:r>
            <a:r>
              <a:rPr lang="fr-BE" altLang="fr-FR" dirty="0" smtClean="0"/>
              <a:t>, </a:t>
            </a:r>
            <a:r>
              <a:rPr lang="fr-BE" altLang="fr-FR" dirty="0" err="1" smtClean="0"/>
              <a:t>product</a:t>
            </a:r>
            <a:r>
              <a:rPr lang="fr-BE" altLang="fr-FR" dirty="0" smtClean="0"/>
              <a:t>, </a:t>
            </a:r>
            <a:r>
              <a:rPr lang="fr-BE" altLang="fr-FR" dirty="0" err="1" smtClean="0"/>
              <a:t>dienst</a:t>
            </a:r>
            <a:r>
              <a:rPr lang="fr-BE" altLang="fr-FR" dirty="0" smtClean="0"/>
              <a:t>, externe </a:t>
            </a:r>
            <a:r>
              <a:rPr lang="fr-BE" altLang="fr-FR" dirty="0" err="1" smtClean="0"/>
              <a:t>opdrachtgevers</a:t>
            </a:r>
            <a:r>
              <a:rPr lang="fr-BE" altLang="fr-FR" dirty="0" smtClean="0"/>
              <a:t>, </a:t>
            </a:r>
            <a:r>
              <a:rPr lang="fr-BE" altLang="fr-FR" dirty="0" err="1" smtClean="0"/>
              <a:t>verwachtingen</a:t>
            </a:r>
            <a:r>
              <a:rPr lang="fr-BE" altLang="fr-FR" dirty="0" smtClean="0"/>
              <a:t> van de </a:t>
            </a:r>
            <a:r>
              <a:rPr lang="fr-BE" altLang="fr-FR" dirty="0" err="1" smtClean="0"/>
              <a:t>klant</a:t>
            </a:r>
            <a:endParaRPr lang="fr-BE" alt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BE" altLang="fr-FR" dirty="0" err="1" smtClean="0">
                <a:solidFill>
                  <a:srgbClr val="67B5B1"/>
                </a:solidFill>
              </a:rPr>
              <a:t>Klantentrouw</a:t>
            </a:r>
            <a:endParaRPr lang="fr-BE" altLang="fr-FR" dirty="0" smtClean="0">
              <a:solidFill>
                <a:srgbClr val="67B5B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BE" altLang="fr-FR" dirty="0" err="1" smtClean="0">
                <a:solidFill>
                  <a:srgbClr val="67B5B1"/>
                </a:solidFill>
              </a:rPr>
              <a:t>Kostenbesparend</a:t>
            </a:r>
            <a:r>
              <a:rPr lang="fr-BE" altLang="fr-FR" dirty="0" smtClean="0">
                <a:solidFill>
                  <a:srgbClr val="67B5B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567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altLang="fr-FR" dirty="0" err="1" smtClean="0"/>
              <a:t>Wetgeving</a:t>
            </a:r>
            <a:endParaRPr lang="fr-BE" altLang="fr-FR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055688" y="2013479"/>
            <a:ext cx="8353425" cy="403225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fr-BE" altLang="fr-FR" dirty="0" err="1" smtClean="0">
                <a:solidFill>
                  <a:srgbClr val="67B5B1"/>
                </a:solidFill>
              </a:rPr>
              <a:t>Wet</a:t>
            </a:r>
            <a:r>
              <a:rPr lang="fr-BE" altLang="fr-FR" dirty="0" smtClean="0">
                <a:solidFill>
                  <a:srgbClr val="67B5B1"/>
                </a:solidFill>
              </a:rPr>
              <a:t> 04/04/2014</a:t>
            </a:r>
          </a:p>
          <a:p>
            <a:pPr marL="0" indent="0" eaLnBrk="1" hangingPunct="1">
              <a:buNone/>
              <a:defRPr/>
            </a:pPr>
            <a:r>
              <a:rPr lang="fr-BE" altLang="fr-FR" dirty="0" err="1" smtClean="0">
                <a:solidFill>
                  <a:srgbClr val="67B5B1"/>
                </a:solidFill>
              </a:rPr>
              <a:t>Buitengerechtelijke</a:t>
            </a:r>
            <a:r>
              <a:rPr lang="fr-BE" altLang="fr-FR" dirty="0" smtClean="0">
                <a:solidFill>
                  <a:srgbClr val="67B5B1"/>
                </a:solidFill>
              </a:rPr>
              <a:t> </a:t>
            </a:r>
            <a:r>
              <a:rPr lang="fr-BE" altLang="fr-FR" dirty="0" err="1" smtClean="0">
                <a:solidFill>
                  <a:srgbClr val="67B5B1"/>
                </a:solidFill>
              </a:rPr>
              <a:t>regeling</a:t>
            </a:r>
            <a:r>
              <a:rPr lang="fr-BE" altLang="fr-FR" dirty="0" smtClean="0">
                <a:solidFill>
                  <a:srgbClr val="67B5B1"/>
                </a:solidFill>
              </a:rPr>
              <a:t> van </a:t>
            </a:r>
            <a:r>
              <a:rPr lang="fr-BE" altLang="fr-FR" dirty="0" err="1" smtClean="0">
                <a:solidFill>
                  <a:srgbClr val="67B5B1"/>
                </a:solidFill>
              </a:rPr>
              <a:t>consumentengeschillen</a:t>
            </a:r>
            <a:endParaRPr lang="fr-BE" altLang="fr-FR" dirty="0" smtClean="0">
              <a:solidFill>
                <a:srgbClr val="67B5B1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fr-BE" altLang="fr-FR" dirty="0">
                <a:solidFill>
                  <a:srgbClr val="67B5B1"/>
                </a:solidFill>
              </a:rPr>
              <a:t>	</a:t>
            </a:r>
            <a:r>
              <a:rPr lang="fr-BE" altLang="fr-FR" sz="2800" b="0" dirty="0" smtClean="0"/>
              <a:t>in </a:t>
            </a:r>
            <a:r>
              <a:rPr lang="fr-BE" altLang="fr-FR" sz="2800" b="0" dirty="0" err="1"/>
              <a:t>werking</a:t>
            </a:r>
            <a:r>
              <a:rPr lang="fr-BE" altLang="fr-FR" sz="2800" b="0" dirty="0"/>
              <a:t> 01/06/2015</a:t>
            </a:r>
            <a:endParaRPr lang="fr-BE" altLang="fr-FR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287577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altLang="fr-FR" dirty="0" err="1" smtClean="0"/>
              <a:t>Buitengerechtelijke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geschillenregeling</a:t>
            </a:r>
            <a:r>
              <a:rPr lang="fr-BE" altLang="fr-FR" dirty="0" smtClean="0"/>
              <a:t>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074266" y="1287455"/>
            <a:ext cx="11523133" cy="4897214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fr-BE" altLang="fr-FR" dirty="0" err="1" smtClean="0"/>
              <a:t>Richtlijn</a:t>
            </a:r>
            <a:r>
              <a:rPr lang="fr-BE" altLang="fr-FR" dirty="0" smtClean="0"/>
              <a:t> 2013/11/EC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fr-BE" altLang="fr-FR" dirty="0" err="1" smtClean="0"/>
              <a:t>Buitengerechtelijk</a:t>
            </a:r>
            <a:r>
              <a:rPr lang="fr-BE" altLang="fr-FR" dirty="0" smtClean="0"/>
              <a:t> :</a:t>
            </a:r>
          </a:p>
          <a:p>
            <a:pPr marL="457200" lvl="1" indent="0" eaLnBrk="1" hangingPunct="1">
              <a:buNone/>
              <a:defRPr/>
            </a:pPr>
            <a:r>
              <a:rPr lang="fr-BE" altLang="fr-FR" dirty="0"/>
              <a:t>	</a:t>
            </a:r>
            <a:r>
              <a:rPr lang="fr-BE" altLang="fr-FR" dirty="0" err="1" smtClean="0"/>
              <a:t>sneller</a:t>
            </a:r>
            <a:r>
              <a:rPr lang="fr-BE" altLang="fr-FR" dirty="0" smtClean="0"/>
              <a:t>, </a:t>
            </a:r>
            <a:r>
              <a:rPr lang="fr-BE" altLang="fr-FR" dirty="0" err="1" smtClean="0"/>
              <a:t>minder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formalistisch</a:t>
            </a:r>
            <a:r>
              <a:rPr lang="fr-BE" altLang="fr-FR" dirty="0" smtClean="0"/>
              <a:t>, </a:t>
            </a:r>
            <a:r>
              <a:rPr lang="fr-BE" altLang="fr-FR" dirty="0" err="1" smtClean="0"/>
              <a:t>beperktere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kosten</a:t>
            </a:r>
            <a:endParaRPr lang="fr-BE" altLang="fr-FR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fr-BE" altLang="fr-FR" dirty="0" smtClean="0"/>
              <a:t>ADR-</a:t>
            </a:r>
            <a:r>
              <a:rPr lang="fr-BE" altLang="fr-FR" dirty="0" err="1" smtClean="0"/>
              <a:t>regeling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krijgt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een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kwaliteitslabel</a:t>
            </a:r>
            <a:r>
              <a:rPr lang="fr-BE" altLang="fr-FR" dirty="0" smtClean="0"/>
              <a:t>: </a:t>
            </a:r>
          </a:p>
          <a:p>
            <a:pPr marL="0" indent="0" eaLnBrk="1" hangingPunct="1">
              <a:buNone/>
              <a:defRPr/>
            </a:pPr>
            <a:r>
              <a:rPr lang="fr-BE" altLang="fr-FR" dirty="0"/>
              <a:t>	</a:t>
            </a:r>
            <a:r>
              <a:rPr lang="fr-BE" altLang="fr-FR" sz="2800" b="0" dirty="0" err="1">
                <a:solidFill>
                  <a:srgbClr val="8F8FFF"/>
                </a:solidFill>
              </a:rPr>
              <a:t>onafhankelijkheid</a:t>
            </a:r>
            <a:r>
              <a:rPr lang="fr-BE" altLang="fr-FR" sz="2800" b="0" dirty="0">
                <a:solidFill>
                  <a:srgbClr val="8F8FFF"/>
                </a:solidFill>
              </a:rPr>
              <a:t>, </a:t>
            </a:r>
            <a:r>
              <a:rPr lang="fr-BE" altLang="fr-FR" sz="2800" b="0" dirty="0" err="1">
                <a:solidFill>
                  <a:srgbClr val="8F8FFF"/>
                </a:solidFill>
              </a:rPr>
              <a:t>onpartijdigheid</a:t>
            </a:r>
            <a:r>
              <a:rPr lang="fr-BE" altLang="fr-FR" sz="2800" b="0" dirty="0">
                <a:solidFill>
                  <a:srgbClr val="8F8FFF"/>
                </a:solidFill>
              </a:rPr>
              <a:t>, </a:t>
            </a:r>
            <a:r>
              <a:rPr lang="fr-BE" altLang="fr-FR" sz="2800" b="0" dirty="0" err="1">
                <a:solidFill>
                  <a:srgbClr val="8F8FFF"/>
                </a:solidFill>
              </a:rPr>
              <a:t>transparant</a:t>
            </a:r>
            <a:r>
              <a:rPr lang="fr-BE" altLang="fr-FR" sz="2800" b="0" dirty="0">
                <a:solidFill>
                  <a:srgbClr val="8F8FFF"/>
                </a:solidFill>
              </a:rPr>
              <a:t>, </a:t>
            </a:r>
            <a:r>
              <a:rPr lang="fr-BE" altLang="fr-FR" sz="2800" b="0" dirty="0" err="1" smtClean="0">
                <a:solidFill>
                  <a:srgbClr val="8F8FFF"/>
                </a:solidFill>
              </a:rPr>
              <a:t>doeltreffend</a:t>
            </a:r>
            <a:r>
              <a:rPr lang="fr-BE" altLang="fr-FR" sz="2800" b="0" dirty="0">
                <a:solidFill>
                  <a:srgbClr val="8F8FFF"/>
                </a:solidFill>
              </a:rPr>
              <a:t>, </a:t>
            </a:r>
            <a:r>
              <a:rPr lang="fr-BE" altLang="fr-FR" sz="2800" b="0" dirty="0" err="1">
                <a:solidFill>
                  <a:srgbClr val="8F8FFF"/>
                </a:solidFill>
              </a:rPr>
              <a:t>snel</a:t>
            </a:r>
            <a:r>
              <a:rPr lang="fr-BE" altLang="fr-FR" sz="2800" b="0" dirty="0">
                <a:solidFill>
                  <a:srgbClr val="8F8FFF"/>
                </a:solidFill>
              </a:rPr>
              <a:t>, </a:t>
            </a:r>
            <a:r>
              <a:rPr lang="fr-BE" altLang="fr-FR" sz="2800" b="0" dirty="0" smtClean="0">
                <a:solidFill>
                  <a:srgbClr val="8F8FFF"/>
                </a:solidFill>
              </a:rPr>
              <a:t>	</a:t>
            </a:r>
            <a:r>
              <a:rPr lang="fr-BE" altLang="fr-FR" sz="2800" b="0" dirty="0" err="1" smtClean="0">
                <a:solidFill>
                  <a:srgbClr val="8F8FFF"/>
                </a:solidFill>
              </a:rPr>
              <a:t>billijk</a:t>
            </a:r>
            <a:endParaRPr lang="fr-BE" altLang="fr-FR" sz="2800" b="0" dirty="0">
              <a:solidFill>
                <a:srgbClr val="8F8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altLang="fr-FR" dirty="0" err="1" smtClean="0"/>
              <a:t>Structuur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wetgeving</a:t>
            </a:r>
            <a:endParaRPr lang="fr-BE" altLang="fr-FR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6725" y="911353"/>
            <a:ext cx="11523133" cy="4897214"/>
          </a:xfrm>
        </p:spPr>
        <p:txBody>
          <a:bodyPr/>
          <a:lstStyle/>
          <a:p>
            <a:endParaRPr lang="nl-BE" dirty="0"/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9040000"/>
              </p:ext>
            </p:extLst>
          </p:nvPr>
        </p:nvGraphicFramePr>
        <p:xfrm>
          <a:off x="1919288" y="1772817"/>
          <a:ext cx="8281168" cy="2879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195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fr-FR" dirty="0" err="1" smtClean="0"/>
              <a:t>Door</a:t>
            </a:r>
            <a:r>
              <a:rPr lang="fr-BE" altLang="fr-FR" dirty="0" smtClean="0"/>
              <a:t> de </a:t>
            </a:r>
            <a:r>
              <a:rPr lang="fr-BE" altLang="fr-FR" dirty="0" err="1" smtClean="0"/>
              <a:t>ondernemingen</a:t>
            </a:r>
            <a:endParaRPr lang="fr-BE" altLang="fr-FR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029933" y="1282123"/>
            <a:ext cx="11523133" cy="4897214"/>
          </a:xfrm>
          <a:extLst/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fr-BE" altLang="fr-FR" dirty="0" err="1" smtClean="0"/>
              <a:t>Informatieplicht</a:t>
            </a:r>
            <a:r>
              <a:rPr lang="fr-BE" altLang="fr-FR" dirty="0" smtClean="0"/>
              <a:t> indien </a:t>
            </a:r>
            <a:r>
              <a:rPr lang="fr-BE" altLang="fr-FR" dirty="0" err="1" smtClean="0"/>
              <a:t>een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klanten</a:t>
            </a:r>
            <a:r>
              <a:rPr lang="fr-BE" altLang="fr-FR" dirty="0" smtClean="0"/>
              <a:t>/</a:t>
            </a:r>
            <a:r>
              <a:rPr lang="fr-BE" altLang="fr-FR" dirty="0" err="1" smtClean="0"/>
              <a:t>klachtendienst</a:t>
            </a:r>
            <a:endParaRPr lang="fr-BE" altLang="fr-FR" dirty="0" smtClean="0"/>
          </a:p>
          <a:p>
            <a:pPr lvl="1">
              <a:defRPr/>
            </a:pPr>
            <a:r>
              <a:rPr lang="fr-BE" altLang="fr-FR" dirty="0" smtClean="0"/>
              <a:t> </a:t>
            </a:r>
            <a:r>
              <a:rPr lang="fr-BE" altLang="fr-FR" dirty="0" err="1" smtClean="0"/>
              <a:t>Gegevens</a:t>
            </a:r>
            <a:r>
              <a:rPr lang="fr-BE" altLang="fr-FR" dirty="0" smtClean="0"/>
              <a:t> + </a:t>
            </a:r>
            <a:r>
              <a:rPr lang="fr-BE" altLang="fr-FR" dirty="0" err="1" smtClean="0"/>
              <a:t>benamingsbeperkingen</a:t>
            </a:r>
            <a:r>
              <a:rPr lang="fr-BE" altLang="fr-FR" dirty="0" smtClean="0"/>
              <a:t> (</a:t>
            </a:r>
            <a:r>
              <a:rPr lang="nl-NL" strike="sngStrike" dirty="0" smtClean="0"/>
              <a:t>ombudsman</a:t>
            </a:r>
            <a:r>
              <a:rPr lang="fr-BE" altLang="fr-FR" dirty="0" smtClean="0"/>
              <a:t>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BE" altLang="fr-FR" dirty="0" err="1" smtClean="0"/>
              <a:t>Streven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naar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een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bevredigende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oplossing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zo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snel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mogelijk</a:t>
            </a:r>
            <a:endParaRPr lang="fr-BE" altLang="fr-FR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BE" altLang="fr-FR" dirty="0" err="1" smtClean="0"/>
              <a:t>Informatieplicht</a:t>
            </a:r>
            <a:r>
              <a:rPr lang="fr-BE" altLang="fr-FR" dirty="0" smtClean="0"/>
              <a:t> indien </a:t>
            </a:r>
            <a:r>
              <a:rPr lang="fr-BE" altLang="fr-FR" dirty="0" err="1" smtClean="0"/>
              <a:t>beroep</a:t>
            </a:r>
            <a:r>
              <a:rPr lang="fr-BE" altLang="fr-FR" dirty="0" smtClean="0"/>
              <a:t> op ADR-</a:t>
            </a:r>
            <a:r>
              <a:rPr lang="fr-BE" altLang="fr-FR" dirty="0" err="1" smtClean="0"/>
              <a:t>regeling</a:t>
            </a:r>
            <a:endParaRPr lang="fr-BE" altLang="fr-FR" dirty="0" smtClean="0"/>
          </a:p>
          <a:p>
            <a:pPr lvl="1">
              <a:defRPr/>
            </a:pPr>
            <a:r>
              <a:rPr lang="fr-BE" altLang="fr-FR" dirty="0"/>
              <a:t> </a:t>
            </a:r>
            <a:r>
              <a:rPr lang="fr-BE" altLang="fr-FR" dirty="0" err="1" smtClean="0"/>
              <a:t>zowel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voorafgaandelijk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als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bij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een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blijvend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geschil</a:t>
            </a:r>
            <a:endParaRPr lang="fr-BE" altLang="fr-FR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BE" altLang="fr-FR" dirty="0" err="1" smtClean="0"/>
              <a:t>Sancties</a:t>
            </a:r>
            <a:r>
              <a:rPr lang="fr-BE" altLang="fr-FR" dirty="0" smtClean="0"/>
              <a:t>: </a:t>
            </a:r>
            <a:r>
              <a:rPr lang="fr-BE" altLang="fr-FR" dirty="0" err="1" smtClean="0"/>
              <a:t>Strafrechtelijke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geldboetes</a:t>
            </a:r>
            <a:endParaRPr lang="fr-BE" altLang="fr-FR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fr-BE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398414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tyle RA 2017 tris.potx" id="{39BC65B0-DC5E-4867-9F7D-FAF7A904BA28}" vid="{1FD3D490-B9A3-4087-BFCE-82C91FFFECDB}"/>
    </a:ext>
  </a:extLst>
</a:theme>
</file>

<file path=ppt/theme/theme2.xml><?xml version="1.0" encoding="utf-8"?>
<a:theme xmlns:a="http://schemas.openxmlformats.org/drawingml/2006/main" name="F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tyle RA 2017 tris.potx" id="{39BC65B0-DC5E-4867-9F7D-FAF7A904BA28}" vid="{1FD3D490-B9A3-4087-BFCE-82C91FFFECDB}"/>
    </a:ext>
  </a:extLst>
</a:theme>
</file>

<file path=ppt/theme/theme3.xml><?xml version="1.0" encoding="utf-8"?>
<a:theme xmlns:a="http://schemas.openxmlformats.org/drawingml/2006/main" name="1_N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653</Words>
  <Application>Microsoft Office PowerPoint</Application>
  <PresentationFormat>Custom</PresentationFormat>
  <Paragraphs>228</Paragraphs>
  <Slides>41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NL</vt:lpstr>
      <vt:lpstr>FR</vt:lpstr>
      <vt:lpstr>1_NL</vt:lpstr>
      <vt:lpstr>PowerPoint Presentation</vt:lpstr>
      <vt:lpstr>Overzicht</vt:lpstr>
      <vt:lpstr>Buitengerechtelijke geschillenregeling</vt:lpstr>
      <vt:lpstr>PowerPoint Presentation</vt:lpstr>
      <vt:lpstr>Klachtenbehandeling</vt:lpstr>
      <vt:lpstr>Wetgeving</vt:lpstr>
      <vt:lpstr>Buitengerechtelijke geschillenregeling </vt:lpstr>
      <vt:lpstr>Structuur wetgeving</vt:lpstr>
      <vt:lpstr>Door de ondernemingen</vt:lpstr>
      <vt:lpstr>Door de Consumentenombudsdienst</vt:lpstr>
      <vt:lpstr>Door de Consumentenombudsdienst</vt:lpstr>
      <vt:lpstr>Door de consumentenombudsdienst</vt:lpstr>
      <vt:lpstr>Door de gekwalificeerde entiteiten</vt:lpstr>
      <vt:lpstr>Enkele regels</vt:lpstr>
      <vt:lpstr>Enkele regels</vt:lpstr>
      <vt:lpstr>Enkele regels</vt:lpstr>
      <vt:lpstr>Ombudsman van de Verzekeringen</vt:lpstr>
      <vt:lpstr>Evolutie</vt:lpstr>
      <vt:lpstr>Waarom een Ombudsman?</vt:lpstr>
      <vt:lpstr>Wettelijke basis</vt:lpstr>
      <vt:lpstr>Samenstelling van de VZW</vt:lpstr>
      <vt:lpstr>Raad van Toezicht</vt:lpstr>
      <vt:lpstr>Toegang tot gezondheidszorgen/schuldsaldoverzekering</vt:lpstr>
      <vt:lpstr>Onafhankelijkheid van de Ombudsman</vt:lpstr>
      <vt:lpstr>Financiering</vt:lpstr>
      <vt:lpstr>Opdracht van de Ombudsman</vt:lpstr>
      <vt:lpstr>Klachtenbeheer</vt:lpstr>
      <vt:lpstr>ADR… en Ombudsman</vt:lpstr>
      <vt:lpstr>Klachtenbeheer</vt:lpstr>
      <vt:lpstr>Welke klachten?</vt:lpstr>
      <vt:lpstr>Binnen welke termijn?</vt:lpstr>
      <vt:lpstr>In de praktijk</vt:lpstr>
      <vt:lpstr>In de praktijk: Jaarverslag 2017</vt:lpstr>
      <vt:lpstr>Aantal Klachten 2017</vt:lpstr>
      <vt:lpstr>Tegen wie?</vt:lpstr>
      <vt:lpstr>Per verzekeringstak</vt:lpstr>
      <vt:lpstr>Waarover?</vt:lpstr>
      <vt:lpstr>PowerPoint Presentation</vt:lpstr>
      <vt:lpstr>Meer informatie … 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Schoups</cp:lastModifiedBy>
  <cp:revision>43</cp:revision>
  <dcterms:created xsi:type="dcterms:W3CDTF">2018-10-11T08:40:55Z</dcterms:created>
  <dcterms:modified xsi:type="dcterms:W3CDTF">2018-10-17T19:22:20Z</dcterms:modified>
</cp:coreProperties>
</file>