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5"/>
  </p:notesMasterIdLst>
  <p:handoutMasterIdLst>
    <p:handoutMasterId r:id="rId56"/>
  </p:handoutMasterIdLst>
  <p:sldIdLst>
    <p:sldId id="353" r:id="rId2"/>
    <p:sldId id="377" r:id="rId3"/>
    <p:sldId id="453" r:id="rId4"/>
    <p:sldId id="454" r:id="rId5"/>
    <p:sldId id="462" r:id="rId6"/>
    <p:sldId id="382" r:id="rId7"/>
    <p:sldId id="461" r:id="rId8"/>
    <p:sldId id="384" r:id="rId9"/>
    <p:sldId id="385" r:id="rId10"/>
    <p:sldId id="463" r:id="rId11"/>
    <p:sldId id="396" r:id="rId12"/>
    <p:sldId id="394" r:id="rId13"/>
    <p:sldId id="442" r:id="rId14"/>
    <p:sldId id="457" r:id="rId15"/>
    <p:sldId id="458" r:id="rId16"/>
    <p:sldId id="459" r:id="rId17"/>
    <p:sldId id="392" r:id="rId18"/>
    <p:sldId id="397" r:id="rId19"/>
    <p:sldId id="391" r:id="rId20"/>
    <p:sldId id="441" r:id="rId21"/>
    <p:sldId id="390" r:id="rId22"/>
    <p:sldId id="398" r:id="rId23"/>
    <p:sldId id="399" r:id="rId24"/>
    <p:sldId id="400" r:id="rId25"/>
    <p:sldId id="401" r:id="rId26"/>
    <p:sldId id="437" r:id="rId27"/>
    <p:sldId id="439" r:id="rId28"/>
    <p:sldId id="389" r:id="rId29"/>
    <p:sldId id="407" r:id="rId30"/>
    <p:sldId id="406" r:id="rId31"/>
    <p:sldId id="408" r:id="rId32"/>
    <p:sldId id="405" r:id="rId33"/>
    <p:sldId id="411" r:id="rId34"/>
    <p:sldId id="412" r:id="rId35"/>
    <p:sldId id="403" r:id="rId36"/>
    <p:sldId id="409" r:id="rId37"/>
    <p:sldId id="417" r:id="rId38"/>
    <p:sldId id="460" r:id="rId39"/>
    <p:sldId id="414" r:id="rId40"/>
    <p:sldId id="415" r:id="rId41"/>
    <p:sldId id="456" r:id="rId42"/>
    <p:sldId id="416" r:id="rId43"/>
    <p:sldId id="421" r:id="rId44"/>
    <p:sldId id="450" r:id="rId45"/>
    <p:sldId id="451" r:id="rId46"/>
    <p:sldId id="452" r:id="rId47"/>
    <p:sldId id="464" r:id="rId48"/>
    <p:sldId id="448" r:id="rId49"/>
    <p:sldId id="465" r:id="rId50"/>
    <p:sldId id="446" r:id="rId51"/>
    <p:sldId id="447" r:id="rId52"/>
    <p:sldId id="260" r:id="rId53"/>
    <p:sldId id="432" r:id="rId54"/>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6B4"/>
    <a:srgbClr val="1EB1C0"/>
    <a:srgbClr val="1996A3"/>
    <a:srgbClr val="00696F"/>
    <a:srgbClr val="4F6220"/>
    <a:srgbClr val="EA9860"/>
    <a:srgbClr val="EC9F6A"/>
    <a:srgbClr val="168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1"/>
    <p:restoredTop sz="94534"/>
  </p:normalViewPr>
  <p:slideViewPr>
    <p:cSldViewPr>
      <p:cViewPr varScale="1">
        <p:scale>
          <a:sx n="88" d="100"/>
          <a:sy n="88" d="100"/>
        </p:scale>
        <p:origin x="11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880"/>
    </p:cViewPr>
  </p:sorterViewPr>
  <p:notesViewPr>
    <p:cSldViewPr>
      <p:cViewPr varScale="1">
        <p:scale>
          <a:sx n="72" d="100"/>
          <a:sy n="72" d="100"/>
        </p:scale>
        <p:origin x="356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57C45-7603-4FCC-9B27-34E7A89E568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CA24359C-FA47-4212-953B-06C5054C22F9}">
      <dgm:prSet phldrT="[Text]" custT="1"/>
      <dgm:spPr/>
      <dgm:t>
        <a:bodyPr/>
        <a:lstStyle/>
        <a:p>
          <a:r>
            <a:rPr lang="en-US" sz="3200" dirty="0" smtClean="0"/>
            <a:t>Research</a:t>
          </a:r>
          <a:endParaRPr lang="en-US" sz="3200" dirty="0"/>
        </a:p>
      </dgm:t>
    </dgm:pt>
    <dgm:pt modelId="{849494E6-FFE5-4355-8B2B-8580738A1592}" type="parTrans" cxnId="{41F1075D-9FF5-4F5F-9997-A0414AA9A0C4}">
      <dgm:prSet/>
      <dgm:spPr/>
      <dgm:t>
        <a:bodyPr/>
        <a:lstStyle/>
        <a:p>
          <a:endParaRPr lang="en-US"/>
        </a:p>
      </dgm:t>
    </dgm:pt>
    <dgm:pt modelId="{C5961DF7-BD50-4B5B-A193-227986AC1F45}" type="sibTrans" cxnId="{41F1075D-9FF5-4F5F-9997-A0414AA9A0C4}">
      <dgm:prSet/>
      <dgm:spPr/>
      <dgm:t>
        <a:bodyPr/>
        <a:lstStyle/>
        <a:p>
          <a:endParaRPr lang="en-US"/>
        </a:p>
      </dgm:t>
    </dgm:pt>
    <dgm:pt modelId="{63416E6C-E43C-4388-96B3-96EC26376785}">
      <dgm:prSet phldrT="[Text]" custT="1"/>
      <dgm:spPr/>
      <dgm:t>
        <a:bodyPr/>
        <a:lstStyle/>
        <a:p>
          <a:r>
            <a:rPr lang="en-US" sz="2800" dirty="0" smtClean="0"/>
            <a:t>Professional Practice</a:t>
          </a:r>
        </a:p>
        <a:p>
          <a:endParaRPr lang="en-US" sz="1800" dirty="0"/>
        </a:p>
      </dgm:t>
    </dgm:pt>
    <dgm:pt modelId="{03F4966C-5F66-49E0-99FE-0CA374AC4C58}" type="parTrans" cxnId="{57342E35-C1A2-4632-8EB0-843C6758A48E}">
      <dgm:prSet/>
      <dgm:spPr/>
      <dgm:t>
        <a:bodyPr/>
        <a:lstStyle/>
        <a:p>
          <a:endParaRPr lang="en-US"/>
        </a:p>
      </dgm:t>
    </dgm:pt>
    <dgm:pt modelId="{84EF1979-160D-4DBA-A07C-D5696321030A}" type="sibTrans" cxnId="{57342E35-C1A2-4632-8EB0-843C6758A48E}">
      <dgm:prSet/>
      <dgm:spPr/>
      <dgm:t>
        <a:bodyPr/>
        <a:lstStyle/>
        <a:p>
          <a:endParaRPr lang="en-US"/>
        </a:p>
      </dgm:t>
    </dgm:pt>
    <dgm:pt modelId="{2973AA5B-5117-49FD-950E-9A5761D141E5}" type="pres">
      <dgm:prSet presAssocID="{07357C45-7603-4FCC-9B27-34E7A89E568B}" presName="compositeShape" presStyleCnt="0">
        <dgm:presLayoutVars>
          <dgm:chMax val="2"/>
          <dgm:dir/>
          <dgm:resizeHandles val="exact"/>
        </dgm:presLayoutVars>
      </dgm:prSet>
      <dgm:spPr/>
      <dgm:t>
        <a:bodyPr/>
        <a:lstStyle/>
        <a:p>
          <a:endParaRPr lang="en-US"/>
        </a:p>
      </dgm:t>
    </dgm:pt>
    <dgm:pt modelId="{83F656AF-D41A-44ED-AB1F-6049BADF68BB}" type="pres">
      <dgm:prSet presAssocID="{07357C45-7603-4FCC-9B27-34E7A89E568B}" presName="divider" presStyleLbl="fgShp" presStyleIdx="0" presStyleCnt="1"/>
      <dgm:spPr/>
    </dgm:pt>
    <dgm:pt modelId="{95CBE29C-72F9-4582-B6AE-95B661ADDB53}" type="pres">
      <dgm:prSet presAssocID="{CA24359C-FA47-4212-953B-06C5054C22F9}" presName="downArrow" presStyleLbl="node1" presStyleIdx="0" presStyleCnt="2"/>
      <dgm:spPr/>
    </dgm:pt>
    <dgm:pt modelId="{C0AC84B3-B7B0-47A7-A6E3-8D020C9D4D01}" type="pres">
      <dgm:prSet presAssocID="{CA24359C-FA47-4212-953B-06C5054C22F9}" presName="downArrowText" presStyleLbl="revTx" presStyleIdx="0" presStyleCnt="2" custScaleX="131505">
        <dgm:presLayoutVars>
          <dgm:bulletEnabled val="1"/>
        </dgm:presLayoutVars>
      </dgm:prSet>
      <dgm:spPr/>
      <dgm:t>
        <a:bodyPr/>
        <a:lstStyle/>
        <a:p>
          <a:endParaRPr lang="en-US"/>
        </a:p>
      </dgm:t>
    </dgm:pt>
    <dgm:pt modelId="{E658420F-AD3A-4F22-AD09-0C1BC4AADB20}" type="pres">
      <dgm:prSet presAssocID="{63416E6C-E43C-4388-96B3-96EC26376785}" presName="upArrow" presStyleLbl="node1" presStyleIdx="1" presStyleCnt="2"/>
      <dgm:spPr/>
    </dgm:pt>
    <dgm:pt modelId="{FB5B59BE-C3BB-4705-96E6-758E021042DC}" type="pres">
      <dgm:prSet presAssocID="{63416E6C-E43C-4388-96B3-96EC26376785}" presName="upArrowText" presStyleLbl="revTx" presStyleIdx="1" presStyleCnt="2" custScaleX="174491" custScaleY="170499">
        <dgm:presLayoutVars>
          <dgm:bulletEnabled val="1"/>
        </dgm:presLayoutVars>
      </dgm:prSet>
      <dgm:spPr/>
      <dgm:t>
        <a:bodyPr/>
        <a:lstStyle/>
        <a:p>
          <a:endParaRPr lang="en-US"/>
        </a:p>
      </dgm:t>
    </dgm:pt>
  </dgm:ptLst>
  <dgm:cxnLst>
    <dgm:cxn modelId="{57342E35-C1A2-4632-8EB0-843C6758A48E}" srcId="{07357C45-7603-4FCC-9B27-34E7A89E568B}" destId="{63416E6C-E43C-4388-96B3-96EC26376785}" srcOrd="1" destOrd="0" parTransId="{03F4966C-5F66-49E0-99FE-0CA374AC4C58}" sibTransId="{84EF1979-160D-4DBA-A07C-D5696321030A}"/>
    <dgm:cxn modelId="{EDD95C44-DFB7-431B-8B4B-05E7BC409141}" type="presOf" srcId="{63416E6C-E43C-4388-96B3-96EC26376785}" destId="{FB5B59BE-C3BB-4705-96E6-758E021042DC}" srcOrd="0" destOrd="0" presId="urn:microsoft.com/office/officeart/2005/8/layout/arrow3"/>
    <dgm:cxn modelId="{2DFBA3E0-E935-4EC0-B9B5-CFAF95FB911E}" type="presOf" srcId="{CA24359C-FA47-4212-953B-06C5054C22F9}" destId="{C0AC84B3-B7B0-47A7-A6E3-8D020C9D4D01}" srcOrd="0" destOrd="0" presId="urn:microsoft.com/office/officeart/2005/8/layout/arrow3"/>
    <dgm:cxn modelId="{41F1075D-9FF5-4F5F-9997-A0414AA9A0C4}" srcId="{07357C45-7603-4FCC-9B27-34E7A89E568B}" destId="{CA24359C-FA47-4212-953B-06C5054C22F9}" srcOrd="0" destOrd="0" parTransId="{849494E6-FFE5-4355-8B2B-8580738A1592}" sibTransId="{C5961DF7-BD50-4B5B-A193-227986AC1F45}"/>
    <dgm:cxn modelId="{46BCBB77-5796-4662-807E-8734476BDB8C}" type="presOf" srcId="{07357C45-7603-4FCC-9B27-34E7A89E568B}" destId="{2973AA5B-5117-49FD-950E-9A5761D141E5}" srcOrd="0" destOrd="0" presId="urn:microsoft.com/office/officeart/2005/8/layout/arrow3"/>
    <dgm:cxn modelId="{51116968-8DCC-4336-9BCA-6E6AA26E8459}" type="presParOf" srcId="{2973AA5B-5117-49FD-950E-9A5761D141E5}" destId="{83F656AF-D41A-44ED-AB1F-6049BADF68BB}" srcOrd="0" destOrd="0" presId="urn:microsoft.com/office/officeart/2005/8/layout/arrow3"/>
    <dgm:cxn modelId="{29B7283B-6C15-4EF9-8AA7-588C7CD4897B}" type="presParOf" srcId="{2973AA5B-5117-49FD-950E-9A5761D141E5}" destId="{95CBE29C-72F9-4582-B6AE-95B661ADDB53}" srcOrd="1" destOrd="0" presId="urn:microsoft.com/office/officeart/2005/8/layout/arrow3"/>
    <dgm:cxn modelId="{D031C836-8821-4454-A2FD-1A984639CCB2}" type="presParOf" srcId="{2973AA5B-5117-49FD-950E-9A5761D141E5}" destId="{C0AC84B3-B7B0-47A7-A6E3-8D020C9D4D01}" srcOrd="2" destOrd="0" presId="urn:microsoft.com/office/officeart/2005/8/layout/arrow3"/>
    <dgm:cxn modelId="{1740A832-E113-424A-84D5-D66C16805ACC}" type="presParOf" srcId="{2973AA5B-5117-49FD-950E-9A5761D141E5}" destId="{E658420F-AD3A-4F22-AD09-0C1BC4AADB20}" srcOrd="3" destOrd="0" presId="urn:microsoft.com/office/officeart/2005/8/layout/arrow3"/>
    <dgm:cxn modelId="{FB52545F-F85C-43DD-A4E1-064BB5DD44DA}" type="presParOf" srcId="{2973AA5B-5117-49FD-950E-9A5761D141E5}" destId="{FB5B59BE-C3BB-4705-96E6-758E021042D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BD60-B61A-40BE-AE10-5F0951C84438}"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DDA3FD50-EF87-47C4-BB1C-46E5096D4A6B}">
      <dgm:prSet phldrT="[Text]"/>
      <dgm:spPr/>
      <dgm:t>
        <a:bodyPr/>
        <a:lstStyle/>
        <a:p>
          <a:r>
            <a:rPr lang="en-US" dirty="0" smtClean="0"/>
            <a:t>Variability</a:t>
          </a:r>
          <a:endParaRPr lang="en-US" dirty="0"/>
        </a:p>
      </dgm:t>
    </dgm:pt>
    <dgm:pt modelId="{9F009211-1FA4-4774-AB7E-AFED6529BEC4}" type="parTrans" cxnId="{D2830A97-CA24-4A57-9561-C3EE8AEE500D}">
      <dgm:prSet/>
      <dgm:spPr/>
      <dgm:t>
        <a:bodyPr/>
        <a:lstStyle/>
        <a:p>
          <a:endParaRPr lang="en-US"/>
        </a:p>
      </dgm:t>
    </dgm:pt>
    <dgm:pt modelId="{9E9FD4B4-647F-48DD-82B6-78434618CFCD}" type="sibTrans" cxnId="{D2830A97-CA24-4A57-9561-C3EE8AEE500D}">
      <dgm:prSet/>
      <dgm:spPr/>
      <dgm:t>
        <a:bodyPr/>
        <a:lstStyle/>
        <a:p>
          <a:endParaRPr lang="en-US"/>
        </a:p>
      </dgm:t>
    </dgm:pt>
    <dgm:pt modelId="{C38682BB-1E04-4555-9F88-C9D0703878E4}">
      <dgm:prSet phldrT="[Text]"/>
      <dgm:spPr/>
      <dgm:t>
        <a:bodyPr/>
        <a:lstStyle/>
        <a:p>
          <a:r>
            <a:rPr lang="en-US" dirty="0" smtClean="0"/>
            <a:t>Between schools</a:t>
          </a:r>
          <a:endParaRPr lang="en-US" dirty="0"/>
        </a:p>
      </dgm:t>
    </dgm:pt>
    <dgm:pt modelId="{6FA36E24-6745-4744-8024-DB4F698BDCBC}" type="parTrans" cxnId="{106927D3-6F31-4F16-9D82-1085121FD5AA}">
      <dgm:prSet/>
      <dgm:spPr/>
      <dgm:t>
        <a:bodyPr/>
        <a:lstStyle/>
        <a:p>
          <a:endParaRPr lang="en-US"/>
        </a:p>
      </dgm:t>
    </dgm:pt>
    <dgm:pt modelId="{F8175FF9-FD2A-4CA6-8B92-6F22F5FCE553}" type="sibTrans" cxnId="{106927D3-6F31-4F16-9D82-1085121FD5AA}">
      <dgm:prSet/>
      <dgm:spPr/>
      <dgm:t>
        <a:bodyPr/>
        <a:lstStyle/>
        <a:p>
          <a:endParaRPr lang="en-US"/>
        </a:p>
      </dgm:t>
    </dgm:pt>
    <dgm:pt modelId="{C42BCC8E-240D-48B5-8900-2A72DDB0BFFF}">
      <dgm:prSet phldrT="[Text]"/>
      <dgm:spPr/>
      <dgm:t>
        <a:bodyPr/>
        <a:lstStyle/>
        <a:p>
          <a:r>
            <a:rPr lang="en-US" dirty="0" smtClean="0"/>
            <a:t>Within Schools</a:t>
          </a:r>
          <a:endParaRPr lang="en-US" dirty="0"/>
        </a:p>
      </dgm:t>
    </dgm:pt>
    <dgm:pt modelId="{19CC213F-1854-40F0-A726-71BA53172450}" type="parTrans" cxnId="{1E2FA1F7-184D-40CD-B0E1-2D6125D30B77}">
      <dgm:prSet/>
      <dgm:spPr/>
      <dgm:t>
        <a:bodyPr/>
        <a:lstStyle/>
        <a:p>
          <a:endParaRPr lang="en-US"/>
        </a:p>
      </dgm:t>
    </dgm:pt>
    <dgm:pt modelId="{D014919E-811D-4ADE-9F0E-A9BC444B4CAA}" type="sibTrans" cxnId="{1E2FA1F7-184D-40CD-B0E1-2D6125D30B77}">
      <dgm:prSet/>
      <dgm:spPr/>
      <dgm:t>
        <a:bodyPr/>
        <a:lstStyle/>
        <a:p>
          <a:endParaRPr lang="en-US"/>
        </a:p>
      </dgm:t>
    </dgm:pt>
    <dgm:pt modelId="{16DCF8BF-B8E8-4168-840C-7F4CB383151C}">
      <dgm:prSet phldrT="[Text]"/>
      <dgm:spPr/>
      <dgm:t>
        <a:bodyPr/>
        <a:lstStyle/>
        <a:p>
          <a:r>
            <a:rPr lang="en-US" dirty="0" smtClean="0"/>
            <a:t>36%</a:t>
          </a:r>
        </a:p>
        <a:p>
          <a:endParaRPr lang="en-US" dirty="0" smtClean="0"/>
        </a:p>
        <a:p>
          <a:r>
            <a:rPr lang="en-US" dirty="0" smtClean="0"/>
            <a:t>64%</a:t>
          </a:r>
          <a:endParaRPr lang="en-US" dirty="0"/>
        </a:p>
      </dgm:t>
    </dgm:pt>
    <dgm:pt modelId="{1799D1EE-AE99-4DCD-BE0E-CD40CA687D10}" type="parTrans" cxnId="{7B96990A-8C4A-464F-A183-61E0DB6C4D52}">
      <dgm:prSet/>
      <dgm:spPr/>
      <dgm:t>
        <a:bodyPr/>
        <a:lstStyle/>
        <a:p>
          <a:endParaRPr lang="en-US"/>
        </a:p>
      </dgm:t>
    </dgm:pt>
    <dgm:pt modelId="{8F03E072-B2A9-4F3A-AD88-262500D819B2}" type="sibTrans" cxnId="{7B96990A-8C4A-464F-A183-61E0DB6C4D52}">
      <dgm:prSet/>
      <dgm:spPr/>
      <dgm:t>
        <a:bodyPr/>
        <a:lstStyle/>
        <a:p>
          <a:endParaRPr lang="en-US"/>
        </a:p>
      </dgm:t>
    </dgm:pt>
    <dgm:pt modelId="{6C78BFB8-F5F3-4A0E-AB74-55F4054F24E0}" type="pres">
      <dgm:prSet presAssocID="{B1FDBD60-B61A-40BE-AE10-5F0951C84438}" presName="Name0" presStyleCnt="0">
        <dgm:presLayoutVars>
          <dgm:chMax val="7"/>
          <dgm:dir/>
          <dgm:animOne val="branch"/>
        </dgm:presLayoutVars>
      </dgm:prSet>
      <dgm:spPr/>
      <dgm:t>
        <a:bodyPr/>
        <a:lstStyle/>
        <a:p>
          <a:endParaRPr lang="en-US"/>
        </a:p>
      </dgm:t>
    </dgm:pt>
    <dgm:pt modelId="{AB1126A2-FF14-4719-B792-3E1B6505CA39}" type="pres">
      <dgm:prSet presAssocID="{DDA3FD50-EF87-47C4-BB1C-46E5096D4A6B}" presName="parTx1" presStyleLbl="node1" presStyleIdx="0" presStyleCnt="2"/>
      <dgm:spPr/>
      <dgm:t>
        <a:bodyPr/>
        <a:lstStyle/>
        <a:p>
          <a:endParaRPr lang="en-US"/>
        </a:p>
      </dgm:t>
    </dgm:pt>
    <dgm:pt modelId="{BFB0E1D3-E44F-4123-A69A-CD79F596FE49}" type="pres">
      <dgm:prSet presAssocID="{DDA3FD50-EF87-47C4-BB1C-46E5096D4A6B}" presName="spPre1" presStyleCnt="0"/>
      <dgm:spPr/>
    </dgm:pt>
    <dgm:pt modelId="{75CFFA81-8A9C-4D61-81A2-F94BD5AFA4B3}" type="pres">
      <dgm:prSet presAssocID="{DDA3FD50-EF87-47C4-BB1C-46E5096D4A6B}" presName="chLin1" presStyleCnt="0"/>
      <dgm:spPr/>
    </dgm:pt>
    <dgm:pt modelId="{0734E096-3B45-476D-B15C-8DABB6747D94}" type="pres">
      <dgm:prSet presAssocID="{6FA36E24-6745-4744-8024-DB4F698BDCBC}" presName="Name11" presStyleLbl="parChTrans1D1" presStyleIdx="0" presStyleCnt="8"/>
      <dgm:spPr/>
    </dgm:pt>
    <dgm:pt modelId="{4B74C613-7955-4C17-8E8A-0DB1E8257B7E}" type="pres">
      <dgm:prSet presAssocID="{6FA36E24-6745-4744-8024-DB4F698BDCBC}" presName="Name31" presStyleLbl="parChTrans1D1" presStyleIdx="1" presStyleCnt="8"/>
      <dgm:spPr/>
    </dgm:pt>
    <dgm:pt modelId="{985AE6F8-27AE-4049-80D0-34F97899120B}" type="pres">
      <dgm:prSet presAssocID="{C38682BB-1E04-4555-9F88-C9D0703878E4}" presName="txAndLines1" presStyleCnt="0"/>
      <dgm:spPr/>
    </dgm:pt>
    <dgm:pt modelId="{F56E0DAD-CAC5-44B8-82ED-480CAAE1282B}" type="pres">
      <dgm:prSet presAssocID="{C38682BB-1E04-4555-9F88-C9D0703878E4}" presName="anchor1" presStyleCnt="0"/>
      <dgm:spPr/>
    </dgm:pt>
    <dgm:pt modelId="{4246EA7D-254E-4239-BE5B-D9AAF8C99BAD}" type="pres">
      <dgm:prSet presAssocID="{C38682BB-1E04-4555-9F88-C9D0703878E4}" presName="backup1" presStyleCnt="0"/>
      <dgm:spPr/>
    </dgm:pt>
    <dgm:pt modelId="{310C737D-F03A-43A3-9E1A-6F6C65038BA2}" type="pres">
      <dgm:prSet presAssocID="{C38682BB-1E04-4555-9F88-C9D0703878E4}" presName="preLine1" presStyleLbl="parChTrans1D1" presStyleIdx="2" presStyleCnt="8"/>
      <dgm:spPr/>
    </dgm:pt>
    <dgm:pt modelId="{0FC47736-8FB6-48D7-AEE2-E3B96846E8AB}" type="pres">
      <dgm:prSet presAssocID="{C38682BB-1E04-4555-9F88-C9D0703878E4}" presName="desTx1" presStyleLbl="revTx" presStyleIdx="0" presStyleCnt="0">
        <dgm:presLayoutVars>
          <dgm:bulletEnabled val="1"/>
        </dgm:presLayoutVars>
      </dgm:prSet>
      <dgm:spPr/>
      <dgm:t>
        <a:bodyPr/>
        <a:lstStyle/>
        <a:p>
          <a:endParaRPr lang="en-US"/>
        </a:p>
      </dgm:t>
    </dgm:pt>
    <dgm:pt modelId="{63EF0BEB-2AB8-436A-A761-553BABBDD4EA}" type="pres">
      <dgm:prSet presAssocID="{C38682BB-1E04-4555-9F88-C9D0703878E4}" presName="postLine1" presStyleLbl="parChTrans1D1" presStyleIdx="3" presStyleCnt="8"/>
      <dgm:spPr/>
    </dgm:pt>
    <dgm:pt modelId="{0EE7067B-40EA-4E5D-A790-49B6AFE289C4}" type="pres">
      <dgm:prSet presAssocID="{19CC213F-1854-40F0-A726-71BA53172450}" presName="Name11" presStyleLbl="parChTrans1D1" presStyleIdx="4" presStyleCnt="8"/>
      <dgm:spPr/>
    </dgm:pt>
    <dgm:pt modelId="{03F04CB2-13D5-4601-AA2F-4EEADFD7BFA5}" type="pres">
      <dgm:prSet presAssocID="{19CC213F-1854-40F0-A726-71BA53172450}" presName="Name31" presStyleLbl="parChTrans1D1" presStyleIdx="5" presStyleCnt="8"/>
      <dgm:spPr/>
    </dgm:pt>
    <dgm:pt modelId="{656A1994-D8D4-4A7D-89A1-9A6209160C2F}" type="pres">
      <dgm:prSet presAssocID="{C42BCC8E-240D-48B5-8900-2A72DDB0BFFF}" presName="txAndLines1" presStyleCnt="0"/>
      <dgm:spPr/>
    </dgm:pt>
    <dgm:pt modelId="{D6B5596C-0815-408B-A090-D2EDF441CA9F}" type="pres">
      <dgm:prSet presAssocID="{C42BCC8E-240D-48B5-8900-2A72DDB0BFFF}" presName="anchor1" presStyleCnt="0"/>
      <dgm:spPr/>
    </dgm:pt>
    <dgm:pt modelId="{ECC8179C-9D61-4273-A050-AC67B2CEC363}" type="pres">
      <dgm:prSet presAssocID="{C42BCC8E-240D-48B5-8900-2A72DDB0BFFF}" presName="backup1" presStyleCnt="0"/>
      <dgm:spPr/>
    </dgm:pt>
    <dgm:pt modelId="{FAE33BAE-BC69-416A-9C99-A2898675BFF4}" type="pres">
      <dgm:prSet presAssocID="{C42BCC8E-240D-48B5-8900-2A72DDB0BFFF}" presName="preLine1" presStyleLbl="parChTrans1D1" presStyleIdx="6" presStyleCnt="8"/>
      <dgm:spPr/>
    </dgm:pt>
    <dgm:pt modelId="{EEB97DD7-915B-4389-8CF8-E34C44B16E68}" type="pres">
      <dgm:prSet presAssocID="{C42BCC8E-240D-48B5-8900-2A72DDB0BFFF}" presName="desTx1" presStyleLbl="revTx" presStyleIdx="0" presStyleCnt="0">
        <dgm:presLayoutVars>
          <dgm:bulletEnabled val="1"/>
        </dgm:presLayoutVars>
      </dgm:prSet>
      <dgm:spPr/>
      <dgm:t>
        <a:bodyPr/>
        <a:lstStyle/>
        <a:p>
          <a:endParaRPr lang="en-US"/>
        </a:p>
      </dgm:t>
    </dgm:pt>
    <dgm:pt modelId="{1F775BA5-9655-486F-B036-944B0910D061}" type="pres">
      <dgm:prSet presAssocID="{C42BCC8E-240D-48B5-8900-2A72DDB0BFFF}" presName="postLine1" presStyleLbl="parChTrans1D1" presStyleIdx="7" presStyleCnt="8"/>
      <dgm:spPr/>
    </dgm:pt>
    <dgm:pt modelId="{2C92A2FF-EE72-4F94-AB7D-3B2614969B13}" type="pres">
      <dgm:prSet presAssocID="{DDA3FD50-EF87-47C4-BB1C-46E5096D4A6B}" presName="spPost1" presStyleCnt="0"/>
      <dgm:spPr/>
    </dgm:pt>
    <dgm:pt modelId="{3BE65D6B-D20A-4A54-A06B-65FBA8884141}" type="pres">
      <dgm:prSet presAssocID="{16DCF8BF-B8E8-4168-840C-7F4CB383151C}" presName="parTx2" presStyleLbl="node1" presStyleIdx="1" presStyleCnt="2"/>
      <dgm:spPr/>
      <dgm:t>
        <a:bodyPr/>
        <a:lstStyle/>
        <a:p>
          <a:endParaRPr lang="en-US"/>
        </a:p>
      </dgm:t>
    </dgm:pt>
  </dgm:ptLst>
  <dgm:cxnLst>
    <dgm:cxn modelId="{1E2FA1F7-184D-40CD-B0E1-2D6125D30B77}" srcId="{DDA3FD50-EF87-47C4-BB1C-46E5096D4A6B}" destId="{C42BCC8E-240D-48B5-8900-2A72DDB0BFFF}" srcOrd="1" destOrd="0" parTransId="{19CC213F-1854-40F0-A726-71BA53172450}" sibTransId="{D014919E-811D-4ADE-9F0E-A9BC444B4CAA}"/>
    <dgm:cxn modelId="{D2830A97-CA24-4A57-9561-C3EE8AEE500D}" srcId="{B1FDBD60-B61A-40BE-AE10-5F0951C84438}" destId="{DDA3FD50-EF87-47C4-BB1C-46E5096D4A6B}" srcOrd="0" destOrd="0" parTransId="{9F009211-1FA4-4774-AB7E-AFED6529BEC4}" sibTransId="{9E9FD4B4-647F-48DD-82B6-78434618CFCD}"/>
    <dgm:cxn modelId="{7B96990A-8C4A-464F-A183-61E0DB6C4D52}" srcId="{B1FDBD60-B61A-40BE-AE10-5F0951C84438}" destId="{16DCF8BF-B8E8-4168-840C-7F4CB383151C}" srcOrd="1" destOrd="0" parTransId="{1799D1EE-AE99-4DCD-BE0E-CD40CA687D10}" sibTransId="{8F03E072-B2A9-4F3A-AD88-262500D819B2}"/>
    <dgm:cxn modelId="{5E23CB0F-5E27-4186-A0CD-6ADFEEB4BC50}" type="presOf" srcId="{16DCF8BF-B8E8-4168-840C-7F4CB383151C}" destId="{3BE65D6B-D20A-4A54-A06B-65FBA8884141}" srcOrd="0" destOrd="0" presId="urn:microsoft.com/office/officeart/2009/3/layout/SubStepProcess"/>
    <dgm:cxn modelId="{670B8EBF-E66F-4BC2-AEA8-C8A76DCA22E2}" type="presOf" srcId="{C38682BB-1E04-4555-9F88-C9D0703878E4}" destId="{0FC47736-8FB6-48D7-AEE2-E3B96846E8AB}" srcOrd="0" destOrd="0" presId="urn:microsoft.com/office/officeart/2009/3/layout/SubStepProcess"/>
    <dgm:cxn modelId="{10732523-B9EC-4A45-8103-2237B1687DCB}" type="presOf" srcId="{C42BCC8E-240D-48B5-8900-2A72DDB0BFFF}" destId="{EEB97DD7-915B-4389-8CF8-E34C44B16E68}" srcOrd="0" destOrd="0" presId="urn:microsoft.com/office/officeart/2009/3/layout/SubStepProcess"/>
    <dgm:cxn modelId="{507DEAAA-DE9C-4B92-B523-69579A79D28C}" type="presOf" srcId="{B1FDBD60-B61A-40BE-AE10-5F0951C84438}" destId="{6C78BFB8-F5F3-4A0E-AB74-55F4054F24E0}" srcOrd="0" destOrd="0" presId="urn:microsoft.com/office/officeart/2009/3/layout/SubStepProcess"/>
    <dgm:cxn modelId="{197AE1C7-A904-406A-A1EA-89D8FC132E4C}" type="presOf" srcId="{DDA3FD50-EF87-47C4-BB1C-46E5096D4A6B}" destId="{AB1126A2-FF14-4719-B792-3E1B6505CA39}" srcOrd="0" destOrd="0" presId="urn:microsoft.com/office/officeart/2009/3/layout/SubStepProcess"/>
    <dgm:cxn modelId="{106927D3-6F31-4F16-9D82-1085121FD5AA}" srcId="{DDA3FD50-EF87-47C4-BB1C-46E5096D4A6B}" destId="{C38682BB-1E04-4555-9F88-C9D0703878E4}" srcOrd="0" destOrd="0" parTransId="{6FA36E24-6745-4744-8024-DB4F698BDCBC}" sibTransId="{F8175FF9-FD2A-4CA6-8B92-6F22F5FCE553}"/>
    <dgm:cxn modelId="{0DA1CA73-9262-4BB5-825F-410C049127EC}" type="presParOf" srcId="{6C78BFB8-F5F3-4A0E-AB74-55F4054F24E0}" destId="{AB1126A2-FF14-4719-B792-3E1B6505CA39}" srcOrd="0" destOrd="0" presId="urn:microsoft.com/office/officeart/2009/3/layout/SubStepProcess"/>
    <dgm:cxn modelId="{56FD007F-989A-42C2-8447-BF82CC55F307}" type="presParOf" srcId="{6C78BFB8-F5F3-4A0E-AB74-55F4054F24E0}" destId="{BFB0E1D3-E44F-4123-A69A-CD79F596FE49}" srcOrd="1" destOrd="0" presId="urn:microsoft.com/office/officeart/2009/3/layout/SubStepProcess"/>
    <dgm:cxn modelId="{5B0EAB92-C05F-45F5-86B5-4AD3145F4AB1}" type="presParOf" srcId="{6C78BFB8-F5F3-4A0E-AB74-55F4054F24E0}" destId="{75CFFA81-8A9C-4D61-81A2-F94BD5AFA4B3}" srcOrd="2" destOrd="0" presId="urn:microsoft.com/office/officeart/2009/3/layout/SubStepProcess"/>
    <dgm:cxn modelId="{7A1748E8-9983-4E1F-9A48-2C347C94CEDB}" type="presParOf" srcId="{75CFFA81-8A9C-4D61-81A2-F94BD5AFA4B3}" destId="{0734E096-3B45-476D-B15C-8DABB6747D94}" srcOrd="0" destOrd="0" presId="urn:microsoft.com/office/officeart/2009/3/layout/SubStepProcess"/>
    <dgm:cxn modelId="{9875030A-36D0-4301-94F0-AB05527D8BB2}" type="presParOf" srcId="{75CFFA81-8A9C-4D61-81A2-F94BD5AFA4B3}" destId="{4B74C613-7955-4C17-8E8A-0DB1E8257B7E}" srcOrd="1" destOrd="0" presId="urn:microsoft.com/office/officeart/2009/3/layout/SubStepProcess"/>
    <dgm:cxn modelId="{4F574F87-98DD-45A7-A699-221E3D7829C0}" type="presParOf" srcId="{75CFFA81-8A9C-4D61-81A2-F94BD5AFA4B3}" destId="{985AE6F8-27AE-4049-80D0-34F97899120B}" srcOrd="2" destOrd="0" presId="urn:microsoft.com/office/officeart/2009/3/layout/SubStepProcess"/>
    <dgm:cxn modelId="{7557E3A2-6EC5-49F1-A8E0-A5F67962598A}" type="presParOf" srcId="{985AE6F8-27AE-4049-80D0-34F97899120B}" destId="{F56E0DAD-CAC5-44B8-82ED-480CAAE1282B}" srcOrd="0" destOrd="0" presId="urn:microsoft.com/office/officeart/2009/3/layout/SubStepProcess"/>
    <dgm:cxn modelId="{C04345FF-FE10-49FB-A1FA-92EEEEDF53C7}" type="presParOf" srcId="{985AE6F8-27AE-4049-80D0-34F97899120B}" destId="{4246EA7D-254E-4239-BE5B-D9AAF8C99BAD}" srcOrd="1" destOrd="0" presId="urn:microsoft.com/office/officeart/2009/3/layout/SubStepProcess"/>
    <dgm:cxn modelId="{EC96B004-54A8-4573-96F5-CE7338A6C9D4}" type="presParOf" srcId="{985AE6F8-27AE-4049-80D0-34F97899120B}" destId="{310C737D-F03A-43A3-9E1A-6F6C65038BA2}" srcOrd="2" destOrd="0" presId="urn:microsoft.com/office/officeart/2009/3/layout/SubStepProcess"/>
    <dgm:cxn modelId="{6CE2979A-12E4-4627-82C3-5BA92AACD51D}" type="presParOf" srcId="{985AE6F8-27AE-4049-80D0-34F97899120B}" destId="{0FC47736-8FB6-48D7-AEE2-E3B96846E8AB}" srcOrd="3" destOrd="0" presId="urn:microsoft.com/office/officeart/2009/3/layout/SubStepProcess"/>
    <dgm:cxn modelId="{4D183D62-96CE-487B-ABD1-9160284235B4}" type="presParOf" srcId="{985AE6F8-27AE-4049-80D0-34F97899120B}" destId="{63EF0BEB-2AB8-436A-A761-553BABBDD4EA}" srcOrd="4" destOrd="0" presId="urn:microsoft.com/office/officeart/2009/3/layout/SubStepProcess"/>
    <dgm:cxn modelId="{FAB7982E-4E50-43D2-A6A3-3A33A4DC2695}" type="presParOf" srcId="{75CFFA81-8A9C-4D61-81A2-F94BD5AFA4B3}" destId="{0EE7067B-40EA-4E5D-A790-49B6AFE289C4}" srcOrd="3" destOrd="0" presId="urn:microsoft.com/office/officeart/2009/3/layout/SubStepProcess"/>
    <dgm:cxn modelId="{AD9A8E5F-98E8-4715-9057-75DAFDCE22FC}" type="presParOf" srcId="{75CFFA81-8A9C-4D61-81A2-F94BD5AFA4B3}" destId="{03F04CB2-13D5-4601-AA2F-4EEADFD7BFA5}" srcOrd="4" destOrd="0" presId="urn:microsoft.com/office/officeart/2009/3/layout/SubStepProcess"/>
    <dgm:cxn modelId="{C632FF31-005A-4C40-9B3F-AB4EC57DF1CF}" type="presParOf" srcId="{75CFFA81-8A9C-4D61-81A2-F94BD5AFA4B3}" destId="{656A1994-D8D4-4A7D-89A1-9A6209160C2F}" srcOrd="5" destOrd="0" presId="urn:microsoft.com/office/officeart/2009/3/layout/SubStepProcess"/>
    <dgm:cxn modelId="{7CB6050E-B2D9-4305-9E3C-66B6F7236DFA}" type="presParOf" srcId="{656A1994-D8D4-4A7D-89A1-9A6209160C2F}" destId="{D6B5596C-0815-408B-A090-D2EDF441CA9F}" srcOrd="0" destOrd="0" presId="urn:microsoft.com/office/officeart/2009/3/layout/SubStepProcess"/>
    <dgm:cxn modelId="{BCF51159-0F3F-4BE8-BE01-75CD3A33D5FF}" type="presParOf" srcId="{656A1994-D8D4-4A7D-89A1-9A6209160C2F}" destId="{ECC8179C-9D61-4273-A050-AC67B2CEC363}" srcOrd="1" destOrd="0" presId="urn:microsoft.com/office/officeart/2009/3/layout/SubStepProcess"/>
    <dgm:cxn modelId="{EA15B993-903B-4CCF-9239-4A6FF4DE4057}" type="presParOf" srcId="{656A1994-D8D4-4A7D-89A1-9A6209160C2F}" destId="{FAE33BAE-BC69-416A-9C99-A2898675BFF4}" srcOrd="2" destOrd="0" presId="urn:microsoft.com/office/officeart/2009/3/layout/SubStepProcess"/>
    <dgm:cxn modelId="{FB64083C-E528-451D-8C46-D3E9A1437F37}" type="presParOf" srcId="{656A1994-D8D4-4A7D-89A1-9A6209160C2F}" destId="{EEB97DD7-915B-4389-8CF8-E34C44B16E68}" srcOrd="3" destOrd="0" presId="urn:microsoft.com/office/officeart/2009/3/layout/SubStepProcess"/>
    <dgm:cxn modelId="{AEC534C3-7B9F-4876-BAD6-134C867BD5EB}" type="presParOf" srcId="{656A1994-D8D4-4A7D-89A1-9A6209160C2F}" destId="{1F775BA5-9655-486F-B036-944B0910D061}" srcOrd="4" destOrd="0" presId="urn:microsoft.com/office/officeart/2009/3/layout/SubStepProcess"/>
    <dgm:cxn modelId="{1886F716-690D-450F-B186-283E45710A36}" type="presParOf" srcId="{6C78BFB8-F5F3-4A0E-AB74-55F4054F24E0}" destId="{2C92A2FF-EE72-4F94-AB7D-3B2614969B13}" srcOrd="3" destOrd="0" presId="urn:microsoft.com/office/officeart/2009/3/layout/SubStepProcess"/>
    <dgm:cxn modelId="{FA4E0CC9-FE4C-471E-9A5E-9E78E370D5B6}" type="presParOf" srcId="{6C78BFB8-F5F3-4A0E-AB74-55F4054F24E0}" destId="{3BE65D6B-D20A-4A54-A06B-65FBA8884141}"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656AF-D41A-44ED-AB1F-6049BADF68BB}">
      <dsp:nvSpPr>
        <dsp:cNvPr id="0" name=""/>
        <dsp:cNvSpPr/>
      </dsp:nvSpPr>
      <dsp:spPr>
        <a:xfrm rot="21300000">
          <a:off x="25254" y="1855785"/>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BE29C-72F9-4582-B6AE-95B661ADDB53}">
      <dsp:nvSpPr>
        <dsp:cNvPr id="0" name=""/>
        <dsp:cNvSpPr/>
      </dsp:nvSpPr>
      <dsp:spPr>
        <a:xfrm>
          <a:off x="987552" y="232410"/>
          <a:ext cx="2468880" cy="185928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C84B3-B7B0-47A7-A6E3-8D020C9D4D01}">
      <dsp:nvSpPr>
        <dsp:cNvPr id="0" name=""/>
        <dsp:cNvSpPr/>
      </dsp:nvSpPr>
      <dsp:spPr>
        <a:xfrm>
          <a:off x="3946850" y="0"/>
          <a:ext cx="3463147" cy="195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Research</a:t>
          </a:r>
          <a:endParaRPr lang="en-US" sz="3200" kern="1200" dirty="0"/>
        </a:p>
      </dsp:txBody>
      <dsp:txXfrm>
        <a:off x="3946850" y="0"/>
        <a:ext cx="3463147" cy="1952244"/>
      </dsp:txXfrm>
    </dsp:sp>
    <dsp:sp modelId="{E658420F-AD3A-4F22-AD09-0C1BC4AADB20}">
      <dsp:nvSpPr>
        <dsp:cNvPr id="0" name=""/>
        <dsp:cNvSpPr/>
      </dsp:nvSpPr>
      <dsp:spPr>
        <a:xfrm>
          <a:off x="4773168" y="2556510"/>
          <a:ext cx="2468880" cy="185928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B59BE-C3BB-4705-96E6-758E021042DC}">
      <dsp:nvSpPr>
        <dsp:cNvPr id="0" name=""/>
        <dsp:cNvSpPr/>
      </dsp:nvSpPr>
      <dsp:spPr>
        <a:xfrm>
          <a:off x="253590" y="2007799"/>
          <a:ext cx="4595171" cy="332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Professional Practice</a:t>
          </a:r>
        </a:p>
        <a:p>
          <a:pPr lvl="0" algn="ctr" defTabSz="1244600">
            <a:lnSpc>
              <a:spcPct val="90000"/>
            </a:lnSpc>
            <a:spcBef>
              <a:spcPct val="0"/>
            </a:spcBef>
            <a:spcAft>
              <a:spcPct val="35000"/>
            </a:spcAft>
          </a:pPr>
          <a:endParaRPr lang="en-US" sz="1800" kern="1200" dirty="0"/>
        </a:p>
      </dsp:txBody>
      <dsp:txXfrm>
        <a:off x="253590" y="2007799"/>
        <a:ext cx="4595171" cy="3328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126A2-FF14-4719-B792-3E1B6505CA39}">
      <dsp:nvSpPr>
        <dsp:cNvPr id="0" name=""/>
        <dsp:cNvSpPr/>
      </dsp:nvSpPr>
      <dsp:spPr>
        <a:xfrm>
          <a:off x="3462" y="556021"/>
          <a:ext cx="2282428" cy="22824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Variability</a:t>
          </a:r>
          <a:endParaRPr lang="en-US" sz="3000" kern="1200" dirty="0"/>
        </a:p>
      </dsp:txBody>
      <dsp:txXfrm>
        <a:off x="337716" y="890275"/>
        <a:ext cx="1613920" cy="1613920"/>
      </dsp:txXfrm>
    </dsp:sp>
    <dsp:sp modelId="{0734E096-3B45-476D-B15C-8DABB6747D94}">
      <dsp:nvSpPr>
        <dsp:cNvPr id="0" name=""/>
        <dsp:cNvSpPr/>
      </dsp:nvSpPr>
      <dsp:spPr>
        <a:xfrm rot="19041445">
          <a:off x="2255106" y="1382261"/>
          <a:ext cx="745611" cy="0"/>
        </a:xfrm>
        <a:custGeom>
          <a:avLst/>
          <a:gdLst/>
          <a:ahLst/>
          <a:cxnLst/>
          <a:rect l="0" t="0" r="0" b="0"/>
          <a:pathLst>
            <a:path>
              <a:moveTo>
                <a:pt x="0" y="0"/>
              </a:moveTo>
              <a:lnTo>
                <a:pt x="7456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4C613-7955-4C17-8E8A-0DB1E8257B7E}">
      <dsp:nvSpPr>
        <dsp:cNvPr id="0" name=""/>
        <dsp:cNvSpPr/>
      </dsp:nvSpPr>
      <dsp:spPr>
        <a:xfrm rot="13358555">
          <a:off x="5228881" y="1382261"/>
          <a:ext cx="745611" cy="0"/>
        </a:xfrm>
        <a:custGeom>
          <a:avLst/>
          <a:gdLst/>
          <a:ahLst/>
          <a:cxnLst/>
          <a:rect l="0" t="0" r="0" b="0"/>
          <a:pathLst>
            <a:path>
              <a:moveTo>
                <a:pt x="0" y="0"/>
              </a:moveTo>
              <a:lnTo>
                <a:pt x="7456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C737D-F03A-43A3-9E1A-6F6C65038BA2}">
      <dsp:nvSpPr>
        <dsp:cNvPr id="0" name=""/>
        <dsp:cNvSpPr/>
      </dsp:nvSpPr>
      <dsp:spPr>
        <a:xfrm>
          <a:off x="2902145" y="1129713"/>
          <a:ext cx="26678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47736-8FB6-48D7-AEE2-E3B96846E8AB}">
      <dsp:nvSpPr>
        <dsp:cNvPr id="0" name=""/>
        <dsp:cNvSpPr/>
      </dsp:nvSpPr>
      <dsp:spPr>
        <a:xfrm>
          <a:off x="3168929" y="562191"/>
          <a:ext cx="1891740" cy="11350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Between schools</a:t>
          </a:r>
          <a:endParaRPr lang="en-US" sz="2600" kern="1200" dirty="0"/>
        </a:p>
      </dsp:txBody>
      <dsp:txXfrm>
        <a:off x="3168929" y="562191"/>
        <a:ext cx="1891740" cy="1135044"/>
      </dsp:txXfrm>
    </dsp:sp>
    <dsp:sp modelId="{63EF0BEB-2AB8-436A-A761-553BABBDD4EA}">
      <dsp:nvSpPr>
        <dsp:cNvPr id="0" name=""/>
        <dsp:cNvSpPr/>
      </dsp:nvSpPr>
      <dsp:spPr>
        <a:xfrm>
          <a:off x="5060670" y="1129713"/>
          <a:ext cx="26678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7067B-40EA-4E5D-A790-49B6AFE289C4}">
      <dsp:nvSpPr>
        <dsp:cNvPr id="0" name=""/>
        <dsp:cNvSpPr/>
      </dsp:nvSpPr>
      <dsp:spPr>
        <a:xfrm rot="2558555">
          <a:off x="2255106" y="2012210"/>
          <a:ext cx="745611" cy="0"/>
        </a:xfrm>
        <a:custGeom>
          <a:avLst/>
          <a:gdLst/>
          <a:ahLst/>
          <a:cxnLst/>
          <a:rect l="0" t="0" r="0" b="0"/>
          <a:pathLst>
            <a:path>
              <a:moveTo>
                <a:pt x="0" y="0"/>
              </a:moveTo>
              <a:lnTo>
                <a:pt x="7456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04CB2-13D5-4601-AA2F-4EEADFD7BFA5}">
      <dsp:nvSpPr>
        <dsp:cNvPr id="0" name=""/>
        <dsp:cNvSpPr/>
      </dsp:nvSpPr>
      <dsp:spPr>
        <a:xfrm rot="8241445">
          <a:off x="5228881" y="2012210"/>
          <a:ext cx="745611" cy="0"/>
        </a:xfrm>
        <a:custGeom>
          <a:avLst/>
          <a:gdLst/>
          <a:ahLst/>
          <a:cxnLst/>
          <a:rect l="0" t="0" r="0" b="0"/>
          <a:pathLst>
            <a:path>
              <a:moveTo>
                <a:pt x="0" y="0"/>
              </a:moveTo>
              <a:lnTo>
                <a:pt x="7456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33BAE-BC69-416A-9C99-A2898675BFF4}">
      <dsp:nvSpPr>
        <dsp:cNvPr id="0" name=""/>
        <dsp:cNvSpPr/>
      </dsp:nvSpPr>
      <dsp:spPr>
        <a:xfrm>
          <a:off x="2902145" y="2264758"/>
          <a:ext cx="26678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97DD7-915B-4389-8CF8-E34C44B16E68}">
      <dsp:nvSpPr>
        <dsp:cNvPr id="0" name=""/>
        <dsp:cNvSpPr/>
      </dsp:nvSpPr>
      <dsp:spPr>
        <a:xfrm>
          <a:off x="3168929" y="1697236"/>
          <a:ext cx="1891740" cy="11350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Within Schools</a:t>
          </a:r>
          <a:endParaRPr lang="en-US" sz="2600" kern="1200" dirty="0"/>
        </a:p>
      </dsp:txBody>
      <dsp:txXfrm>
        <a:off x="3168929" y="1697236"/>
        <a:ext cx="1891740" cy="1135044"/>
      </dsp:txXfrm>
    </dsp:sp>
    <dsp:sp modelId="{1F775BA5-9655-486F-B036-944B0910D061}">
      <dsp:nvSpPr>
        <dsp:cNvPr id="0" name=""/>
        <dsp:cNvSpPr/>
      </dsp:nvSpPr>
      <dsp:spPr>
        <a:xfrm>
          <a:off x="5060670" y="2264758"/>
          <a:ext cx="26678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65D6B-D20A-4A54-A06B-65FBA8884141}">
      <dsp:nvSpPr>
        <dsp:cNvPr id="0" name=""/>
        <dsp:cNvSpPr/>
      </dsp:nvSpPr>
      <dsp:spPr>
        <a:xfrm>
          <a:off x="5943709" y="556021"/>
          <a:ext cx="2282428" cy="22824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36%</a:t>
          </a:r>
        </a:p>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kern="1200" dirty="0" smtClean="0"/>
            <a:t>64%</a:t>
          </a:r>
          <a:endParaRPr lang="en-US" sz="3000" kern="1200" dirty="0"/>
        </a:p>
      </dsp:txBody>
      <dsp:txXfrm>
        <a:off x="6277963" y="890275"/>
        <a:ext cx="1613920" cy="161392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796BAACC-C392-F24A-9E7B-F95AE24D81AA}" type="datetimeFigureOut">
              <a:rPr lang="en-US" smtClean="0"/>
              <a:t>6/7/18</a:t>
            </a:fld>
            <a:endParaRPr lang="en-US"/>
          </a:p>
        </p:txBody>
      </p:sp>
      <p:sp>
        <p:nvSpPr>
          <p:cNvPr id="4" name="Footer Placeholder 3"/>
          <p:cNvSpPr>
            <a:spLocks noGrp="1"/>
          </p:cNvSpPr>
          <p:nvPr>
            <p:ph type="ftr" sz="quarter" idx="2"/>
          </p:nvPr>
        </p:nvSpPr>
        <p:spPr>
          <a:xfrm>
            <a:off x="0" y="88185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5137"/>
          </a:xfrm>
          <a:prstGeom prst="rect">
            <a:avLst/>
          </a:prstGeom>
        </p:spPr>
        <p:txBody>
          <a:bodyPr vert="horz" lIns="91440" tIns="45720" rIns="91440" bIns="45720" rtlCol="0" anchor="b"/>
          <a:lstStyle>
            <a:lvl1pPr algn="r">
              <a:defRPr sz="1200"/>
            </a:lvl1pPr>
          </a:lstStyle>
          <a:p>
            <a:fld id="{12BD8FB0-47E1-0748-80D3-A4551D12B310}" type="slidenum">
              <a:rPr lang="en-US" smtClean="0"/>
              <a:t>‹#›</a:t>
            </a:fld>
            <a:endParaRPr lang="en-US"/>
          </a:p>
        </p:txBody>
      </p:sp>
    </p:spTree>
    <p:extLst>
      <p:ext uri="{BB962C8B-B14F-4D97-AF65-F5344CB8AC3E}">
        <p14:creationId xmlns:p14="http://schemas.microsoft.com/office/powerpoint/2010/main" val="1246639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smtClean="0"/>
            </a:lvl1pPr>
          </a:lstStyle>
          <a:p>
            <a:pPr>
              <a:defRPr/>
            </a:pPr>
            <a:fld id="{B1A410FE-176F-C64F-944E-55F1370D13B3}" type="datetimeFigureOut">
              <a:rPr lang="en-US" altLang="en-US"/>
              <a:pPr>
                <a:defRPr/>
              </a:pPr>
              <a:t>6/7/18</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smtClean="0"/>
            </a:lvl1pPr>
          </a:lstStyle>
          <a:p>
            <a:pPr>
              <a:defRPr/>
            </a:pPr>
            <a:fld id="{CC8C058A-CE44-0043-B029-05D7FC7BF33E}" type="slidenum">
              <a:rPr lang="en-US" altLang="en-US"/>
              <a:pPr>
                <a:defRPr/>
              </a:pPr>
              <a:t>‹#›</a:t>
            </a:fld>
            <a:endParaRPr lang="en-US" altLang="en-US"/>
          </a:p>
        </p:txBody>
      </p:sp>
    </p:spTree>
    <p:extLst>
      <p:ext uri="{BB962C8B-B14F-4D97-AF65-F5344CB8AC3E}">
        <p14:creationId xmlns:p14="http://schemas.microsoft.com/office/powerpoint/2010/main" val="8504840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2</a:t>
            </a:fld>
            <a:endParaRPr lang="en-US" altLang="x-none"/>
          </a:p>
        </p:txBody>
      </p:sp>
    </p:spTree>
    <p:extLst>
      <p:ext uri="{BB962C8B-B14F-4D97-AF65-F5344CB8AC3E}">
        <p14:creationId xmlns:p14="http://schemas.microsoft.com/office/powerpoint/2010/main" val="295680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28</a:t>
            </a:fld>
            <a:endParaRPr lang="en-US" altLang="en-US"/>
          </a:p>
        </p:txBody>
      </p:sp>
    </p:spTree>
    <p:extLst>
      <p:ext uri="{BB962C8B-B14F-4D97-AF65-F5344CB8AC3E}">
        <p14:creationId xmlns:p14="http://schemas.microsoft.com/office/powerpoint/2010/main" val="294066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31</a:t>
            </a:fld>
            <a:endParaRPr lang="en-US" altLang="x-none"/>
          </a:p>
        </p:txBody>
      </p:sp>
    </p:spTree>
    <p:extLst>
      <p:ext uri="{BB962C8B-B14F-4D97-AF65-F5344CB8AC3E}">
        <p14:creationId xmlns:p14="http://schemas.microsoft.com/office/powerpoint/2010/main" val="104177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34</a:t>
            </a:fld>
            <a:endParaRPr lang="en-US" altLang="x-none"/>
          </a:p>
        </p:txBody>
      </p:sp>
    </p:spTree>
    <p:extLst>
      <p:ext uri="{BB962C8B-B14F-4D97-AF65-F5344CB8AC3E}">
        <p14:creationId xmlns:p14="http://schemas.microsoft.com/office/powerpoint/2010/main" val="130489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Evelyn Back In Writing drafts writing process, science experiments, rubrics that recognize self evaluation and action planning</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44</a:t>
            </a:fld>
            <a:endParaRPr lang="en-US" altLang="en-US"/>
          </a:p>
        </p:txBody>
      </p:sp>
    </p:spTree>
    <p:extLst>
      <p:ext uri="{BB962C8B-B14F-4D97-AF65-F5344CB8AC3E}">
        <p14:creationId xmlns:p14="http://schemas.microsoft.com/office/powerpoint/2010/main" val="53068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45</a:t>
            </a:fld>
            <a:endParaRPr lang="en-US" altLang="en-US"/>
          </a:p>
        </p:txBody>
      </p:sp>
    </p:spTree>
    <p:extLst>
      <p:ext uri="{BB962C8B-B14F-4D97-AF65-F5344CB8AC3E}">
        <p14:creationId xmlns:p14="http://schemas.microsoft.com/office/powerpoint/2010/main" val="68995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46</a:t>
            </a:fld>
            <a:endParaRPr lang="en-US" altLang="en-US"/>
          </a:p>
        </p:txBody>
      </p:sp>
    </p:spTree>
    <p:extLst>
      <p:ext uri="{BB962C8B-B14F-4D97-AF65-F5344CB8AC3E}">
        <p14:creationId xmlns:p14="http://schemas.microsoft.com/office/powerpoint/2010/main" val="428929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gives details and interesting research black</a:t>
            </a:r>
            <a:r>
              <a:rPr lang="en-US" baseline="0" dirty="0" smtClean="0"/>
              <a:t> kids value group goals much more than white kids </a:t>
            </a:r>
            <a:r>
              <a:rPr lang="en-US" baseline="0" dirty="0" err="1" smtClean="0"/>
              <a:t>detc</a:t>
            </a:r>
            <a:r>
              <a:rPr lang="en-US" baseline="0" smtClean="0"/>
              <a:t>.</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47</a:t>
            </a:fld>
            <a:endParaRPr lang="en-US" altLang="en-US"/>
          </a:p>
        </p:txBody>
      </p:sp>
    </p:spTree>
    <p:extLst>
      <p:ext uri="{BB962C8B-B14F-4D97-AF65-F5344CB8AC3E}">
        <p14:creationId xmlns:p14="http://schemas.microsoft.com/office/powerpoint/2010/main" val="149885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49</a:t>
            </a:fld>
            <a:endParaRPr lang="en-US" altLang="en-US"/>
          </a:p>
        </p:txBody>
      </p:sp>
    </p:spTree>
    <p:extLst>
      <p:ext uri="{BB962C8B-B14F-4D97-AF65-F5344CB8AC3E}">
        <p14:creationId xmlns:p14="http://schemas.microsoft.com/office/powerpoint/2010/main" val="206965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Norms of collaboration that </a:t>
            </a:r>
            <a:r>
              <a:rPr lang="en-US" dirty="0" err="1" smtClean="0"/>
              <a:t>reculture</a:t>
            </a:r>
            <a:r>
              <a:rPr lang="en-US" dirty="0" smtClean="0"/>
              <a:t> and are inspiring end with something you can start with</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50</a:t>
            </a:fld>
            <a:endParaRPr lang="en-US" altLang="en-US"/>
          </a:p>
        </p:txBody>
      </p:sp>
    </p:spTree>
    <p:extLst>
      <p:ext uri="{BB962C8B-B14F-4D97-AF65-F5344CB8AC3E}">
        <p14:creationId xmlns:p14="http://schemas.microsoft.com/office/powerpoint/2010/main" val="113291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en-US" dirty="0" smtClean="0">
                <a:ea typeface="ＭＳ Ｐゴシック" charset="-128"/>
              </a:rPr>
              <a:t>O share over drinks Thing you will try </a:t>
            </a:r>
            <a:endParaRPr lang="en-US" altLang="en-US" dirty="0">
              <a:ea typeface="ＭＳ Ｐゴシック"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ea typeface="ＭＳ Ｐゴシック" charset="-128"/>
              </a:defRPr>
            </a:lvl1pPr>
            <a:lvl2pPr marL="742950" indent="-285750" defTabSz="930275">
              <a:defRPr>
                <a:solidFill>
                  <a:schemeClr val="tx1"/>
                </a:solidFill>
                <a:latin typeface="Arial" charset="0"/>
                <a:ea typeface="ＭＳ Ｐゴシック" charset="-128"/>
              </a:defRPr>
            </a:lvl2pPr>
            <a:lvl3pPr marL="1143000" indent="-228600" defTabSz="930275">
              <a:defRPr>
                <a:solidFill>
                  <a:schemeClr val="tx1"/>
                </a:solidFill>
                <a:latin typeface="Arial" charset="0"/>
                <a:ea typeface="ＭＳ Ｐゴシック" charset="-128"/>
              </a:defRPr>
            </a:lvl3pPr>
            <a:lvl4pPr marL="1600200" indent="-228600" defTabSz="930275">
              <a:defRPr>
                <a:solidFill>
                  <a:schemeClr val="tx1"/>
                </a:solidFill>
                <a:latin typeface="Arial" charset="0"/>
                <a:ea typeface="ＭＳ Ｐゴシック" charset="-128"/>
              </a:defRPr>
            </a:lvl4pPr>
            <a:lvl5pPr marL="2057400" indent="-228600" defTabSz="930275">
              <a:defRPr>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a:solidFill>
                  <a:schemeClr val="tx1"/>
                </a:solidFill>
                <a:latin typeface="Arial" charset="0"/>
                <a:ea typeface="ＭＳ Ｐゴシック" charset="-128"/>
              </a:defRPr>
            </a:lvl9pPr>
          </a:lstStyle>
          <a:p>
            <a:fld id="{22D8EA14-EB9D-AF4E-9D2D-F7A44AD51076}" type="slidenum">
              <a:rPr lang="en-US" altLang="en-US"/>
              <a:pPr/>
              <a:t>52</a:t>
            </a:fld>
            <a:endParaRPr lang="en-US" altLang="en-US"/>
          </a:p>
        </p:txBody>
      </p:sp>
    </p:spTree>
    <p:extLst>
      <p:ext uri="{BB962C8B-B14F-4D97-AF65-F5344CB8AC3E}">
        <p14:creationId xmlns:p14="http://schemas.microsoft.com/office/powerpoint/2010/main" val="131379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altLang="x-none" dirty="0" smtClean="0">
                <a:ea typeface="ＭＳ Ｐゴシック" charset="-128"/>
              </a:rPr>
              <a:t>In common</a:t>
            </a:r>
            <a:endParaRPr lang="x-none" altLang="x-none" dirty="0">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4</a:t>
            </a:fld>
            <a:endParaRPr lang="en-US" altLang="x-none"/>
          </a:p>
        </p:txBody>
      </p:sp>
    </p:spTree>
    <p:extLst>
      <p:ext uri="{BB962C8B-B14F-4D97-AF65-F5344CB8AC3E}">
        <p14:creationId xmlns:p14="http://schemas.microsoft.com/office/powerpoint/2010/main" val="361075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ea typeface="ＭＳ Ｐゴシック" charset="-128"/>
              </a:defRPr>
            </a:lvl1pPr>
            <a:lvl2pPr marL="742950" indent="-285750" defTabSz="930275">
              <a:defRPr>
                <a:solidFill>
                  <a:schemeClr val="tx1"/>
                </a:solidFill>
                <a:latin typeface="Arial" charset="0"/>
                <a:ea typeface="ＭＳ Ｐゴシック" charset="-128"/>
              </a:defRPr>
            </a:lvl2pPr>
            <a:lvl3pPr marL="1143000" indent="-228600" defTabSz="930275">
              <a:defRPr>
                <a:solidFill>
                  <a:schemeClr val="tx1"/>
                </a:solidFill>
                <a:latin typeface="Arial" charset="0"/>
                <a:ea typeface="ＭＳ Ｐゴシック" charset="-128"/>
              </a:defRPr>
            </a:lvl3pPr>
            <a:lvl4pPr marL="1600200" indent="-228600" defTabSz="930275">
              <a:defRPr>
                <a:solidFill>
                  <a:schemeClr val="tx1"/>
                </a:solidFill>
                <a:latin typeface="Arial" charset="0"/>
                <a:ea typeface="ＭＳ Ｐゴシック" charset="-128"/>
              </a:defRPr>
            </a:lvl4pPr>
            <a:lvl5pPr marL="2057400" indent="-228600" defTabSz="930275">
              <a:defRPr>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a:solidFill>
                  <a:schemeClr val="tx1"/>
                </a:solidFill>
                <a:latin typeface="Arial" charset="0"/>
                <a:ea typeface="ＭＳ Ｐゴシック" charset="-128"/>
              </a:defRPr>
            </a:lvl9pPr>
          </a:lstStyle>
          <a:p>
            <a:fld id="{22D8EA14-EB9D-AF4E-9D2D-F7A44AD51076}" type="slidenum">
              <a:rPr lang="en-US" altLang="en-US"/>
              <a:pPr/>
              <a:t>53</a:t>
            </a:fld>
            <a:endParaRPr lang="en-US" altLang="en-US"/>
          </a:p>
        </p:txBody>
      </p:sp>
    </p:spTree>
    <p:extLst>
      <p:ext uri="{BB962C8B-B14F-4D97-AF65-F5344CB8AC3E}">
        <p14:creationId xmlns:p14="http://schemas.microsoft.com/office/powerpoint/2010/main" val="98705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ADULTS</a:t>
            </a:r>
            <a:r>
              <a:rPr lang="en-US" baseline="0" dirty="0" smtClean="0"/>
              <a:t> FIRST THEN KIDS/ quote research easier in ENGLISH/ application</a:t>
            </a:r>
          </a:p>
          <a:p>
            <a:pPr algn="l"/>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6</a:t>
            </a:fld>
            <a:endParaRPr lang="en-US" altLang="en-US"/>
          </a:p>
        </p:txBody>
      </p:sp>
    </p:spTree>
    <p:extLst>
      <p:ext uri="{BB962C8B-B14F-4D97-AF65-F5344CB8AC3E}">
        <p14:creationId xmlns:p14="http://schemas.microsoft.com/office/powerpoint/2010/main" val="77304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11</a:t>
            </a:fld>
            <a:endParaRPr lang="en-US" altLang="x-none"/>
          </a:p>
        </p:txBody>
      </p:sp>
    </p:spTree>
    <p:extLst>
      <p:ext uri="{BB962C8B-B14F-4D97-AF65-F5344CB8AC3E}">
        <p14:creationId xmlns:p14="http://schemas.microsoft.com/office/powerpoint/2010/main" val="100728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last slide</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12</a:t>
            </a:fld>
            <a:endParaRPr lang="en-US" altLang="en-US"/>
          </a:p>
        </p:txBody>
      </p:sp>
    </p:spTree>
    <p:extLst>
      <p:ext uri="{BB962C8B-B14F-4D97-AF65-F5344CB8AC3E}">
        <p14:creationId xmlns:p14="http://schemas.microsoft.com/office/powerpoint/2010/main" val="63430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KIDSSUCCEED AGAINST THE ODDS</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14</a:t>
            </a:fld>
            <a:endParaRPr lang="en-US" altLang="en-US"/>
          </a:p>
        </p:txBody>
      </p:sp>
    </p:spTree>
    <p:extLst>
      <p:ext uri="{BB962C8B-B14F-4D97-AF65-F5344CB8AC3E}">
        <p14:creationId xmlns:p14="http://schemas.microsoft.com/office/powerpoint/2010/main" val="105658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stereotypes</a:t>
            </a:r>
            <a:endParaRPr lang="en-US" dirty="0"/>
          </a:p>
        </p:txBody>
      </p:sp>
      <p:sp>
        <p:nvSpPr>
          <p:cNvPr id="4" name="Slide Number Placeholder 3"/>
          <p:cNvSpPr>
            <a:spLocks noGrp="1"/>
          </p:cNvSpPr>
          <p:nvPr>
            <p:ph type="sldNum" sz="quarter" idx="10"/>
          </p:nvPr>
        </p:nvSpPr>
        <p:spPr/>
        <p:txBody>
          <a:bodyPr/>
          <a:lstStyle/>
          <a:p>
            <a:pPr>
              <a:defRPr/>
            </a:pPr>
            <a:fld id="{CC8C058A-CE44-0043-B029-05D7FC7BF33E}" type="slidenum">
              <a:rPr lang="en-US" altLang="en-US" smtClean="0"/>
              <a:pPr>
                <a:defRPr/>
              </a:pPr>
              <a:t>15</a:t>
            </a:fld>
            <a:endParaRPr lang="en-US" altLang="en-US"/>
          </a:p>
        </p:txBody>
      </p:sp>
    </p:spTree>
    <p:extLst>
      <p:ext uri="{BB962C8B-B14F-4D97-AF65-F5344CB8AC3E}">
        <p14:creationId xmlns:p14="http://schemas.microsoft.com/office/powerpoint/2010/main" val="140531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18</a:t>
            </a:fld>
            <a:endParaRPr lang="en-US" altLang="x-none"/>
          </a:p>
        </p:txBody>
      </p:sp>
    </p:spTree>
    <p:extLst>
      <p:ext uri="{BB962C8B-B14F-4D97-AF65-F5344CB8AC3E}">
        <p14:creationId xmlns:p14="http://schemas.microsoft.com/office/powerpoint/2010/main" val="117477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4DBB11C-8B5B-B54F-896A-5AA1B4D2417C}" type="slidenum">
              <a:rPr lang="en-US" altLang="x-none"/>
              <a:pPr/>
              <a:t>25</a:t>
            </a:fld>
            <a:endParaRPr lang="en-US" altLang="x-none"/>
          </a:p>
        </p:txBody>
      </p:sp>
    </p:spTree>
    <p:extLst>
      <p:ext uri="{BB962C8B-B14F-4D97-AF65-F5344CB8AC3E}">
        <p14:creationId xmlns:p14="http://schemas.microsoft.com/office/powerpoint/2010/main" val="153474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A3A49DE0-CA37-0A42-86A7-78C30DBEC011}" type="slidenum">
              <a:rPr lang="en-US" smtClean="0"/>
              <a:t>‹#›</a:t>
            </a:fld>
            <a:endParaRPr lang="en-US"/>
          </a:p>
        </p:txBody>
      </p:sp>
    </p:spTree>
    <p:extLst>
      <p:ext uri="{BB962C8B-B14F-4D97-AF65-F5344CB8AC3E}">
        <p14:creationId xmlns:p14="http://schemas.microsoft.com/office/powerpoint/2010/main" val="54837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p>
            <a:fld id="{A3A49DE0-CA37-0A42-86A7-78C30DBEC011}" type="slidenum">
              <a:rPr lang="en-US" smtClean="0"/>
              <a:t>‹#›</a:t>
            </a:fld>
            <a:endParaRPr lang="en-US"/>
          </a:p>
        </p:txBody>
      </p:sp>
    </p:spTree>
    <p:extLst>
      <p:ext uri="{BB962C8B-B14F-4D97-AF65-F5344CB8AC3E}">
        <p14:creationId xmlns:p14="http://schemas.microsoft.com/office/powerpoint/2010/main" val="175670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515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ltLang="en-US"/>
              <a:t>CLICK TO EDIT MASTER TITLE SLIDE</a:t>
            </a:r>
            <a:endParaRPr lang="en-US" altLang="en-US"/>
          </a:p>
        </p:txBody>
      </p:sp>
      <p:sp>
        <p:nvSpPr>
          <p:cNvPr id="1027" name="Text Placeholder 2"/>
          <p:cNvSpPr>
            <a:spLocks noGrp="1"/>
          </p:cNvSpPr>
          <p:nvPr>
            <p:ph type="body" idx="1"/>
          </p:nvPr>
        </p:nvSpPr>
        <p:spPr bwMode="auto">
          <a:xfrm>
            <a:off x="6096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028" name="Rectangle 10"/>
          <p:cNvSpPr>
            <a:spLocks noChangeArrowheads="1"/>
          </p:cNvSpPr>
          <p:nvPr userDrawn="1"/>
        </p:nvSpPr>
        <p:spPr bwMode="auto">
          <a:xfrm>
            <a:off x="0" y="0"/>
            <a:ext cx="228600" cy="6894513"/>
          </a:xfrm>
          <a:prstGeom prst="rect">
            <a:avLst/>
          </a:prstGeom>
          <a:solidFill>
            <a:srgbClr val="102D66"/>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smtClean="0"/>
          </a:p>
        </p:txBody>
      </p:sp>
      <p:pic>
        <p:nvPicPr>
          <p:cNvPr id="1030" name="Picture 5" descr="OSE Blue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800" y="6085522"/>
            <a:ext cx="2743200" cy="62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6815328" y="63950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49DE0-CA37-0A42-86A7-78C30DBEC0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595959"/>
          </a:solidFill>
          <a:latin typeface="Arial Narrow"/>
          <a:ea typeface="ＭＳ Ｐゴシック" charset="0"/>
          <a:cs typeface="Arial Narrow"/>
        </a:defRPr>
      </a:lvl1pPr>
      <a:lvl2pPr algn="l" defTabSz="457200" rtl="0" eaLnBrk="0" fontAlgn="base" hangingPunct="0">
        <a:spcBef>
          <a:spcPct val="0"/>
        </a:spcBef>
        <a:spcAft>
          <a:spcPct val="0"/>
        </a:spcAft>
        <a:defRPr sz="4000" b="1">
          <a:solidFill>
            <a:srgbClr val="595959"/>
          </a:solidFill>
          <a:latin typeface="Arial Narrow" charset="0"/>
          <a:ea typeface="ＭＳ Ｐゴシック" charset="0"/>
          <a:cs typeface="Arial Narrow" pitchFamily="34" charset="0"/>
        </a:defRPr>
      </a:lvl2pPr>
      <a:lvl3pPr algn="l" defTabSz="457200" rtl="0" eaLnBrk="0" fontAlgn="base" hangingPunct="0">
        <a:spcBef>
          <a:spcPct val="0"/>
        </a:spcBef>
        <a:spcAft>
          <a:spcPct val="0"/>
        </a:spcAft>
        <a:defRPr sz="4000" b="1">
          <a:solidFill>
            <a:srgbClr val="595959"/>
          </a:solidFill>
          <a:latin typeface="Arial Narrow" charset="0"/>
          <a:ea typeface="ＭＳ Ｐゴシック" charset="0"/>
          <a:cs typeface="Arial Narrow" pitchFamily="34" charset="0"/>
        </a:defRPr>
      </a:lvl3pPr>
      <a:lvl4pPr algn="l" defTabSz="457200" rtl="0" eaLnBrk="0" fontAlgn="base" hangingPunct="0">
        <a:spcBef>
          <a:spcPct val="0"/>
        </a:spcBef>
        <a:spcAft>
          <a:spcPct val="0"/>
        </a:spcAft>
        <a:defRPr sz="4000" b="1">
          <a:solidFill>
            <a:srgbClr val="595959"/>
          </a:solidFill>
          <a:latin typeface="Arial Narrow" charset="0"/>
          <a:ea typeface="ＭＳ Ｐゴシック" charset="0"/>
          <a:cs typeface="Arial Narrow" pitchFamily="34" charset="0"/>
        </a:defRPr>
      </a:lvl4pPr>
      <a:lvl5pPr algn="l" defTabSz="457200" rtl="0" eaLnBrk="0" fontAlgn="base" hangingPunct="0">
        <a:spcBef>
          <a:spcPct val="0"/>
        </a:spcBef>
        <a:spcAft>
          <a:spcPct val="0"/>
        </a:spcAft>
        <a:defRPr sz="4000" b="1">
          <a:solidFill>
            <a:srgbClr val="595959"/>
          </a:solidFill>
          <a:latin typeface="Arial Narrow" charset="0"/>
          <a:ea typeface="ＭＳ Ｐゴシック" charset="0"/>
          <a:cs typeface="Arial Narrow" pitchFamily="34" charset="0"/>
        </a:defRPr>
      </a:lvl5pPr>
      <a:lvl6pPr marL="457200" algn="l" defTabSz="457200" rtl="0" fontAlgn="base">
        <a:spcBef>
          <a:spcPct val="0"/>
        </a:spcBef>
        <a:spcAft>
          <a:spcPct val="0"/>
        </a:spcAft>
        <a:defRPr sz="4400">
          <a:solidFill>
            <a:schemeClr val="tx1"/>
          </a:solidFill>
          <a:latin typeface="Arial" charset="0"/>
          <a:ea typeface="ＭＳ Ｐゴシック" charset="0"/>
        </a:defRPr>
      </a:lvl6pPr>
      <a:lvl7pPr marL="914400" algn="l" defTabSz="457200" rtl="0" fontAlgn="base">
        <a:spcBef>
          <a:spcPct val="0"/>
        </a:spcBef>
        <a:spcAft>
          <a:spcPct val="0"/>
        </a:spcAft>
        <a:defRPr sz="4400">
          <a:solidFill>
            <a:schemeClr val="tx1"/>
          </a:solidFill>
          <a:latin typeface="Arial" charset="0"/>
          <a:ea typeface="ＭＳ Ｐゴシック" charset="0"/>
        </a:defRPr>
      </a:lvl7pPr>
      <a:lvl8pPr marL="1371600" algn="l" defTabSz="457200" rtl="0" fontAlgn="base">
        <a:spcBef>
          <a:spcPct val="0"/>
        </a:spcBef>
        <a:spcAft>
          <a:spcPct val="0"/>
        </a:spcAft>
        <a:defRPr sz="4400">
          <a:solidFill>
            <a:schemeClr val="tx1"/>
          </a:solidFill>
          <a:latin typeface="Arial" charset="0"/>
          <a:ea typeface="ＭＳ Ｐゴシック" charset="0"/>
        </a:defRPr>
      </a:lvl8pPr>
      <a:lvl9pPr marL="1828800" algn="l"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Clr>
          <a:srgbClr val="546593"/>
        </a:buClr>
        <a:buFont typeface="Wingdings" charset="2"/>
        <a:buChar char="§"/>
        <a:defRPr sz="3200" kern="1200">
          <a:solidFill>
            <a:srgbClr val="595959"/>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ＭＳ Ｐゴシック" charset="0"/>
          <a:cs typeface="Arial"/>
        </a:defRPr>
      </a:lvl2pPr>
      <a:lvl3pPr marL="1143000" indent="-228600" algn="l" defTabSz="457200" rtl="0" eaLnBrk="0" fontAlgn="base" hangingPunct="0">
        <a:spcBef>
          <a:spcPct val="20000"/>
        </a:spcBef>
        <a:spcAft>
          <a:spcPct val="0"/>
        </a:spcAft>
        <a:buClr>
          <a:srgbClr val="E27222"/>
        </a:buClr>
        <a:buFont typeface="Wingdings" charset="2"/>
        <a:buChar char="§"/>
        <a:defRPr sz="2400" kern="1200">
          <a:solidFill>
            <a:srgbClr val="595959"/>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rldbank.org/en/events/2018/02/01/world-development-report-2018-learning-to-realize-educations-promise" TargetMode="External"/><Relationship Id="rId3"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uler.yale.edu/"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gov.on.ca/eng/educationFacts.html" TargetMode="Externa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0"/>
            <a:ext cx="8953500" cy="38777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1300" y="0"/>
            <a:ext cx="8902700" cy="3802379"/>
          </a:xfrm>
          <a:custGeom>
            <a:avLst/>
            <a:gdLst/>
            <a:ahLst/>
            <a:cxnLst/>
            <a:rect l="l" t="t" r="r" b="b"/>
            <a:pathLst>
              <a:path w="8902700" h="3802379">
                <a:moveTo>
                  <a:pt x="0" y="3802062"/>
                </a:moveTo>
                <a:lnTo>
                  <a:pt x="8902700" y="3802062"/>
                </a:lnTo>
                <a:lnTo>
                  <a:pt x="8902700" y="0"/>
                </a:lnTo>
                <a:lnTo>
                  <a:pt x="0" y="0"/>
                </a:lnTo>
                <a:lnTo>
                  <a:pt x="0" y="3802062"/>
                </a:lnTo>
                <a:close/>
              </a:path>
            </a:pathLst>
          </a:custGeom>
          <a:solidFill>
            <a:srgbClr val="1CBCD0"/>
          </a:solidFill>
        </p:spPr>
        <p:txBody>
          <a:bodyPr wrap="square" lIns="0" tIns="0" rIns="0" bIns="0" rtlCol="0"/>
          <a:lstStyle/>
          <a:p>
            <a:endParaRPr/>
          </a:p>
        </p:txBody>
      </p:sp>
      <p:sp>
        <p:nvSpPr>
          <p:cNvPr id="4" name="object 4"/>
          <p:cNvSpPr/>
          <p:nvPr/>
        </p:nvSpPr>
        <p:spPr>
          <a:xfrm>
            <a:off x="241300" y="0"/>
            <a:ext cx="8902700" cy="0"/>
          </a:xfrm>
          <a:custGeom>
            <a:avLst/>
            <a:gdLst/>
            <a:ahLst/>
            <a:cxnLst/>
            <a:rect l="l" t="t" r="r" b="b"/>
            <a:pathLst>
              <a:path w="8902700">
                <a:moveTo>
                  <a:pt x="0" y="0"/>
                </a:moveTo>
                <a:lnTo>
                  <a:pt x="8902700" y="0"/>
                </a:lnTo>
              </a:path>
            </a:pathLst>
          </a:custGeom>
          <a:ln w="9525">
            <a:solidFill>
              <a:srgbClr val="4F81BD"/>
            </a:solidFill>
          </a:ln>
        </p:spPr>
        <p:txBody>
          <a:bodyPr wrap="square" lIns="0" tIns="0" rIns="0" bIns="0" rtlCol="0"/>
          <a:lstStyle/>
          <a:p>
            <a:endParaRPr/>
          </a:p>
        </p:txBody>
      </p:sp>
      <p:sp>
        <p:nvSpPr>
          <p:cNvPr id="5" name="object 5"/>
          <p:cNvSpPr/>
          <p:nvPr/>
        </p:nvSpPr>
        <p:spPr>
          <a:xfrm>
            <a:off x="241300" y="0"/>
            <a:ext cx="8902700" cy="3802379"/>
          </a:xfrm>
          <a:custGeom>
            <a:avLst/>
            <a:gdLst/>
            <a:ahLst/>
            <a:cxnLst/>
            <a:rect l="l" t="t" r="r" b="b"/>
            <a:pathLst>
              <a:path w="8902700" h="3802379">
                <a:moveTo>
                  <a:pt x="8902700" y="3802063"/>
                </a:moveTo>
                <a:lnTo>
                  <a:pt x="0" y="3802063"/>
                </a:lnTo>
                <a:lnTo>
                  <a:pt x="0" y="0"/>
                </a:lnTo>
              </a:path>
            </a:pathLst>
          </a:custGeom>
          <a:ln w="9525">
            <a:solidFill>
              <a:srgbClr val="4F81BD"/>
            </a:solidFill>
          </a:ln>
        </p:spPr>
        <p:txBody>
          <a:bodyPr wrap="square" lIns="0" tIns="0" rIns="0" bIns="0" rtlCol="0"/>
          <a:lstStyle/>
          <a:p>
            <a:endParaRPr/>
          </a:p>
        </p:txBody>
      </p:sp>
      <p:sp>
        <p:nvSpPr>
          <p:cNvPr id="9" name="object 9"/>
          <p:cNvSpPr/>
          <p:nvPr/>
        </p:nvSpPr>
        <p:spPr>
          <a:xfrm>
            <a:off x="1753106" y="2665675"/>
            <a:ext cx="359410" cy="1155700"/>
          </a:xfrm>
          <a:custGeom>
            <a:avLst/>
            <a:gdLst/>
            <a:ahLst/>
            <a:cxnLst/>
            <a:rect l="l" t="t" r="r" b="b"/>
            <a:pathLst>
              <a:path w="359410" h="1155700">
                <a:moveTo>
                  <a:pt x="359380" y="1155564"/>
                </a:moveTo>
                <a:lnTo>
                  <a:pt x="0" y="1155564"/>
                </a:lnTo>
                <a:lnTo>
                  <a:pt x="0" y="0"/>
                </a:lnTo>
                <a:lnTo>
                  <a:pt x="359380" y="0"/>
                </a:lnTo>
                <a:lnTo>
                  <a:pt x="359380" y="1155564"/>
                </a:lnTo>
                <a:close/>
              </a:path>
            </a:pathLst>
          </a:custGeom>
          <a:solidFill>
            <a:srgbClr val="314C7E"/>
          </a:solidFill>
        </p:spPr>
        <p:txBody>
          <a:bodyPr wrap="square" lIns="0" tIns="0" rIns="0" bIns="0" rtlCol="0"/>
          <a:lstStyle/>
          <a:p>
            <a:endParaRPr/>
          </a:p>
        </p:txBody>
      </p:sp>
      <p:sp>
        <p:nvSpPr>
          <p:cNvPr id="10" name="object 10"/>
          <p:cNvSpPr/>
          <p:nvPr/>
        </p:nvSpPr>
        <p:spPr>
          <a:xfrm>
            <a:off x="1503492" y="2663427"/>
            <a:ext cx="1102995" cy="1158240"/>
          </a:xfrm>
          <a:custGeom>
            <a:avLst/>
            <a:gdLst/>
            <a:ahLst/>
            <a:cxnLst/>
            <a:rect l="l" t="t" r="r" b="b"/>
            <a:pathLst>
              <a:path w="1102995" h="1158239">
                <a:moveTo>
                  <a:pt x="375451" y="0"/>
                </a:moveTo>
                <a:lnTo>
                  <a:pt x="0" y="1157805"/>
                </a:lnTo>
                <a:lnTo>
                  <a:pt x="1102751" y="1157805"/>
                </a:lnTo>
                <a:lnTo>
                  <a:pt x="375451" y="0"/>
                </a:lnTo>
                <a:close/>
              </a:path>
            </a:pathLst>
          </a:custGeom>
          <a:solidFill>
            <a:srgbClr val="002F65"/>
          </a:solidFill>
        </p:spPr>
        <p:txBody>
          <a:bodyPr wrap="square" lIns="0" tIns="0" rIns="0" bIns="0" rtlCol="0"/>
          <a:lstStyle/>
          <a:p>
            <a:endParaRPr/>
          </a:p>
        </p:txBody>
      </p:sp>
      <p:sp>
        <p:nvSpPr>
          <p:cNvPr id="11" name="object 11"/>
          <p:cNvSpPr/>
          <p:nvPr/>
        </p:nvSpPr>
        <p:spPr>
          <a:xfrm>
            <a:off x="4078236" y="2392348"/>
            <a:ext cx="313055" cy="1429385"/>
          </a:xfrm>
          <a:custGeom>
            <a:avLst/>
            <a:gdLst/>
            <a:ahLst/>
            <a:cxnLst/>
            <a:rect l="l" t="t" r="r" b="b"/>
            <a:pathLst>
              <a:path w="313054" h="1429385">
                <a:moveTo>
                  <a:pt x="0" y="1428890"/>
                </a:moveTo>
                <a:lnTo>
                  <a:pt x="312889" y="1428890"/>
                </a:lnTo>
                <a:lnTo>
                  <a:pt x="312889" y="0"/>
                </a:lnTo>
                <a:lnTo>
                  <a:pt x="0" y="0"/>
                </a:lnTo>
                <a:lnTo>
                  <a:pt x="0" y="1428890"/>
                </a:lnTo>
                <a:close/>
              </a:path>
            </a:pathLst>
          </a:custGeom>
          <a:solidFill>
            <a:srgbClr val="677AA4"/>
          </a:solidFill>
        </p:spPr>
        <p:txBody>
          <a:bodyPr wrap="square" lIns="0" tIns="0" rIns="0" bIns="0" rtlCol="0"/>
          <a:lstStyle/>
          <a:p>
            <a:endParaRPr/>
          </a:p>
        </p:txBody>
      </p:sp>
      <p:sp>
        <p:nvSpPr>
          <p:cNvPr id="12" name="object 12"/>
          <p:cNvSpPr/>
          <p:nvPr/>
        </p:nvSpPr>
        <p:spPr>
          <a:xfrm>
            <a:off x="3652368" y="2392047"/>
            <a:ext cx="1361440" cy="1429385"/>
          </a:xfrm>
          <a:custGeom>
            <a:avLst/>
            <a:gdLst/>
            <a:ahLst/>
            <a:cxnLst/>
            <a:rect l="l" t="t" r="r" b="b"/>
            <a:pathLst>
              <a:path w="1361439" h="1429385">
                <a:moveTo>
                  <a:pt x="463452" y="0"/>
                </a:moveTo>
                <a:lnTo>
                  <a:pt x="0" y="1429183"/>
                </a:lnTo>
                <a:lnTo>
                  <a:pt x="1361193" y="1429183"/>
                </a:lnTo>
                <a:lnTo>
                  <a:pt x="463452" y="0"/>
                </a:lnTo>
                <a:close/>
              </a:path>
            </a:pathLst>
          </a:custGeom>
          <a:solidFill>
            <a:srgbClr val="002F65"/>
          </a:solidFill>
        </p:spPr>
        <p:txBody>
          <a:bodyPr wrap="square" lIns="0" tIns="0" rIns="0" bIns="0" rtlCol="0"/>
          <a:lstStyle/>
          <a:p>
            <a:endParaRPr/>
          </a:p>
        </p:txBody>
      </p:sp>
      <p:sp>
        <p:nvSpPr>
          <p:cNvPr id="13" name="object 13"/>
          <p:cNvSpPr/>
          <p:nvPr/>
        </p:nvSpPr>
        <p:spPr>
          <a:xfrm>
            <a:off x="6134810" y="3572706"/>
            <a:ext cx="140970" cy="248920"/>
          </a:xfrm>
          <a:custGeom>
            <a:avLst/>
            <a:gdLst/>
            <a:ahLst/>
            <a:cxnLst/>
            <a:rect l="l" t="t" r="r" b="b"/>
            <a:pathLst>
              <a:path w="140970" h="248920">
                <a:moveTo>
                  <a:pt x="0" y="248539"/>
                </a:moveTo>
                <a:lnTo>
                  <a:pt x="140483" y="248539"/>
                </a:lnTo>
                <a:lnTo>
                  <a:pt x="140483" y="0"/>
                </a:lnTo>
                <a:lnTo>
                  <a:pt x="0" y="0"/>
                </a:lnTo>
                <a:lnTo>
                  <a:pt x="0" y="248539"/>
                </a:lnTo>
                <a:close/>
              </a:path>
            </a:pathLst>
          </a:custGeom>
          <a:solidFill>
            <a:srgbClr val="A0D0D8"/>
          </a:solidFill>
        </p:spPr>
        <p:txBody>
          <a:bodyPr wrap="square" lIns="0" tIns="0" rIns="0" bIns="0" rtlCol="0"/>
          <a:lstStyle/>
          <a:p>
            <a:endParaRPr/>
          </a:p>
        </p:txBody>
      </p:sp>
      <p:sp>
        <p:nvSpPr>
          <p:cNvPr id="14" name="object 14"/>
          <p:cNvSpPr/>
          <p:nvPr/>
        </p:nvSpPr>
        <p:spPr>
          <a:xfrm>
            <a:off x="5462461" y="3572706"/>
            <a:ext cx="158750" cy="248920"/>
          </a:xfrm>
          <a:custGeom>
            <a:avLst/>
            <a:gdLst/>
            <a:ahLst/>
            <a:cxnLst/>
            <a:rect l="l" t="t" r="r" b="b"/>
            <a:pathLst>
              <a:path w="158750" h="248920">
                <a:moveTo>
                  <a:pt x="0" y="248539"/>
                </a:moveTo>
                <a:lnTo>
                  <a:pt x="158550" y="248539"/>
                </a:lnTo>
                <a:lnTo>
                  <a:pt x="158550" y="0"/>
                </a:lnTo>
                <a:lnTo>
                  <a:pt x="0" y="0"/>
                </a:lnTo>
                <a:lnTo>
                  <a:pt x="0" y="248539"/>
                </a:lnTo>
                <a:close/>
              </a:path>
            </a:pathLst>
          </a:custGeom>
          <a:solidFill>
            <a:srgbClr val="A0D0D8"/>
          </a:solidFill>
        </p:spPr>
        <p:txBody>
          <a:bodyPr wrap="square" lIns="0" tIns="0" rIns="0" bIns="0" rtlCol="0"/>
          <a:lstStyle/>
          <a:p>
            <a:endParaRPr/>
          </a:p>
        </p:txBody>
      </p:sp>
      <p:sp>
        <p:nvSpPr>
          <p:cNvPr id="15" name="object 15"/>
          <p:cNvSpPr/>
          <p:nvPr/>
        </p:nvSpPr>
        <p:spPr>
          <a:xfrm>
            <a:off x="5462461" y="1959701"/>
            <a:ext cx="813435" cy="1508760"/>
          </a:xfrm>
          <a:custGeom>
            <a:avLst/>
            <a:gdLst/>
            <a:ahLst/>
            <a:cxnLst/>
            <a:rect l="l" t="t" r="r" b="b"/>
            <a:pathLst>
              <a:path w="813435" h="1508760">
                <a:moveTo>
                  <a:pt x="0" y="1508558"/>
                </a:moveTo>
                <a:lnTo>
                  <a:pt x="812831" y="1508558"/>
                </a:lnTo>
                <a:lnTo>
                  <a:pt x="812831" y="0"/>
                </a:lnTo>
                <a:lnTo>
                  <a:pt x="0" y="0"/>
                </a:lnTo>
                <a:lnTo>
                  <a:pt x="0" y="1508558"/>
                </a:lnTo>
                <a:close/>
              </a:path>
            </a:pathLst>
          </a:custGeom>
          <a:solidFill>
            <a:srgbClr val="A0D0D8"/>
          </a:solidFill>
        </p:spPr>
        <p:txBody>
          <a:bodyPr wrap="square" lIns="0" tIns="0" rIns="0" bIns="0" rtlCol="0"/>
          <a:lstStyle/>
          <a:p>
            <a:endParaRPr/>
          </a:p>
        </p:txBody>
      </p:sp>
      <p:sp>
        <p:nvSpPr>
          <p:cNvPr id="16" name="object 16"/>
          <p:cNvSpPr/>
          <p:nvPr/>
        </p:nvSpPr>
        <p:spPr>
          <a:xfrm>
            <a:off x="5571689" y="1915759"/>
            <a:ext cx="594995" cy="0"/>
          </a:xfrm>
          <a:custGeom>
            <a:avLst/>
            <a:gdLst/>
            <a:ahLst/>
            <a:cxnLst/>
            <a:rect l="l" t="t" r="r" b="b"/>
            <a:pathLst>
              <a:path w="594995">
                <a:moveTo>
                  <a:pt x="594376" y="0"/>
                </a:moveTo>
                <a:lnTo>
                  <a:pt x="0" y="0"/>
                </a:lnTo>
              </a:path>
            </a:pathLst>
          </a:custGeom>
          <a:ln w="49784">
            <a:solidFill>
              <a:srgbClr val="A0D0D8"/>
            </a:solidFill>
          </a:ln>
        </p:spPr>
        <p:txBody>
          <a:bodyPr wrap="square" lIns="0" tIns="0" rIns="0" bIns="0" rtlCol="0"/>
          <a:lstStyle/>
          <a:p>
            <a:endParaRPr/>
          </a:p>
        </p:txBody>
      </p:sp>
      <p:sp>
        <p:nvSpPr>
          <p:cNvPr id="17" name="object 17"/>
          <p:cNvSpPr/>
          <p:nvPr/>
        </p:nvSpPr>
        <p:spPr>
          <a:xfrm>
            <a:off x="5704026" y="1826600"/>
            <a:ext cx="330200" cy="0"/>
          </a:xfrm>
          <a:custGeom>
            <a:avLst/>
            <a:gdLst/>
            <a:ahLst/>
            <a:cxnLst/>
            <a:rect l="l" t="t" r="r" b="b"/>
            <a:pathLst>
              <a:path w="330200">
                <a:moveTo>
                  <a:pt x="329701" y="0"/>
                </a:moveTo>
                <a:lnTo>
                  <a:pt x="0" y="0"/>
                </a:lnTo>
              </a:path>
            </a:pathLst>
          </a:custGeom>
          <a:ln w="51231">
            <a:solidFill>
              <a:srgbClr val="A0D0D8"/>
            </a:solidFill>
          </a:ln>
        </p:spPr>
        <p:txBody>
          <a:bodyPr wrap="square" lIns="0" tIns="0" rIns="0" bIns="0" rtlCol="0"/>
          <a:lstStyle/>
          <a:p>
            <a:endParaRPr/>
          </a:p>
        </p:txBody>
      </p:sp>
      <p:sp>
        <p:nvSpPr>
          <p:cNvPr id="18" name="object 18"/>
          <p:cNvSpPr/>
          <p:nvPr/>
        </p:nvSpPr>
        <p:spPr>
          <a:xfrm>
            <a:off x="4724548" y="1734070"/>
            <a:ext cx="509905" cy="2087245"/>
          </a:xfrm>
          <a:custGeom>
            <a:avLst/>
            <a:gdLst/>
            <a:ahLst/>
            <a:cxnLst/>
            <a:rect l="l" t="t" r="r" b="b"/>
            <a:pathLst>
              <a:path w="509904" h="2087245">
                <a:moveTo>
                  <a:pt x="509694" y="2087168"/>
                </a:moveTo>
                <a:lnTo>
                  <a:pt x="0" y="2087168"/>
                </a:lnTo>
                <a:lnTo>
                  <a:pt x="0" y="0"/>
                </a:lnTo>
                <a:lnTo>
                  <a:pt x="509694" y="0"/>
                </a:lnTo>
                <a:lnTo>
                  <a:pt x="509694" y="2087168"/>
                </a:lnTo>
                <a:close/>
              </a:path>
            </a:pathLst>
          </a:custGeom>
          <a:solidFill>
            <a:srgbClr val="A0D0D8"/>
          </a:solidFill>
        </p:spPr>
        <p:txBody>
          <a:bodyPr wrap="square" lIns="0" tIns="0" rIns="0" bIns="0" rtlCol="0"/>
          <a:lstStyle/>
          <a:p>
            <a:endParaRPr/>
          </a:p>
        </p:txBody>
      </p:sp>
      <p:sp>
        <p:nvSpPr>
          <p:cNvPr id="19" name="object 19"/>
          <p:cNvSpPr/>
          <p:nvPr/>
        </p:nvSpPr>
        <p:spPr>
          <a:xfrm>
            <a:off x="2710023" y="2042483"/>
            <a:ext cx="490220" cy="1779270"/>
          </a:xfrm>
          <a:custGeom>
            <a:avLst/>
            <a:gdLst/>
            <a:ahLst/>
            <a:cxnLst/>
            <a:rect l="l" t="t" r="r" b="b"/>
            <a:pathLst>
              <a:path w="490219" h="1779270">
                <a:moveTo>
                  <a:pt x="0" y="1778755"/>
                </a:moveTo>
                <a:lnTo>
                  <a:pt x="489769" y="1778755"/>
                </a:lnTo>
                <a:lnTo>
                  <a:pt x="489769" y="0"/>
                </a:lnTo>
                <a:lnTo>
                  <a:pt x="0" y="0"/>
                </a:lnTo>
                <a:lnTo>
                  <a:pt x="0" y="1778755"/>
                </a:lnTo>
                <a:close/>
              </a:path>
            </a:pathLst>
          </a:custGeom>
          <a:solidFill>
            <a:srgbClr val="A0D0D8"/>
          </a:solidFill>
        </p:spPr>
        <p:txBody>
          <a:bodyPr wrap="square" lIns="0" tIns="0" rIns="0" bIns="0" rtlCol="0"/>
          <a:lstStyle/>
          <a:p>
            <a:endParaRPr/>
          </a:p>
        </p:txBody>
      </p:sp>
      <p:sp>
        <p:nvSpPr>
          <p:cNvPr id="20" name="object 20"/>
          <p:cNvSpPr/>
          <p:nvPr/>
        </p:nvSpPr>
        <p:spPr>
          <a:xfrm>
            <a:off x="6380345" y="3749837"/>
            <a:ext cx="279400" cy="71755"/>
          </a:xfrm>
          <a:custGeom>
            <a:avLst/>
            <a:gdLst/>
            <a:ahLst/>
            <a:cxnLst/>
            <a:rect l="l" t="t" r="r" b="b"/>
            <a:pathLst>
              <a:path w="279400" h="71754">
                <a:moveTo>
                  <a:pt x="0" y="71401"/>
                </a:moveTo>
                <a:lnTo>
                  <a:pt x="278798" y="71401"/>
                </a:lnTo>
                <a:lnTo>
                  <a:pt x="278798" y="0"/>
                </a:lnTo>
                <a:lnTo>
                  <a:pt x="0" y="0"/>
                </a:lnTo>
                <a:lnTo>
                  <a:pt x="0" y="71401"/>
                </a:lnTo>
                <a:close/>
              </a:path>
            </a:pathLst>
          </a:custGeom>
          <a:solidFill>
            <a:srgbClr val="006B6E"/>
          </a:solidFill>
        </p:spPr>
        <p:txBody>
          <a:bodyPr wrap="square" lIns="0" tIns="0" rIns="0" bIns="0" rtlCol="0"/>
          <a:lstStyle/>
          <a:p>
            <a:endParaRPr/>
          </a:p>
        </p:txBody>
      </p:sp>
      <p:sp>
        <p:nvSpPr>
          <p:cNvPr id="21" name="object 21"/>
          <p:cNvSpPr/>
          <p:nvPr/>
        </p:nvSpPr>
        <p:spPr>
          <a:xfrm>
            <a:off x="6380345" y="3464572"/>
            <a:ext cx="279400" cy="0"/>
          </a:xfrm>
          <a:custGeom>
            <a:avLst/>
            <a:gdLst/>
            <a:ahLst/>
            <a:cxnLst/>
            <a:rect l="l" t="t" r="r" b="b"/>
            <a:pathLst>
              <a:path w="279400">
                <a:moveTo>
                  <a:pt x="0" y="0"/>
                </a:moveTo>
                <a:lnTo>
                  <a:pt x="278798" y="0"/>
                </a:lnTo>
              </a:path>
            </a:pathLst>
          </a:custGeom>
          <a:ln w="18180">
            <a:solidFill>
              <a:srgbClr val="006B6E"/>
            </a:solidFill>
          </a:ln>
        </p:spPr>
        <p:txBody>
          <a:bodyPr wrap="square" lIns="0" tIns="0" rIns="0" bIns="0" rtlCol="0"/>
          <a:lstStyle/>
          <a:p>
            <a:endParaRPr/>
          </a:p>
        </p:txBody>
      </p:sp>
      <p:sp>
        <p:nvSpPr>
          <p:cNvPr id="22" name="object 22"/>
          <p:cNvSpPr/>
          <p:nvPr/>
        </p:nvSpPr>
        <p:spPr>
          <a:xfrm>
            <a:off x="6380345" y="3039908"/>
            <a:ext cx="279400" cy="0"/>
          </a:xfrm>
          <a:custGeom>
            <a:avLst/>
            <a:gdLst/>
            <a:ahLst/>
            <a:cxnLst/>
            <a:rect l="l" t="t" r="r" b="b"/>
            <a:pathLst>
              <a:path w="279400">
                <a:moveTo>
                  <a:pt x="0" y="0"/>
                </a:moveTo>
                <a:lnTo>
                  <a:pt x="278798" y="0"/>
                </a:lnTo>
              </a:path>
            </a:pathLst>
          </a:custGeom>
          <a:ln w="40352">
            <a:solidFill>
              <a:srgbClr val="006B6E"/>
            </a:solidFill>
          </a:ln>
        </p:spPr>
        <p:txBody>
          <a:bodyPr wrap="square" lIns="0" tIns="0" rIns="0" bIns="0" rtlCol="0"/>
          <a:lstStyle/>
          <a:p>
            <a:endParaRPr/>
          </a:p>
        </p:txBody>
      </p:sp>
      <p:sp>
        <p:nvSpPr>
          <p:cNvPr id="23" name="object 23"/>
          <p:cNvSpPr/>
          <p:nvPr/>
        </p:nvSpPr>
        <p:spPr>
          <a:xfrm>
            <a:off x="6380345" y="2506168"/>
            <a:ext cx="279400" cy="368300"/>
          </a:xfrm>
          <a:custGeom>
            <a:avLst/>
            <a:gdLst/>
            <a:ahLst/>
            <a:cxnLst/>
            <a:rect l="l" t="t" r="r" b="b"/>
            <a:pathLst>
              <a:path w="279400" h="368300">
                <a:moveTo>
                  <a:pt x="0" y="368266"/>
                </a:moveTo>
                <a:lnTo>
                  <a:pt x="278798" y="368266"/>
                </a:lnTo>
                <a:lnTo>
                  <a:pt x="278798" y="0"/>
                </a:lnTo>
                <a:lnTo>
                  <a:pt x="0" y="0"/>
                </a:lnTo>
                <a:lnTo>
                  <a:pt x="0" y="368266"/>
                </a:lnTo>
                <a:close/>
              </a:path>
            </a:pathLst>
          </a:custGeom>
          <a:solidFill>
            <a:srgbClr val="006B6E"/>
          </a:solidFill>
        </p:spPr>
        <p:txBody>
          <a:bodyPr wrap="square" lIns="0" tIns="0" rIns="0" bIns="0" rtlCol="0"/>
          <a:lstStyle/>
          <a:p>
            <a:endParaRPr/>
          </a:p>
        </p:txBody>
      </p:sp>
      <p:sp>
        <p:nvSpPr>
          <p:cNvPr id="24" name="object 24"/>
          <p:cNvSpPr/>
          <p:nvPr/>
        </p:nvSpPr>
        <p:spPr>
          <a:xfrm>
            <a:off x="3396819" y="2162492"/>
            <a:ext cx="262255" cy="436880"/>
          </a:xfrm>
          <a:custGeom>
            <a:avLst/>
            <a:gdLst/>
            <a:ahLst/>
            <a:cxnLst/>
            <a:rect l="l" t="t" r="r" b="b"/>
            <a:pathLst>
              <a:path w="262254" h="436880">
                <a:moveTo>
                  <a:pt x="0" y="436846"/>
                </a:moveTo>
                <a:lnTo>
                  <a:pt x="261829" y="436846"/>
                </a:lnTo>
                <a:lnTo>
                  <a:pt x="261829" y="0"/>
                </a:lnTo>
                <a:lnTo>
                  <a:pt x="0" y="0"/>
                </a:lnTo>
                <a:lnTo>
                  <a:pt x="0" y="436846"/>
                </a:lnTo>
                <a:close/>
              </a:path>
            </a:pathLst>
          </a:custGeom>
          <a:solidFill>
            <a:srgbClr val="A0D0D8"/>
          </a:solidFill>
        </p:spPr>
        <p:txBody>
          <a:bodyPr wrap="square" lIns="0" tIns="0" rIns="0" bIns="0" rtlCol="0"/>
          <a:lstStyle/>
          <a:p>
            <a:endParaRPr/>
          </a:p>
        </p:txBody>
      </p:sp>
      <p:sp>
        <p:nvSpPr>
          <p:cNvPr id="25" name="object 25"/>
          <p:cNvSpPr/>
          <p:nvPr/>
        </p:nvSpPr>
        <p:spPr>
          <a:xfrm>
            <a:off x="6659140" y="2109156"/>
            <a:ext cx="695325" cy="1712595"/>
          </a:xfrm>
          <a:custGeom>
            <a:avLst/>
            <a:gdLst/>
            <a:ahLst/>
            <a:cxnLst/>
            <a:rect l="l" t="t" r="r" b="b"/>
            <a:pathLst>
              <a:path w="695325" h="1712595">
                <a:moveTo>
                  <a:pt x="694909" y="1712083"/>
                </a:moveTo>
                <a:lnTo>
                  <a:pt x="0" y="1712083"/>
                </a:lnTo>
                <a:lnTo>
                  <a:pt x="0" y="0"/>
                </a:lnTo>
                <a:lnTo>
                  <a:pt x="694909" y="0"/>
                </a:lnTo>
                <a:lnTo>
                  <a:pt x="694909" y="1712083"/>
                </a:lnTo>
                <a:close/>
              </a:path>
            </a:pathLst>
          </a:custGeom>
          <a:solidFill>
            <a:srgbClr val="314C7E"/>
          </a:solidFill>
        </p:spPr>
        <p:txBody>
          <a:bodyPr wrap="square" lIns="0" tIns="0" rIns="0" bIns="0" rtlCol="0"/>
          <a:lstStyle/>
          <a:p>
            <a:endParaRPr/>
          </a:p>
        </p:txBody>
      </p:sp>
      <p:sp>
        <p:nvSpPr>
          <p:cNvPr id="26" name="object 26"/>
          <p:cNvSpPr/>
          <p:nvPr/>
        </p:nvSpPr>
        <p:spPr>
          <a:xfrm>
            <a:off x="2697048" y="3042621"/>
            <a:ext cx="269240" cy="779145"/>
          </a:xfrm>
          <a:custGeom>
            <a:avLst/>
            <a:gdLst/>
            <a:ahLst/>
            <a:cxnLst/>
            <a:rect l="l" t="t" r="r" b="b"/>
            <a:pathLst>
              <a:path w="269239" h="779145">
                <a:moveTo>
                  <a:pt x="0" y="778617"/>
                </a:moveTo>
                <a:lnTo>
                  <a:pt x="268843" y="778617"/>
                </a:lnTo>
                <a:lnTo>
                  <a:pt x="268843" y="0"/>
                </a:lnTo>
                <a:lnTo>
                  <a:pt x="0" y="0"/>
                </a:lnTo>
                <a:lnTo>
                  <a:pt x="0" y="778617"/>
                </a:lnTo>
                <a:close/>
              </a:path>
            </a:pathLst>
          </a:custGeom>
          <a:solidFill>
            <a:srgbClr val="008C99"/>
          </a:solidFill>
        </p:spPr>
        <p:txBody>
          <a:bodyPr wrap="square" lIns="0" tIns="0" rIns="0" bIns="0" rtlCol="0"/>
          <a:lstStyle/>
          <a:p>
            <a:endParaRPr/>
          </a:p>
        </p:txBody>
      </p:sp>
      <p:sp>
        <p:nvSpPr>
          <p:cNvPr id="27" name="object 27"/>
          <p:cNvSpPr/>
          <p:nvPr/>
        </p:nvSpPr>
        <p:spPr>
          <a:xfrm>
            <a:off x="3247671" y="2599339"/>
            <a:ext cx="411480" cy="1222375"/>
          </a:xfrm>
          <a:custGeom>
            <a:avLst/>
            <a:gdLst/>
            <a:ahLst/>
            <a:cxnLst/>
            <a:rect l="l" t="t" r="r" b="b"/>
            <a:pathLst>
              <a:path w="411479" h="1222375">
                <a:moveTo>
                  <a:pt x="0" y="1221900"/>
                </a:moveTo>
                <a:lnTo>
                  <a:pt x="410977" y="1221900"/>
                </a:lnTo>
                <a:lnTo>
                  <a:pt x="410977" y="0"/>
                </a:lnTo>
                <a:lnTo>
                  <a:pt x="0" y="0"/>
                </a:lnTo>
                <a:lnTo>
                  <a:pt x="0" y="1221900"/>
                </a:lnTo>
                <a:close/>
              </a:path>
            </a:pathLst>
          </a:custGeom>
          <a:solidFill>
            <a:srgbClr val="314C7E"/>
          </a:solidFill>
        </p:spPr>
        <p:txBody>
          <a:bodyPr wrap="square" lIns="0" tIns="0" rIns="0" bIns="0" rtlCol="0"/>
          <a:lstStyle/>
          <a:p>
            <a:endParaRPr/>
          </a:p>
        </p:txBody>
      </p:sp>
      <p:sp>
        <p:nvSpPr>
          <p:cNvPr id="28" name="object 28"/>
          <p:cNvSpPr/>
          <p:nvPr/>
        </p:nvSpPr>
        <p:spPr>
          <a:xfrm>
            <a:off x="2336650" y="3042208"/>
            <a:ext cx="871219" cy="779145"/>
          </a:xfrm>
          <a:custGeom>
            <a:avLst/>
            <a:gdLst/>
            <a:ahLst/>
            <a:cxnLst/>
            <a:rect l="l" t="t" r="r" b="b"/>
            <a:pathLst>
              <a:path w="871219" h="779145">
                <a:moveTo>
                  <a:pt x="381031" y="0"/>
                </a:moveTo>
                <a:lnTo>
                  <a:pt x="0" y="779021"/>
                </a:lnTo>
                <a:lnTo>
                  <a:pt x="870935" y="779021"/>
                </a:lnTo>
                <a:lnTo>
                  <a:pt x="381031" y="0"/>
                </a:lnTo>
                <a:close/>
              </a:path>
            </a:pathLst>
          </a:custGeom>
          <a:solidFill>
            <a:srgbClr val="006B6E"/>
          </a:solidFill>
        </p:spPr>
        <p:txBody>
          <a:bodyPr wrap="square" lIns="0" tIns="0" rIns="0" bIns="0" rtlCol="0"/>
          <a:lstStyle/>
          <a:p>
            <a:endParaRPr/>
          </a:p>
        </p:txBody>
      </p:sp>
      <p:sp>
        <p:nvSpPr>
          <p:cNvPr id="29" name="object 29"/>
          <p:cNvSpPr/>
          <p:nvPr/>
        </p:nvSpPr>
        <p:spPr>
          <a:xfrm>
            <a:off x="4583851" y="2569946"/>
            <a:ext cx="0" cy="1251585"/>
          </a:xfrm>
          <a:custGeom>
            <a:avLst/>
            <a:gdLst/>
            <a:ahLst/>
            <a:cxnLst/>
            <a:rect l="l" t="t" r="r" b="b"/>
            <a:pathLst>
              <a:path h="1251585">
                <a:moveTo>
                  <a:pt x="0" y="0"/>
                </a:moveTo>
                <a:lnTo>
                  <a:pt x="0" y="1251292"/>
                </a:lnTo>
              </a:path>
            </a:pathLst>
          </a:custGeom>
          <a:ln w="47518">
            <a:solidFill>
              <a:srgbClr val="006B6E"/>
            </a:solidFill>
          </a:ln>
        </p:spPr>
        <p:txBody>
          <a:bodyPr wrap="square" lIns="0" tIns="0" rIns="0" bIns="0" rtlCol="0"/>
          <a:lstStyle/>
          <a:p>
            <a:endParaRPr/>
          </a:p>
        </p:txBody>
      </p:sp>
      <p:sp>
        <p:nvSpPr>
          <p:cNvPr id="30" name="object 30"/>
          <p:cNvSpPr/>
          <p:nvPr/>
        </p:nvSpPr>
        <p:spPr>
          <a:xfrm>
            <a:off x="4776573" y="2569946"/>
            <a:ext cx="318135" cy="1251585"/>
          </a:xfrm>
          <a:custGeom>
            <a:avLst/>
            <a:gdLst/>
            <a:ahLst/>
            <a:cxnLst/>
            <a:rect l="l" t="t" r="r" b="b"/>
            <a:pathLst>
              <a:path w="318135" h="1251585">
                <a:moveTo>
                  <a:pt x="0" y="1251292"/>
                </a:moveTo>
                <a:lnTo>
                  <a:pt x="317666" y="1251292"/>
                </a:lnTo>
                <a:lnTo>
                  <a:pt x="317666" y="0"/>
                </a:lnTo>
                <a:lnTo>
                  <a:pt x="0" y="0"/>
                </a:lnTo>
                <a:lnTo>
                  <a:pt x="0" y="1251292"/>
                </a:lnTo>
                <a:close/>
              </a:path>
            </a:pathLst>
          </a:custGeom>
          <a:solidFill>
            <a:srgbClr val="006B6E"/>
          </a:solidFill>
        </p:spPr>
        <p:txBody>
          <a:bodyPr wrap="square" lIns="0" tIns="0" rIns="0" bIns="0" rtlCol="0"/>
          <a:lstStyle/>
          <a:p>
            <a:endParaRPr/>
          </a:p>
        </p:txBody>
      </p:sp>
      <p:sp>
        <p:nvSpPr>
          <p:cNvPr id="31" name="object 31"/>
          <p:cNvSpPr/>
          <p:nvPr/>
        </p:nvSpPr>
        <p:spPr>
          <a:xfrm>
            <a:off x="7650782" y="3814839"/>
            <a:ext cx="581660" cy="0"/>
          </a:xfrm>
          <a:custGeom>
            <a:avLst/>
            <a:gdLst/>
            <a:ahLst/>
            <a:cxnLst/>
            <a:rect l="l" t="t" r="r" b="b"/>
            <a:pathLst>
              <a:path w="581659">
                <a:moveTo>
                  <a:pt x="0" y="0"/>
                </a:moveTo>
                <a:lnTo>
                  <a:pt x="581488" y="0"/>
                </a:lnTo>
              </a:path>
            </a:pathLst>
          </a:custGeom>
          <a:ln w="12800">
            <a:solidFill>
              <a:srgbClr val="314C7E"/>
            </a:solidFill>
          </a:ln>
        </p:spPr>
        <p:txBody>
          <a:bodyPr wrap="square" lIns="0" tIns="0" rIns="0" bIns="0" rtlCol="0"/>
          <a:lstStyle/>
          <a:p>
            <a:endParaRPr/>
          </a:p>
        </p:txBody>
      </p:sp>
      <p:sp>
        <p:nvSpPr>
          <p:cNvPr id="32" name="object 32"/>
          <p:cNvSpPr/>
          <p:nvPr/>
        </p:nvSpPr>
        <p:spPr>
          <a:xfrm>
            <a:off x="7650782" y="3614137"/>
            <a:ext cx="581660" cy="0"/>
          </a:xfrm>
          <a:custGeom>
            <a:avLst/>
            <a:gdLst/>
            <a:ahLst/>
            <a:cxnLst/>
            <a:rect l="l" t="t" r="r" b="b"/>
            <a:pathLst>
              <a:path w="581659">
                <a:moveTo>
                  <a:pt x="0" y="0"/>
                </a:moveTo>
                <a:lnTo>
                  <a:pt x="581488" y="0"/>
                </a:lnTo>
              </a:path>
            </a:pathLst>
          </a:custGeom>
          <a:ln w="8205">
            <a:solidFill>
              <a:srgbClr val="314C7E"/>
            </a:solidFill>
          </a:ln>
        </p:spPr>
        <p:txBody>
          <a:bodyPr wrap="square" lIns="0" tIns="0" rIns="0" bIns="0" rtlCol="0"/>
          <a:lstStyle/>
          <a:p>
            <a:endParaRPr/>
          </a:p>
        </p:txBody>
      </p:sp>
      <p:sp>
        <p:nvSpPr>
          <p:cNvPr id="33" name="object 33"/>
          <p:cNvSpPr/>
          <p:nvPr/>
        </p:nvSpPr>
        <p:spPr>
          <a:xfrm>
            <a:off x="7910324" y="2433328"/>
            <a:ext cx="321945" cy="957580"/>
          </a:xfrm>
          <a:custGeom>
            <a:avLst/>
            <a:gdLst/>
            <a:ahLst/>
            <a:cxnLst/>
            <a:rect l="l" t="t" r="r" b="b"/>
            <a:pathLst>
              <a:path w="321945" h="957579">
                <a:moveTo>
                  <a:pt x="0" y="957249"/>
                </a:moveTo>
                <a:lnTo>
                  <a:pt x="321946" y="957249"/>
                </a:lnTo>
                <a:lnTo>
                  <a:pt x="321946" y="0"/>
                </a:lnTo>
                <a:lnTo>
                  <a:pt x="0" y="0"/>
                </a:lnTo>
                <a:lnTo>
                  <a:pt x="0" y="957249"/>
                </a:lnTo>
                <a:close/>
              </a:path>
            </a:pathLst>
          </a:custGeom>
          <a:solidFill>
            <a:srgbClr val="314C7E"/>
          </a:solidFill>
        </p:spPr>
        <p:txBody>
          <a:bodyPr wrap="square" lIns="0" tIns="0" rIns="0" bIns="0" rtlCol="0"/>
          <a:lstStyle/>
          <a:p>
            <a:endParaRPr/>
          </a:p>
        </p:txBody>
      </p:sp>
      <p:sp>
        <p:nvSpPr>
          <p:cNvPr id="34" name="object 34"/>
          <p:cNvSpPr/>
          <p:nvPr/>
        </p:nvSpPr>
        <p:spPr>
          <a:xfrm>
            <a:off x="5621012" y="3572706"/>
            <a:ext cx="514350" cy="248920"/>
          </a:xfrm>
          <a:custGeom>
            <a:avLst/>
            <a:gdLst/>
            <a:ahLst/>
            <a:cxnLst/>
            <a:rect l="l" t="t" r="r" b="b"/>
            <a:pathLst>
              <a:path w="514350" h="248920">
                <a:moveTo>
                  <a:pt x="0" y="248532"/>
                </a:moveTo>
                <a:lnTo>
                  <a:pt x="513797" y="248532"/>
                </a:lnTo>
                <a:lnTo>
                  <a:pt x="513797" y="0"/>
                </a:lnTo>
                <a:lnTo>
                  <a:pt x="0" y="0"/>
                </a:lnTo>
                <a:lnTo>
                  <a:pt x="0" y="248532"/>
                </a:lnTo>
                <a:close/>
              </a:path>
            </a:pathLst>
          </a:custGeom>
          <a:solidFill>
            <a:srgbClr val="677AA4"/>
          </a:solidFill>
        </p:spPr>
        <p:txBody>
          <a:bodyPr wrap="square" lIns="0" tIns="0" rIns="0" bIns="0" rtlCol="0"/>
          <a:lstStyle/>
          <a:p>
            <a:endParaRPr/>
          </a:p>
        </p:txBody>
      </p:sp>
      <p:sp>
        <p:nvSpPr>
          <p:cNvPr id="35" name="object 35"/>
          <p:cNvSpPr/>
          <p:nvPr/>
        </p:nvSpPr>
        <p:spPr>
          <a:xfrm>
            <a:off x="5621012" y="3457981"/>
            <a:ext cx="514350" cy="0"/>
          </a:xfrm>
          <a:custGeom>
            <a:avLst/>
            <a:gdLst/>
            <a:ahLst/>
            <a:cxnLst/>
            <a:rect l="l" t="t" r="r" b="b"/>
            <a:pathLst>
              <a:path w="514350">
                <a:moveTo>
                  <a:pt x="0" y="0"/>
                </a:moveTo>
                <a:lnTo>
                  <a:pt x="513797" y="0"/>
                </a:lnTo>
              </a:path>
            </a:pathLst>
          </a:custGeom>
          <a:ln w="20556">
            <a:solidFill>
              <a:srgbClr val="677AA4"/>
            </a:solidFill>
          </a:ln>
        </p:spPr>
        <p:txBody>
          <a:bodyPr wrap="square" lIns="0" tIns="0" rIns="0" bIns="0" rtlCol="0"/>
          <a:lstStyle/>
          <a:p>
            <a:endParaRPr/>
          </a:p>
        </p:txBody>
      </p:sp>
      <p:sp>
        <p:nvSpPr>
          <p:cNvPr id="36" name="object 36"/>
          <p:cNvSpPr/>
          <p:nvPr/>
        </p:nvSpPr>
        <p:spPr>
          <a:xfrm>
            <a:off x="5621012" y="2376184"/>
            <a:ext cx="514350" cy="705485"/>
          </a:xfrm>
          <a:custGeom>
            <a:avLst/>
            <a:gdLst/>
            <a:ahLst/>
            <a:cxnLst/>
            <a:rect l="l" t="t" r="r" b="b"/>
            <a:pathLst>
              <a:path w="514350" h="705485">
                <a:moveTo>
                  <a:pt x="0" y="705422"/>
                </a:moveTo>
                <a:lnTo>
                  <a:pt x="513797" y="705422"/>
                </a:lnTo>
                <a:lnTo>
                  <a:pt x="513797" y="0"/>
                </a:lnTo>
                <a:lnTo>
                  <a:pt x="0" y="0"/>
                </a:lnTo>
                <a:lnTo>
                  <a:pt x="0" y="705422"/>
                </a:lnTo>
                <a:close/>
              </a:path>
            </a:pathLst>
          </a:custGeom>
          <a:solidFill>
            <a:srgbClr val="677AA4"/>
          </a:solidFill>
        </p:spPr>
        <p:txBody>
          <a:bodyPr wrap="square" lIns="0" tIns="0" rIns="0" bIns="0" rtlCol="0"/>
          <a:lstStyle/>
          <a:p>
            <a:endParaRPr/>
          </a:p>
        </p:txBody>
      </p:sp>
      <p:sp>
        <p:nvSpPr>
          <p:cNvPr id="37" name="object 37"/>
          <p:cNvSpPr/>
          <p:nvPr/>
        </p:nvSpPr>
        <p:spPr>
          <a:xfrm>
            <a:off x="2921104" y="2598764"/>
            <a:ext cx="1164590" cy="1223010"/>
          </a:xfrm>
          <a:custGeom>
            <a:avLst/>
            <a:gdLst/>
            <a:ahLst/>
            <a:cxnLst/>
            <a:rect l="l" t="t" r="r" b="b"/>
            <a:pathLst>
              <a:path w="1164589" h="1223010">
                <a:moveTo>
                  <a:pt x="396411" y="0"/>
                </a:moveTo>
                <a:lnTo>
                  <a:pt x="0" y="1222482"/>
                </a:lnTo>
                <a:lnTo>
                  <a:pt x="1164304" y="1222482"/>
                </a:lnTo>
                <a:lnTo>
                  <a:pt x="396411" y="0"/>
                </a:lnTo>
                <a:close/>
              </a:path>
            </a:pathLst>
          </a:custGeom>
          <a:solidFill>
            <a:srgbClr val="002F65"/>
          </a:solidFill>
        </p:spPr>
        <p:txBody>
          <a:bodyPr wrap="square" lIns="0" tIns="0" rIns="0" bIns="0" rtlCol="0"/>
          <a:lstStyle/>
          <a:p>
            <a:endParaRPr/>
          </a:p>
        </p:txBody>
      </p:sp>
      <p:sp>
        <p:nvSpPr>
          <p:cNvPr id="38" name="object 38"/>
          <p:cNvSpPr/>
          <p:nvPr/>
        </p:nvSpPr>
        <p:spPr>
          <a:xfrm>
            <a:off x="5173306" y="2376401"/>
            <a:ext cx="1376680" cy="1445260"/>
          </a:xfrm>
          <a:custGeom>
            <a:avLst/>
            <a:gdLst/>
            <a:ahLst/>
            <a:cxnLst/>
            <a:rect l="l" t="t" r="r" b="b"/>
            <a:pathLst>
              <a:path w="1376679" h="1445260">
                <a:moveTo>
                  <a:pt x="468518" y="0"/>
                </a:moveTo>
                <a:lnTo>
                  <a:pt x="0" y="1444830"/>
                </a:lnTo>
                <a:lnTo>
                  <a:pt x="1376122" y="1444830"/>
                </a:lnTo>
                <a:lnTo>
                  <a:pt x="468518" y="0"/>
                </a:lnTo>
                <a:close/>
              </a:path>
            </a:pathLst>
          </a:custGeom>
          <a:solidFill>
            <a:srgbClr val="002F65"/>
          </a:solidFill>
        </p:spPr>
        <p:txBody>
          <a:bodyPr wrap="square" lIns="0" tIns="0" rIns="0" bIns="0" rtlCol="0"/>
          <a:lstStyle/>
          <a:p>
            <a:endParaRPr/>
          </a:p>
        </p:txBody>
      </p:sp>
      <p:sp>
        <p:nvSpPr>
          <p:cNvPr id="39" name="object 39"/>
          <p:cNvSpPr/>
          <p:nvPr/>
        </p:nvSpPr>
        <p:spPr>
          <a:xfrm>
            <a:off x="267665" y="2515113"/>
            <a:ext cx="372745" cy="1125855"/>
          </a:xfrm>
          <a:custGeom>
            <a:avLst/>
            <a:gdLst/>
            <a:ahLst/>
            <a:cxnLst/>
            <a:rect l="l" t="t" r="r" b="b"/>
            <a:pathLst>
              <a:path w="372745" h="1125854">
                <a:moveTo>
                  <a:pt x="0" y="1125520"/>
                </a:moveTo>
                <a:lnTo>
                  <a:pt x="372380" y="1125520"/>
                </a:lnTo>
                <a:lnTo>
                  <a:pt x="372380" y="0"/>
                </a:lnTo>
                <a:lnTo>
                  <a:pt x="0" y="0"/>
                </a:lnTo>
                <a:lnTo>
                  <a:pt x="0" y="1125520"/>
                </a:lnTo>
                <a:close/>
              </a:path>
            </a:pathLst>
          </a:custGeom>
          <a:solidFill>
            <a:srgbClr val="A0D0D8"/>
          </a:solidFill>
        </p:spPr>
        <p:txBody>
          <a:bodyPr wrap="square" lIns="0" tIns="0" rIns="0" bIns="0" rtlCol="0"/>
          <a:lstStyle/>
          <a:p>
            <a:endParaRPr/>
          </a:p>
        </p:txBody>
      </p:sp>
      <p:sp>
        <p:nvSpPr>
          <p:cNvPr id="40" name="object 40"/>
          <p:cNvSpPr/>
          <p:nvPr/>
        </p:nvSpPr>
        <p:spPr>
          <a:xfrm>
            <a:off x="267665" y="3798261"/>
            <a:ext cx="372745" cy="23495"/>
          </a:xfrm>
          <a:custGeom>
            <a:avLst/>
            <a:gdLst/>
            <a:ahLst/>
            <a:cxnLst/>
            <a:rect l="l" t="t" r="r" b="b"/>
            <a:pathLst>
              <a:path w="372745" h="23495">
                <a:moveTo>
                  <a:pt x="0" y="22978"/>
                </a:moveTo>
                <a:lnTo>
                  <a:pt x="372380" y="22978"/>
                </a:lnTo>
                <a:lnTo>
                  <a:pt x="372380" y="0"/>
                </a:lnTo>
                <a:lnTo>
                  <a:pt x="0" y="0"/>
                </a:lnTo>
                <a:lnTo>
                  <a:pt x="0" y="22978"/>
                </a:lnTo>
                <a:close/>
              </a:path>
            </a:pathLst>
          </a:custGeom>
          <a:solidFill>
            <a:srgbClr val="A0D0D8"/>
          </a:solidFill>
        </p:spPr>
        <p:txBody>
          <a:bodyPr wrap="square" lIns="0" tIns="0" rIns="0" bIns="0" rtlCol="0"/>
          <a:lstStyle/>
          <a:p>
            <a:endParaRPr/>
          </a:p>
        </p:txBody>
      </p:sp>
      <p:sp>
        <p:nvSpPr>
          <p:cNvPr id="41" name="object 41"/>
          <p:cNvSpPr/>
          <p:nvPr/>
        </p:nvSpPr>
        <p:spPr>
          <a:xfrm>
            <a:off x="851934" y="2044703"/>
            <a:ext cx="438150" cy="1596390"/>
          </a:xfrm>
          <a:custGeom>
            <a:avLst/>
            <a:gdLst/>
            <a:ahLst/>
            <a:cxnLst/>
            <a:rect l="l" t="t" r="r" b="b"/>
            <a:pathLst>
              <a:path w="438150" h="1596389">
                <a:moveTo>
                  <a:pt x="0" y="1595930"/>
                </a:moveTo>
                <a:lnTo>
                  <a:pt x="437561" y="1595930"/>
                </a:lnTo>
                <a:lnTo>
                  <a:pt x="437561" y="0"/>
                </a:lnTo>
                <a:lnTo>
                  <a:pt x="0" y="0"/>
                </a:lnTo>
                <a:lnTo>
                  <a:pt x="0" y="1595930"/>
                </a:lnTo>
                <a:close/>
              </a:path>
            </a:pathLst>
          </a:custGeom>
          <a:solidFill>
            <a:srgbClr val="A0D0D8"/>
          </a:solidFill>
        </p:spPr>
        <p:txBody>
          <a:bodyPr wrap="square" lIns="0" tIns="0" rIns="0" bIns="0" rtlCol="0"/>
          <a:lstStyle/>
          <a:p>
            <a:endParaRPr/>
          </a:p>
        </p:txBody>
      </p:sp>
      <p:sp>
        <p:nvSpPr>
          <p:cNvPr id="42" name="object 42"/>
          <p:cNvSpPr/>
          <p:nvPr/>
        </p:nvSpPr>
        <p:spPr>
          <a:xfrm>
            <a:off x="851934" y="3798261"/>
            <a:ext cx="438150" cy="23495"/>
          </a:xfrm>
          <a:custGeom>
            <a:avLst/>
            <a:gdLst/>
            <a:ahLst/>
            <a:cxnLst/>
            <a:rect l="l" t="t" r="r" b="b"/>
            <a:pathLst>
              <a:path w="438150" h="23495">
                <a:moveTo>
                  <a:pt x="0" y="22978"/>
                </a:moveTo>
                <a:lnTo>
                  <a:pt x="437561" y="22978"/>
                </a:lnTo>
                <a:lnTo>
                  <a:pt x="437561" y="0"/>
                </a:lnTo>
                <a:lnTo>
                  <a:pt x="0" y="0"/>
                </a:lnTo>
                <a:lnTo>
                  <a:pt x="0" y="22978"/>
                </a:lnTo>
                <a:close/>
              </a:path>
            </a:pathLst>
          </a:custGeom>
          <a:solidFill>
            <a:srgbClr val="A0D0D8"/>
          </a:solidFill>
        </p:spPr>
        <p:txBody>
          <a:bodyPr wrap="square" lIns="0" tIns="0" rIns="0" bIns="0" rtlCol="0"/>
          <a:lstStyle/>
          <a:p>
            <a:endParaRPr/>
          </a:p>
        </p:txBody>
      </p:sp>
      <p:sp>
        <p:nvSpPr>
          <p:cNvPr id="43" name="object 43"/>
          <p:cNvSpPr/>
          <p:nvPr/>
        </p:nvSpPr>
        <p:spPr>
          <a:xfrm>
            <a:off x="7412236" y="2431479"/>
            <a:ext cx="1323340" cy="1389380"/>
          </a:xfrm>
          <a:custGeom>
            <a:avLst/>
            <a:gdLst/>
            <a:ahLst/>
            <a:cxnLst/>
            <a:rect l="l" t="t" r="r" b="b"/>
            <a:pathLst>
              <a:path w="1323340" h="1389379">
                <a:moveTo>
                  <a:pt x="450518" y="0"/>
                </a:moveTo>
                <a:lnTo>
                  <a:pt x="0" y="1389345"/>
                </a:lnTo>
                <a:lnTo>
                  <a:pt x="1323246" y="1389345"/>
                </a:lnTo>
                <a:lnTo>
                  <a:pt x="450518" y="0"/>
                </a:lnTo>
                <a:close/>
              </a:path>
            </a:pathLst>
          </a:custGeom>
          <a:solidFill>
            <a:srgbClr val="002F65"/>
          </a:solidFill>
        </p:spPr>
        <p:txBody>
          <a:bodyPr wrap="square" lIns="0" tIns="0" rIns="0" bIns="0" rtlCol="0"/>
          <a:lstStyle/>
          <a:p>
            <a:endParaRPr/>
          </a:p>
        </p:txBody>
      </p:sp>
      <p:sp>
        <p:nvSpPr>
          <p:cNvPr id="44" name="object 44"/>
          <p:cNvSpPr/>
          <p:nvPr/>
        </p:nvSpPr>
        <p:spPr>
          <a:xfrm>
            <a:off x="6441555" y="2840395"/>
            <a:ext cx="934719" cy="981075"/>
          </a:xfrm>
          <a:custGeom>
            <a:avLst/>
            <a:gdLst/>
            <a:ahLst/>
            <a:cxnLst/>
            <a:rect l="l" t="t" r="r" b="b"/>
            <a:pathLst>
              <a:path w="934720" h="981075">
                <a:moveTo>
                  <a:pt x="318068" y="0"/>
                </a:moveTo>
                <a:lnTo>
                  <a:pt x="0" y="980833"/>
                </a:lnTo>
                <a:lnTo>
                  <a:pt x="934187" y="980833"/>
                </a:lnTo>
                <a:lnTo>
                  <a:pt x="318068" y="0"/>
                </a:lnTo>
                <a:close/>
              </a:path>
            </a:pathLst>
          </a:custGeom>
          <a:solidFill>
            <a:srgbClr val="002F65"/>
          </a:solidFill>
        </p:spPr>
        <p:txBody>
          <a:bodyPr wrap="square" lIns="0" tIns="0" rIns="0" bIns="0" rtlCol="0"/>
          <a:lstStyle/>
          <a:p>
            <a:endParaRPr/>
          </a:p>
        </p:txBody>
      </p:sp>
      <p:sp>
        <p:nvSpPr>
          <p:cNvPr id="45" name="object 45"/>
          <p:cNvSpPr/>
          <p:nvPr/>
        </p:nvSpPr>
        <p:spPr>
          <a:xfrm>
            <a:off x="267666" y="3081338"/>
            <a:ext cx="114300" cy="559435"/>
          </a:xfrm>
          <a:custGeom>
            <a:avLst/>
            <a:gdLst/>
            <a:ahLst/>
            <a:cxnLst/>
            <a:rect l="l" t="t" r="r" b="b"/>
            <a:pathLst>
              <a:path w="114300" h="559435">
                <a:moveTo>
                  <a:pt x="0" y="559295"/>
                </a:moveTo>
                <a:lnTo>
                  <a:pt x="114269" y="559295"/>
                </a:lnTo>
                <a:lnTo>
                  <a:pt x="114269" y="0"/>
                </a:lnTo>
                <a:lnTo>
                  <a:pt x="0" y="0"/>
                </a:lnTo>
                <a:lnTo>
                  <a:pt x="0" y="559295"/>
                </a:lnTo>
                <a:close/>
              </a:path>
            </a:pathLst>
          </a:custGeom>
          <a:solidFill>
            <a:srgbClr val="008C99"/>
          </a:solidFill>
        </p:spPr>
        <p:txBody>
          <a:bodyPr wrap="square" lIns="0" tIns="0" rIns="0" bIns="0" rtlCol="0"/>
          <a:lstStyle/>
          <a:p>
            <a:endParaRPr/>
          </a:p>
        </p:txBody>
      </p:sp>
      <p:sp>
        <p:nvSpPr>
          <p:cNvPr id="46" name="object 46"/>
          <p:cNvSpPr/>
          <p:nvPr/>
        </p:nvSpPr>
        <p:spPr>
          <a:xfrm>
            <a:off x="267666" y="3798261"/>
            <a:ext cx="114300" cy="22860"/>
          </a:xfrm>
          <a:custGeom>
            <a:avLst/>
            <a:gdLst/>
            <a:ahLst/>
            <a:cxnLst/>
            <a:rect l="l" t="t" r="r" b="b"/>
            <a:pathLst>
              <a:path w="114300" h="22860">
                <a:moveTo>
                  <a:pt x="0" y="22552"/>
                </a:moveTo>
                <a:lnTo>
                  <a:pt x="114269" y="22552"/>
                </a:lnTo>
                <a:lnTo>
                  <a:pt x="114269" y="0"/>
                </a:lnTo>
                <a:lnTo>
                  <a:pt x="0" y="0"/>
                </a:lnTo>
                <a:lnTo>
                  <a:pt x="0" y="22552"/>
                </a:lnTo>
                <a:close/>
              </a:path>
            </a:pathLst>
          </a:custGeom>
          <a:solidFill>
            <a:srgbClr val="008C99"/>
          </a:solidFill>
        </p:spPr>
        <p:txBody>
          <a:bodyPr wrap="square" lIns="0" tIns="0" rIns="0" bIns="0" rtlCol="0"/>
          <a:lstStyle/>
          <a:p>
            <a:endParaRPr/>
          </a:p>
        </p:txBody>
      </p:sp>
      <p:sp>
        <p:nvSpPr>
          <p:cNvPr id="47" name="object 47"/>
          <p:cNvSpPr/>
          <p:nvPr/>
        </p:nvSpPr>
        <p:spPr>
          <a:xfrm>
            <a:off x="267665" y="3237965"/>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48" name="object 48"/>
          <p:cNvSpPr/>
          <p:nvPr/>
        </p:nvSpPr>
        <p:spPr>
          <a:xfrm>
            <a:off x="267665" y="3270718"/>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49" name="object 49"/>
          <p:cNvSpPr/>
          <p:nvPr/>
        </p:nvSpPr>
        <p:spPr>
          <a:xfrm>
            <a:off x="267665" y="3308291"/>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0" name="object 50"/>
          <p:cNvSpPr/>
          <p:nvPr/>
        </p:nvSpPr>
        <p:spPr>
          <a:xfrm>
            <a:off x="267665" y="3341067"/>
            <a:ext cx="73660" cy="0"/>
          </a:xfrm>
          <a:custGeom>
            <a:avLst/>
            <a:gdLst/>
            <a:ahLst/>
            <a:cxnLst/>
            <a:rect l="l" t="t" r="r" b="b"/>
            <a:pathLst>
              <a:path w="73660">
                <a:moveTo>
                  <a:pt x="73384" y="0"/>
                </a:moveTo>
                <a:lnTo>
                  <a:pt x="0" y="0"/>
                </a:lnTo>
              </a:path>
            </a:pathLst>
          </a:custGeom>
          <a:ln w="7835">
            <a:solidFill>
              <a:srgbClr val="314C7E"/>
            </a:solidFill>
          </a:ln>
        </p:spPr>
        <p:txBody>
          <a:bodyPr wrap="square" lIns="0" tIns="0" rIns="0" bIns="0" rtlCol="0"/>
          <a:lstStyle/>
          <a:p>
            <a:endParaRPr/>
          </a:p>
        </p:txBody>
      </p:sp>
      <p:sp>
        <p:nvSpPr>
          <p:cNvPr id="51" name="object 51"/>
          <p:cNvSpPr/>
          <p:nvPr/>
        </p:nvSpPr>
        <p:spPr>
          <a:xfrm>
            <a:off x="267665" y="3378170"/>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2" name="object 52"/>
          <p:cNvSpPr/>
          <p:nvPr/>
        </p:nvSpPr>
        <p:spPr>
          <a:xfrm>
            <a:off x="267665" y="3410922"/>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3" name="object 53"/>
          <p:cNvSpPr/>
          <p:nvPr/>
        </p:nvSpPr>
        <p:spPr>
          <a:xfrm>
            <a:off x="267665" y="3444596"/>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4" name="object 54"/>
          <p:cNvSpPr/>
          <p:nvPr/>
        </p:nvSpPr>
        <p:spPr>
          <a:xfrm>
            <a:off x="267665" y="3477371"/>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5" name="object 55"/>
          <p:cNvSpPr/>
          <p:nvPr/>
        </p:nvSpPr>
        <p:spPr>
          <a:xfrm>
            <a:off x="267665" y="3514453"/>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6" name="object 56"/>
          <p:cNvSpPr/>
          <p:nvPr/>
        </p:nvSpPr>
        <p:spPr>
          <a:xfrm>
            <a:off x="267665" y="3581193"/>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7" name="object 57"/>
          <p:cNvSpPr/>
          <p:nvPr/>
        </p:nvSpPr>
        <p:spPr>
          <a:xfrm>
            <a:off x="267665" y="3547250"/>
            <a:ext cx="73660" cy="0"/>
          </a:xfrm>
          <a:custGeom>
            <a:avLst/>
            <a:gdLst/>
            <a:ahLst/>
            <a:cxnLst/>
            <a:rect l="l" t="t" r="r" b="b"/>
            <a:pathLst>
              <a:path w="73660">
                <a:moveTo>
                  <a:pt x="73384" y="0"/>
                </a:moveTo>
                <a:lnTo>
                  <a:pt x="0" y="0"/>
                </a:lnTo>
              </a:path>
            </a:pathLst>
          </a:custGeom>
          <a:ln w="7835">
            <a:solidFill>
              <a:srgbClr val="314C7E"/>
            </a:solidFill>
          </a:ln>
        </p:spPr>
        <p:txBody>
          <a:bodyPr wrap="square" lIns="0" tIns="0" rIns="0" bIns="0" rtlCol="0"/>
          <a:lstStyle/>
          <a:p>
            <a:endParaRPr/>
          </a:p>
        </p:txBody>
      </p:sp>
      <p:sp>
        <p:nvSpPr>
          <p:cNvPr id="58" name="object 58"/>
          <p:cNvSpPr/>
          <p:nvPr/>
        </p:nvSpPr>
        <p:spPr>
          <a:xfrm>
            <a:off x="267665" y="3135623"/>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59" name="object 59"/>
          <p:cNvSpPr/>
          <p:nvPr/>
        </p:nvSpPr>
        <p:spPr>
          <a:xfrm>
            <a:off x="267665" y="3168399"/>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60" name="object 60"/>
          <p:cNvSpPr/>
          <p:nvPr/>
        </p:nvSpPr>
        <p:spPr>
          <a:xfrm>
            <a:off x="267665" y="3616389"/>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61" name="object 61"/>
          <p:cNvSpPr/>
          <p:nvPr/>
        </p:nvSpPr>
        <p:spPr>
          <a:xfrm>
            <a:off x="267665" y="3649187"/>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62" name="object 62"/>
          <p:cNvSpPr/>
          <p:nvPr/>
        </p:nvSpPr>
        <p:spPr>
          <a:xfrm>
            <a:off x="267665" y="3682850"/>
            <a:ext cx="0" cy="8255"/>
          </a:xfrm>
          <a:custGeom>
            <a:avLst/>
            <a:gdLst/>
            <a:ahLst/>
            <a:cxnLst/>
            <a:rect l="l" t="t" r="r" b="b"/>
            <a:pathLst>
              <a:path h="8254">
                <a:moveTo>
                  <a:pt x="0" y="0"/>
                </a:moveTo>
                <a:lnTo>
                  <a:pt x="0" y="7848"/>
                </a:lnTo>
              </a:path>
            </a:pathLst>
          </a:custGeom>
          <a:ln w="7848">
            <a:solidFill>
              <a:srgbClr val="737373"/>
            </a:solidFill>
          </a:ln>
        </p:spPr>
        <p:txBody>
          <a:bodyPr wrap="square" lIns="0" tIns="0" rIns="0" bIns="0" rtlCol="0"/>
          <a:lstStyle/>
          <a:p>
            <a:endParaRPr/>
          </a:p>
        </p:txBody>
      </p:sp>
      <p:sp>
        <p:nvSpPr>
          <p:cNvPr id="63" name="object 63"/>
          <p:cNvSpPr/>
          <p:nvPr/>
        </p:nvSpPr>
        <p:spPr>
          <a:xfrm>
            <a:off x="267665" y="3719549"/>
            <a:ext cx="73660" cy="0"/>
          </a:xfrm>
          <a:custGeom>
            <a:avLst/>
            <a:gdLst/>
            <a:ahLst/>
            <a:cxnLst/>
            <a:rect l="l" t="t" r="r" b="b"/>
            <a:pathLst>
              <a:path w="73660">
                <a:moveTo>
                  <a:pt x="73384" y="0"/>
                </a:moveTo>
                <a:lnTo>
                  <a:pt x="0" y="0"/>
                </a:lnTo>
              </a:path>
            </a:pathLst>
          </a:custGeom>
          <a:ln w="7823">
            <a:solidFill>
              <a:srgbClr val="314C7E"/>
            </a:solidFill>
          </a:ln>
        </p:spPr>
        <p:txBody>
          <a:bodyPr wrap="square" lIns="0" tIns="0" rIns="0" bIns="0" rtlCol="0"/>
          <a:lstStyle/>
          <a:p>
            <a:endParaRPr/>
          </a:p>
        </p:txBody>
      </p:sp>
      <p:sp>
        <p:nvSpPr>
          <p:cNvPr id="64" name="object 64"/>
          <p:cNvSpPr/>
          <p:nvPr/>
        </p:nvSpPr>
        <p:spPr>
          <a:xfrm>
            <a:off x="267665" y="3752717"/>
            <a:ext cx="0" cy="8255"/>
          </a:xfrm>
          <a:custGeom>
            <a:avLst/>
            <a:gdLst/>
            <a:ahLst/>
            <a:cxnLst/>
            <a:rect l="l" t="t" r="r" b="b"/>
            <a:pathLst>
              <a:path h="8254">
                <a:moveTo>
                  <a:pt x="0" y="0"/>
                </a:moveTo>
                <a:lnTo>
                  <a:pt x="0" y="7823"/>
                </a:lnTo>
              </a:path>
            </a:pathLst>
          </a:custGeom>
          <a:ln w="7823">
            <a:solidFill>
              <a:srgbClr val="737373"/>
            </a:solidFill>
          </a:ln>
        </p:spPr>
        <p:txBody>
          <a:bodyPr wrap="square" lIns="0" tIns="0" rIns="0" bIns="0" rtlCol="0"/>
          <a:lstStyle/>
          <a:p>
            <a:endParaRPr/>
          </a:p>
        </p:txBody>
      </p:sp>
      <p:sp>
        <p:nvSpPr>
          <p:cNvPr id="65" name="object 65"/>
          <p:cNvSpPr/>
          <p:nvPr/>
        </p:nvSpPr>
        <p:spPr>
          <a:xfrm>
            <a:off x="267665" y="3789415"/>
            <a:ext cx="73660" cy="0"/>
          </a:xfrm>
          <a:custGeom>
            <a:avLst/>
            <a:gdLst/>
            <a:ahLst/>
            <a:cxnLst/>
            <a:rect l="l" t="t" r="r" b="b"/>
            <a:pathLst>
              <a:path w="73660">
                <a:moveTo>
                  <a:pt x="73384" y="0"/>
                </a:moveTo>
                <a:lnTo>
                  <a:pt x="0" y="0"/>
                </a:lnTo>
              </a:path>
            </a:pathLst>
          </a:custGeom>
          <a:ln w="7835">
            <a:solidFill>
              <a:srgbClr val="737373"/>
            </a:solidFill>
          </a:ln>
        </p:spPr>
        <p:txBody>
          <a:bodyPr wrap="square" lIns="0" tIns="0" rIns="0" bIns="0" rtlCol="0"/>
          <a:lstStyle/>
          <a:p>
            <a:endParaRPr/>
          </a:p>
        </p:txBody>
      </p:sp>
      <p:sp>
        <p:nvSpPr>
          <p:cNvPr id="66" name="object 66"/>
          <p:cNvSpPr/>
          <p:nvPr/>
        </p:nvSpPr>
        <p:spPr>
          <a:xfrm>
            <a:off x="267665" y="3199583"/>
            <a:ext cx="73660" cy="0"/>
          </a:xfrm>
          <a:custGeom>
            <a:avLst/>
            <a:gdLst/>
            <a:ahLst/>
            <a:cxnLst/>
            <a:rect l="l" t="t" r="r" b="b"/>
            <a:pathLst>
              <a:path w="73660">
                <a:moveTo>
                  <a:pt x="73384" y="0"/>
                </a:moveTo>
                <a:lnTo>
                  <a:pt x="0" y="0"/>
                </a:lnTo>
              </a:path>
            </a:pathLst>
          </a:custGeom>
          <a:ln w="7835">
            <a:solidFill>
              <a:srgbClr val="314C7E"/>
            </a:solidFill>
          </a:ln>
        </p:spPr>
        <p:txBody>
          <a:bodyPr wrap="square" lIns="0" tIns="0" rIns="0" bIns="0" rtlCol="0"/>
          <a:lstStyle/>
          <a:p>
            <a:endParaRPr/>
          </a:p>
        </p:txBody>
      </p:sp>
      <p:sp>
        <p:nvSpPr>
          <p:cNvPr id="67" name="object 67"/>
          <p:cNvSpPr/>
          <p:nvPr/>
        </p:nvSpPr>
        <p:spPr>
          <a:xfrm>
            <a:off x="8412598" y="3614137"/>
            <a:ext cx="426720" cy="0"/>
          </a:xfrm>
          <a:custGeom>
            <a:avLst/>
            <a:gdLst/>
            <a:ahLst/>
            <a:cxnLst/>
            <a:rect l="l" t="t" r="r" b="b"/>
            <a:pathLst>
              <a:path w="426720">
                <a:moveTo>
                  <a:pt x="0" y="0"/>
                </a:moveTo>
                <a:lnTo>
                  <a:pt x="426289" y="0"/>
                </a:lnTo>
              </a:path>
            </a:pathLst>
          </a:custGeom>
          <a:ln w="8205">
            <a:solidFill>
              <a:srgbClr val="A0D0D8"/>
            </a:solidFill>
          </a:ln>
        </p:spPr>
        <p:txBody>
          <a:bodyPr wrap="square" lIns="0" tIns="0" rIns="0" bIns="0" rtlCol="0"/>
          <a:lstStyle/>
          <a:p>
            <a:endParaRPr/>
          </a:p>
        </p:txBody>
      </p:sp>
      <p:sp>
        <p:nvSpPr>
          <p:cNvPr id="68" name="object 68"/>
          <p:cNvSpPr/>
          <p:nvPr/>
        </p:nvSpPr>
        <p:spPr>
          <a:xfrm>
            <a:off x="8412598" y="2282565"/>
            <a:ext cx="426720" cy="1108075"/>
          </a:xfrm>
          <a:custGeom>
            <a:avLst/>
            <a:gdLst/>
            <a:ahLst/>
            <a:cxnLst/>
            <a:rect l="l" t="t" r="r" b="b"/>
            <a:pathLst>
              <a:path w="426720" h="1108075">
                <a:moveTo>
                  <a:pt x="0" y="1108012"/>
                </a:moveTo>
                <a:lnTo>
                  <a:pt x="426289" y="1108012"/>
                </a:lnTo>
                <a:lnTo>
                  <a:pt x="426289" y="0"/>
                </a:lnTo>
                <a:lnTo>
                  <a:pt x="0" y="0"/>
                </a:lnTo>
                <a:lnTo>
                  <a:pt x="0" y="1108012"/>
                </a:lnTo>
                <a:close/>
              </a:path>
            </a:pathLst>
          </a:custGeom>
          <a:solidFill>
            <a:srgbClr val="A0D0D8"/>
          </a:solidFill>
        </p:spPr>
        <p:txBody>
          <a:bodyPr wrap="square" lIns="0" tIns="0" rIns="0" bIns="0" rtlCol="0"/>
          <a:lstStyle/>
          <a:p>
            <a:endParaRPr/>
          </a:p>
        </p:txBody>
      </p:sp>
      <p:sp>
        <p:nvSpPr>
          <p:cNvPr id="69" name="object 69"/>
          <p:cNvSpPr/>
          <p:nvPr/>
        </p:nvSpPr>
        <p:spPr>
          <a:xfrm>
            <a:off x="8757588" y="3614137"/>
            <a:ext cx="386715" cy="0"/>
          </a:xfrm>
          <a:custGeom>
            <a:avLst/>
            <a:gdLst/>
            <a:ahLst/>
            <a:cxnLst/>
            <a:rect l="l" t="t" r="r" b="b"/>
            <a:pathLst>
              <a:path w="386715">
                <a:moveTo>
                  <a:pt x="0" y="0"/>
                </a:moveTo>
                <a:lnTo>
                  <a:pt x="386411" y="0"/>
                </a:lnTo>
              </a:path>
            </a:pathLst>
          </a:custGeom>
          <a:ln w="8205">
            <a:solidFill>
              <a:srgbClr val="314C7E"/>
            </a:solidFill>
          </a:ln>
        </p:spPr>
        <p:txBody>
          <a:bodyPr wrap="square" lIns="0" tIns="0" rIns="0" bIns="0" rtlCol="0"/>
          <a:lstStyle/>
          <a:p>
            <a:endParaRPr/>
          </a:p>
        </p:txBody>
      </p:sp>
      <p:sp>
        <p:nvSpPr>
          <p:cNvPr id="70" name="object 70"/>
          <p:cNvSpPr/>
          <p:nvPr/>
        </p:nvSpPr>
        <p:spPr>
          <a:xfrm>
            <a:off x="8757588" y="2810835"/>
            <a:ext cx="386715" cy="579755"/>
          </a:xfrm>
          <a:custGeom>
            <a:avLst/>
            <a:gdLst/>
            <a:ahLst/>
            <a:cxnLst/>
            <a:rect l="l" t="t" r="r" b="b"/>
            <a:pathLst>
              <a:path w="386715" h="579754">
                <a:moveTo>
                  <a:pt x="0" y="579743"/>
                </a:moveTo>
                <a:lnTo>
                  <a:pt x="386411" y="579743"/>
                </a:lnTo>
                <a:lnTo>
                  <a:pt x="386411" y="0"/>
                </a:lnTo>
                <a:lnTo>
                  <a:pt x="0" y="0"/>
                </a:lnTo>
                <a:lnTo>
                  <a:pt x="0" y="579743"/>
                </a:lnTo>
                <a:close/>
              </a:path>
            </a:pathLst>
          </a:custGeom>
          <a:solidFill>
            <a:srgbClr val="314C7E"/>
          </a:solidFill>
        </p:spPr>
        <p:txBody>
          <a:bodyPr wrap="square" lIns="0" tIns="0" rIns="0" bIns="0" rtlCol="0"/>
          <a:lstStyle/>
          <a:p>
            <a:endParaRPr/>
          </a:p>
        </p:txBody>
      </p:sp>
      <p:sp>
        <p:nvSpPr>
          <p:cNvPr id="71" name="object 71"/>
          <p:cNvSpPr/>
          <p:nvPr/>
        </p:nvSpPr>
        <p:spPr>
          <a:xfrm>
            <a:off x="8809256" y="3021054"/>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72" name="object 72"/>
          <p:cNvSpPr/>
          <p:nvPr/>
        </p:nvSpPr>
        <p:spPr>
          <a:xfrm>
            <a:off x="8809256" y="3065051"/>
            <a:ext cx="335280" cy="0"/>
          </a:xfrm>
          <a:custGeom>
            <a:avLst/>
            <a:gdLst/>
            <a:ahLst/>
            <a:cxnLst/>
            <a:rect l="l" t="t" r="r" b="b"/>
            <a:pathLst>
              <a:path w="335279">
                <a:moveTo>
                  <a:pt x="334743" y="0"/>
                </a:moveTo>
                <a:lnTo>
                  <a:pt x="0" y="0"/>
                </a:lnTo>
              </a:path>
            </a:pathLst>
          </a:custGeom>
          <a:ln w="10528">
            <a:solidFill>
              <a:srgbClr val="6BB8C2"/>
            </a:solidFill>
          </a:ln>
        </p:spPr>
        <p:txBody>
          <a:bodyPr wrap="square" lIns="0" tIns="0" rIns="0" bIns="0" rtlCol="0"/>
          <a:lstStyle/>
          <a:p>
            <a:endParaRPr/>
          </a:p>
        </p:txBody>
      </p:sp>
      <p:sp>
        <p:nvSpPr>
          <p:cNvPr id="73" name="object 73"/>
          <p:cNvSpPr/>
          <p:nvPr/>
        </p:nvSpPr>
        <p:spPr>
          <a:xfrm>
            <a:off x="8809256" y="3115447"/>
            <a:ext cx="335280" cy="0"/>
          </a:xfrm>
          <a:custGeom>
            <a:avLst/>
            <a:gdLst/>
            <a:ahLst/>
            <a:cxnLst/>
            <a:rect l="l" t="t" r="r" b="b"/>
            <a:pathLst>
              <a:path w="335279">
                <a:moveTo>
                  <a:pt x="334743" y="0"/>
                </a:moveTo>
                <a:lnTo>
                  <a:pt x="0" y="0"/>
                </a:lnTo>
              </a:path>
            </a:pathLst>
          </a:custGeom>
          <a:ln w="10528">
            <a:solidFill>
              <a:srgbClr val="6BB8C2"/>
            </a:solidFill>
          </a:ln>
        </p:spPr>
        <p:txBody>
          <a:bodyPr wrap="square" lIns="0" tIns="0" rIns="0" bIns="0" rtlCol="0"/>
          <a:lstStyle/>
          <a:p>
            <a:endParaRPr/>
          </a:p>
        </p:txBody>
      </p:sp>
      <p:sp>
        <p:nvSpPr>
          <p:cNvPr id="74" name="object 74"/>
          <p:cNvSpPr/>
          <p:nvPr/>
        </p:nvSpPr>
        <p:spPr>
          <a:xfrm>
            <a:off x="8809256" y="3159433"/>
            <a:ext cx="335280" cy="0"/>
          </a:xfrm>
          <a:custGeom>
            <a:avLst/>
            <a:gdLst/>
            <a:ahLst/>
            <a:cxnLst/>
            <a:rect l="l" t="t" r="r" b="b"/>
            <a:pathLst>
              <a:path w="335279">
                <a:moveTo>
                  <a:pt x="334743" y="0"/>
                </a:moveTo>
                <a:lnTo>
                  <a:pt x="0" y="0"/>
                </a:lnTo>
              </a:path>
            </a:pathLst>
          </a:custGeom>
          <a:ln w="10528">
            <a:solidFill>
              <a:srgbClr val="314C7E"/>
            </a:solidFill>
          </a:ln>
        </p:spPr>
        <p:txBody>
          <a:bodyPr wrap="square" lIns="0" tIns="0" rIns="0" bIns="0" rtlCol="0"/>
          <a:lstStyle/>
          <a:p>
            <a:endParaRPr/>
          </a:p>
        </p:txBody>
      </p:sp>
      <p:sp>
        <p:nvSpPr>
          <p:cNvPr id="75" name="object 75"/>
          <p:cNvSpPr/>
          <p:nvPr/>
        </p:nvSpPr>
        <p:spPr>
          <a:xfrm>
            <a:off x="8809256" y="3209245"/>
            <a:ext cx="335280" cy="0"/>
          </a:xfrm>
          <a:custGeom>
            <a:avLst/>
            <a:gdLst/>
            <a:ahLst/>
            <a:cxnLst/>
            <a:rect l="l" t="t" r="r" b="b"/>
            <a:pathLst>
              <a:path w="335279">
                <a:moveTo>
                  <a:pt x="334743" y="0"/>
                </a:moveTo>
                <a:lnTo>
                  <a:pt x="0" y="0"/>
                </a:lnTo>
              </a:path>
            </a:pathLst>
          </a:custGeom>
          <a:ln w="10502">
            <a:solidFill>
              <a:srgbClr val="6BB8C2"/>
            </a:solidFill>
          </a:ln>
        </p:spPr>
        <p:txBody>
          <a:bodyPr wrap="square" lIns="0" tIns="0" rIns="0" bIns="0" rtlCol="0"/>
          <a:lstStyle/>
          <a:p>
            <a:endParaRPr/>
          </a:p>
        </p:txBody>
      </p:sp>
      <p:sp>
        <p:nvSpPr>
          <p:cNvPr id="76" name="object 76"/>
          <p:cNvSpPr/>
          <p:nvPr/>
        </p:nvSpPr>
        <p:spPr>
          <a:xfrm>
            <a:off x="8809256" y="3253220"/>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77" name="object 77"/>
          <p:cNvSpPr/>
          <p:nvPr/>
        </p:nvSpPr>
        <p:spPr>
          <a:xfrm>
            <a:off x="8809256" y="3298394"/>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78" name="object 78"/>
          <p:cNvSpPr/>
          <p:nvPr/>
        </p:nvSpPr>
        <p:spPr>
          <a:xfrm>
            <a:off x="8809256" y="3342402"/>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79" name="object 79"/>
          <p:cNvSpPr/>
          <p:nvPr/>
        </p:nvSpPr>
        <p:spPr>
          <a:xfrm>
            <a:off x="8809256" y="3392171"/>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80" name="object 80"/>
          <p:cNvSpPr/>
          <p:nvPr/>
        </p:nvSpPr>
        <p:spPr>
          <a:xfrm>
            <a:off x="8809256" y="2883695"/>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81" name="object 81"/>
          <p:cNvSpPr/>
          <p:nvPr/>
        </p:nvSpPr>
        <p:spPr>
          <a:xfrm>
            <a:off x="8809256" y="2927681"/>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82" name="object 82"/>
          <p:cNvSpPr/>
          <p:nvPr/>
        </p:nvSpPr>
        <p:spPr>
          <a:xfrm>
            <a:off x="8809256" y="3623463"/>
            <a:ext cx="335280" cy="0"/>
          </a:xfrm>
          <a:custGeom>
            <a:avLst/>
            <a:gdLst/>
            <a:ahLst/>
            <a:cxnLst/>
            <a:rect l="l" t="t" r="r" b="b"/>
            <a:pathLst>
              <a:path w="335279">
                <a:moveTo>
                  <a:pt x="334743" y="0"/>
                </a:moveTo>
                <a:lnTo>
                  <a:pt x="0" y="0"/>
                </a:lnTo>
              </a:path>
            </a:pathLst>
          </a:custGeom>
          <a:ln w="10515">
            <a:solidFill>
              <a:srgbClr val="6BB8C2"/>
            </a:solidFill>
          </a:ln>
        </p:spPr>
        <p:txBody>
          <a:bodyPr wrap="square" lIns="0" tIns="0" rIns="0" bIns="0" rtlCol="0"/>
          <a:lstStyle/>
          <a:p>
            <a:endParaRPr/>
          </a:p>
        </p:txBody>
      </p:sp>
      <p:sp>
        <p:nvSpPr>
          <p:cNvPr id="83" name="object 83"/>
          <p:cNvSpPr/>
          <p:nvPr/>
        </p:nvSpPr>
        <p:spPr>
          <a:xfrm>
            <a:off x="8809256" y="2969535"/>
            <a:ext cx="335280" cy="0"/>
          </a:xfrm>
          <a:custGeom>
            <a:avLst/>
            <a:gdLst/>
            <a:ahLst/>
            <a:cxnLst/>
            <a:rect l="l" t="t" r="r" b="b"/>
            <a:pathLst>
              <a:path w="335279">
                <a:moveTo>
                  <a:pt x="334743" y="0"/>
                </a:moveTo>
                <a:lnTo>
                  <a:pt x="0" y="0"/>
                </a:lnTo>
              </a:path>
            </a:pathLst>
          </a:custGeom>
          <a:ln w="10515">
            <a:solidFill>
              <a:srgbClr val="314C7E"/>
            </a:solidFill>
          </a:ln>
        </p:spPr>
        <p:txBody>
          <a:bodyPr wrap="square" lIns="0" tIns="0" rIns="0" bIns="0" rtlCol="0"/>
          <a:lstStyle/>
          <a:p>
            <a:endParaRPr/>
          </a:p>
        </p:txBody>
      </p:sp>
      <p:sp>
        <p:nvSpPr>
          <p:cNvPr id="84" name="object 84"/>
          <p:cNvSpPr/>
          <p:nvPr/>
        </p:nvSpPr>
        <p:spPr>
          <a:xfrm>
            <a:off x="8047795" y="3812239"/>
            <a:ext cx="568960" cy="0"/>
          </a:xfrm>
          <a:custGeom>
            <a:avLst/>
            <a:gdLst/>
            <a:ahLst/>
            <a:cxnLst/>
            <a:rect l="l" t="t" r="r" b="b"/>
            <a:pathLst>
              <a:path w="568959">
                <a:moveTo>
                  <a:pt x="0" y="0"/>
                </a:moveTo>
                <a:lnTo>
                  <a:pt x="568577" y="0"/>
                </a:lnTo>
              </a:path>
            </a:pathLst>
          </a:custGeom>
          <a:ln w="7598">
            <a:solidFill>
              <a:srgbClr val="677AA4"/>
            </a:solidFill>
          </a:ln>
        </p:spPr>
        <p:txBody>
          <a:bodyPr wrap="square" lIns="0" tIns="0" rIns="0" bIns="0" rtlCol="0"/>
          <a:lstStyle/>
          <a:p>
            <a:endParaRPr/>
          </a:p>
        </p:txBody>
      </p:sp>
      <p:sp>
        <p:nvSpPr>
          <p:cNvPr id="85" name="object 85"/>
          <p:cNvSpPr/>
          <p:nvPr/>
        </p:nvSpPr>
        <p:spPr>
          <a:xfrm>
            <a:off x="8047795" y="3614137"/>
            <a:ext cx="568960" cy="0"/>
          </a:xfrm>
          <a:custGeom>
            <a:avLst/>
            <a:gdLst/>
            <a:ahLst/>
            <a:cxnLst/>
            <a:rect l="l" t="t" r="r" b="b"/>
            <a:pathLst>
              <a:path w="568959">
                <a:moveTo>
                  <a:pt x="0" y="0"/>
                </a:moveTo>
                <a:lnTo>
                  <a:pt x="568577" y="0"/>
                </a:lnTo>
              </a:path>
            </a:pathLst>
          </a:custGeom>
          <a:ln w="8205">
            <a:solidFill>
              <a:srgbClr val="677AA4"/>
            </a:solidFill>
          </a:ln>
        </p:spPr>
        <p:txBody>
          <a:bodyPr wrap="square" lIns="0" tIns="0" rIns="0" bIns="0" rtlCol="0"/>
          <a:lstStyle/>
          <a:p>
            <a:endParaRPr/>
          </a:p>
        </p:txBody>
      </p:sp>
      <p:sp>
        <p:nvSpPr>
          <p:cNvPr id="86" name="object 86"/>
          <p:cNvSpPr/>
          <p:nvPr/>
        </p:nvSpPr>
        <p:spPr>
          <a:xfrm>
            <a:off x="8047795" y="2540984"/>
            <a:ext cx="568960" cy="849630"/>
          </a:xfrm>
          <a:custGeom>
            <a:avLst/>
            <a:gdLst/>
            <a:ahLst/>
            <a:cxnLst/>
            <a:rect l="l" t="t" r="r" b="b"/>
            <a:pathLst>
              <a:path w="568959" h="849629">
                <a:moveTo>
                  <a:pt x="0" y="849594"/>
                </a:moveTo>
                <a:lnTo>
                  <a:pt x="568577" y="849594"/>
                </a:lnTo>
                <a:lnTo>
                  <a:pt x="568577" y="0"/>
                </a:lnTo>
                <a:lnTo>
                  <a:pt x="0" y="0"/>
                </a:lnTo>
                <a:lnTo>
                  <a:pt x="0" y="849594"/>
                </a:lnTo>
                <a:close/>
              </a:path>
            </a:pathLst>
          </a:custGeom>
          <a:solidFill>
            <a:srgbClr val="677AA4"/>
          </a:solidFill>
        </p:spPr>
        <p:txBody>
          <a:bodyPr wrap="square" lIns="0" tIns="0" rIns="0" bIns="0" rtlCol="0"/>
          <a:lstStyle/>
          <a:p>
            <a:endParaRPr/>
          </a:p>
        </p:txBody>
      </p:sp>
      <p:sp>
        <p:nvSpPr>
          <p:cNvPr id="87" name="object 87"/>
          <p:cNvSpPr/>
          <p:nvPr/>
        </p:nvSpPr>
        <p:spPr>
          <a:xfrm>
            <a:off x="8120599" y="2637550"/>
            <a:ext cx="26670" cy="0"/>
          </a:xfrm>
          <a:custGeom>
            <a:avLst/>
            <a:gdLst/>
            <a:ahLst/>
            <a:cxnLst/>
            <a:rect l="l" t="t" r="r" b="b"/>
            <a:pathLst>
              <a:path w="26670">
                <a:moveTo>
                  <a:pt x="26627" y="0"/>
                </a:moveTo>
                <a:lnTo>
                  <a:pt x="0" y="0"/>
                </a:lnTo>
              </a:path>
            </a:pathLst>
          </a:custGeom>
          <a:ln w="16268">
            <a:solidFill>
              <a:srgbClr val="737373"/>
            </a:solidFill>
          </a:ln>
        </p:spPr>
        <p:txBody>
          <a:bodyPr wrap="square" lIns="0" tIns="0" rIns="0" bIns="0" rtlCol="0"/>
          <a:lstStyle/>
          <a:p>
            <a:endParaRPr/>
          </a:p>
        </p:txBody>
      </p:sp>
      <p:sp>
        <p:nvSpPr>
          <p:cNvPr id="88" name="object 88"/>
          <p:cNvSpPr/>
          <p:nvPr/>
        </p:nvSpPr>
        <p:spPr>
          <a:xfrm>
            <a:off x="8160589" y="2637550"/>
            <a:ext cx="26670" cy="0"/>
          </a:xfrm>
          <a:custGeom>
            <a:avLst/>
            <a:gdLst/>
            <a:ahLst/>
            <a:cxnLst/>
            <a:rect l="l" t="t" r="r" b="b"/>
            <a:pathLst>
              <a:path w="26670">
                <a:moveTo>
                  <a:pt x="26627" y="0"/>
                </a:moveTo>
                <a:lnTo>
                  <a:pt x="0" y="0"/>
                </a:lnTo>
              </a:path>
            </a:pathLst>
          </a:custGeom>
          <a:ln w="16268">
            <a:solidFill>
              <a:srgbClr val="737373"/>
            </a:solidFill>
          </a:ln>
        </p:spPr>
        <p:txBody>
          <a:bodyPr wrap="square" lIns="0" tIns="0" rIns="0" bIns="0" rtlCol="0"/>
          <a:lstStyle/>
          <a:p>
            <a:endParaRPr/>
          </a:p>
        </p:txBody>
      </p:sp>
      <p:sp>
        <p:nvSpPr>
          <p:cNvPr id="89" name="object 89"/>
          <p:cNvSpPr/>
          <p:nvPr/>
        </p:nvSpPr>
        <p:spPr>
          <a:xfrm>
            <a:off x="8199075" y="2637550"/>
            <a:ext cx="26670" cy="0"/>
          </a:xfrm>
          <a:custGeom>
            <a:avLst/>
            <a:gdLst/>
            <a:ahLst/>
            <a:cxnLst/>
            <a:rect l="l" t="t" r="r" b="b"/>
            <a:pathLst>
              <a:path w="26670">
                <a:moveTo>
                  <a:pt x="26650" y="0"/>
                </a:moveTo>
                <a:lnTo>
                  <a:pt x="0" y="0"/>
                </a:lnTo>
              </a:path>
            </a:pathLst>
          </a:custGeom>
          <a:ln w="16268">
            <a:solidFill>
              <a:srgbClr val="737373"/>
            </a:solidFill>
          </a:ln>
        </p:spPr>
        <p:txBody>
          <a:bodyPr wrap="square" lIns="0" tIns="0" rIns="0" bIns="0" rtlCol="0"/>
          <a:lstStyle/>
          <a:p>
            <a:endParaRPr/>
          </a:p>
        </p:txBody>
      </p:sp>
      <p:sp>
        <p:nvSpPr>
          <p:cNvPr id="90" name="object 90"/>
          <p:cNvSpPr/>
          <p:nvPr/>
        </p:nvSpPr>
        <p:spPr>
          <a:xfrm>
            <a:off x="8120599" y="2681871"/>
            <a:ext cx="26670" cy="0"/>
          </a:xfrm>
          <a:custGeom>
            <a:avLst/>
            <a:gdLst/>
            <a:ahLst/>
            <a:cxnLst/>
            <a:rect l="l" t="t" r="r" b="b"/>
            <a:pathLst>
              <a:path w="26670">
                <a:moveTo>
                  <a:pt x="26627" y="0"/>
                </a:moveTo>
                <a:lnTo>
                  <a:pt x="0" y="0"/>
                </a:lnTo>
              </a:path>
            </a:pathLst>
          </a:custGeom>
          <a:ln w="16243">
            <a:solidFill>
              <a:srgbClr val="FFFFFF"/>
            </a:solidFill>
          </a:ln>
        </p:spPr>
        <p:txBody>
          <a:bodyPr wrap="square" lIns="0" tIns="0" rIns="0" bIns="0" rtlCol="0"/>
          <a:lstStyle/>
          <a:p>
            <a:endParaRPr/>
          </a:p>
        </p:txBody>
      </p:sp>
      <p:sp>
        <p:nvSpPr>
          <p:cNvPr id="91" name="object 91"/>
          <p:cNvSpPr/>
          <p:nvPr/>
        </p:nvSpPr>
        <p:spPr>
          <a:xfrm>
            <a:off x="8160589" y="2681871"/>
            <a:ext cx="26670" cy="0"/>
          </a:xfrm>
          <a:custGeom>
            <a:avLst/>
            <a:gdLst/>
            <a:ahLst/>
            <a:cxnLst/>
            <a:rect l="l" t="t" r="r" b="b"/>
            <a:pathLst>
              <a:path w="26670">
                <a:moveTo>
                  <a:pt x="26627" y="0"/>
                </a:moveTo>
                <a:lnTo>
                  <a:pt x="0" y="0"/>
                </a:lnTo>
              </a:path>
            </a:pathLst>
          </a:custGeom>
          <a:ln w="16243">
            <a:solidFill>
              <a:srgbClr val="FFFFFF"/>
            </a:solidFill>
          </a:ln>
        </p:spPr>
        <p:txBody>
          <a:bodyPr wrap="square" lIns="0" tIns="0" rIns="0" bIns="0" rtlCol="0"/>
          <a:lstStyle/>
          <a:p>
            <a:endParaRPr/>
          </a:p>
        </p:txBody>
      </p:sp>
      <p:sp>
        <p:nvSpPr>
          <p:cNvPr id="92" name="object 92"/>
          <p:cNvSpPr/>
          <p:nvPr/>
        </p:nvSpPr>
        <p:spPr>
          <a:xfrm>
            <a:off x="8199075" y="2681871"/>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93" name="object 93"/>
          <p:cNvSpPr/>
          <p:nvPr/>
        </p:nvSpPr>
        <p:spPr>
          <a:xfrm>
            <a:off x="8120599" y="2723583"/>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94" name="object 94"/>
          <p:cNvSpPr/>
          <p:nvPr/>
        </p:nvSpPr>
        <p:spPr>
          <a:xfrm>
            <a:off x="8160589" y="2723583"/>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95" name="object 95"/>
          <p:cNvSpPr/>
          <p:nvPr/>
        </p:nvSpPr>
        <p:spPr>
          <a:xfrm>
            <a:off x="8199075" y="272358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96" name="object 96"/>
          <p:cNvSpPr/>
          <p:nvPr/>
        </p:nvSpPr>
        <p:spPr>
          <a:xfrm>
            <a:off x="8120599" y="2767915"/>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97" name="object 97"/>
          <p:cNvSpPr/>
          <p:nvPr/>
        </p:nvSpPr>
        <p:spPr>
          <a:xfrm>
            <a:off x="8160589" y="2767915"/>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98" name="object 98"/>
          <p:cNvSpPr/>
          <p:nvPr/>
        </p:nvSpPr>
        <p:spPr>
          <a:xfrm>
            <a:off x="8199075" y="2767915"/>
            <a:ext cx="26670" cy="0"/>
          </a:xfrm>
          <a:custGeom>
            <a:avLst/>
            <a:gdLst/>
            <a:ahLst/>
            <a:cxnLst/>
            <a:rect l="l" t="t" r="r" b="b"/>
            <a:pathLst>
              <a:path w="26670">
                <a:moveTo>
                  <a:pt x="26650" y="0"/>
                </a:moveTo>
                <a:lnTo>
                  <a:pt x="0" y="0"/>
                </a:lnTo>
              </a:path>
            </a:pathLst>
          </a:custGeom>
          <a:ln w="16243">
            <a:solidFill>
              <a:srgbClr val="314C7E"/>
            </a:solidFill>
          </a:ln>
        </p:spPr>
        <p:txBody>
          <a:bodyPr wrap="square" lIns="0" tIns="0" rIns="0" bIns="0" rtlCol="0"/>
          <a:lstStyle/>
          <a:p>
            <a:endParaRPr/>
          </a:p>
        </p:txBody>
      </p:sp>
      <p:sp>
        <p:nvSpPr>
          <p:cNvPr id="99" name="object 99"/>
          <p:cNvSpPr/>
          <p:nvPr/>
        </p:nvSpPr>
        <p:spPr>
          <a:xfrm>
            <a:off x="8120599" y="2812347"/>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00" name="object 100"/>
          <p:cNvSpPr/>
          <p:nvPr/>
        </p:nvSpPr>
        <p:spPr>
          <a:xfrm>
            <a:off x="8160589" y="2812347"/>
            <a:ext cx="26670" cy="0"/>
          </a:xfrm>
          <a:custGeom>
            <a:avLst/>
            <a:gdLst/>
            <a:ahLst/>
            <a:cxnLst/>
            <a:rect l="l" t="t" r="r" b="b"/>
            <a:pathLst>
              <a:path w="26670">
                <a:moveTo>
                  <a:pt x="26627" y="0"/>
                </a:moveTo>
                <a:lnTo>
                  <a:pt x="0" y="0"/>
                </a:lnTo>
              </a:path>
            </a:pathLst>
          </a:custGeom>
          <a:ln w="16243">
            <a:solidFill>
              <a:srgbClr val="FFFFFF"/>
            </a:solidFill>
          </a:ln>
        </p:spPr>
        <p:txBody>
          <a:bodyPr wrap="square" lIns="0" tIns="0" rIns="0" bIns="0" rtlCol="0"/>
          <a:lstStyle/>
          <a:p>
            <a:endParaRPr/>
          </a:p>
        </p:txBody>
      </p:sp>
      <p:sp>
        <p:nvSpPr>
          <p:cNvPr id="101" name="object 101"/>
          <p:cNvSpPr/>
          <p:nvPr/>
        </p:nvSpPr>
        <p:spPr>
          <a:xfrm>
            <a:off x="8199075" y="28123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02" name="object 102"/>
          <p:cNvSpPr/>
          <p:nvPr/>
        </p:nvSpPr>
        <p:spPr>
          <a:xfrm>
            <a:off x="8120599" y="2856669"/>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03" name="object 103"/>
          <p:cNvSpPr/>
          <p:nvPr/>
        </p:nvSpPr>
        <p:spPr>
          <a:xfrm>
            <a:off x="8160589" y="2856669"/>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04" name="object 104"/>
          <p:cNvSpPr/>
          <p:nvPr/>
        </p:nvSpPr>
        <p:spPr>
          <a:xfrm>
            <a:off x="8199075" y="2856669"/>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05" name="object 105"/>
          <p:cNvSpPr/>
          <p:nvPr/>
        </p:nvSpPr>
        <p:spPr>
          <a:xfrm>
            <a:off x="8120599" y="2898380"/>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06" name="object 106"/>
          <p:cNvSpPr/>
          <p:nvPr/>
        </p:nvSpPr>
        <p:spPr>
          <a:xfrm>
            <a:off x="8160589" y="2898380"/>
            <a:ext cx="26670" cy="0"/>
          </a:xfrm>
          <a:custGeom>
            <a:avLst/>
            <a:gdLst/>
            <a:ahLst/>
            <a:cxnLst/>
            <a:rect l="l" t="t" r="r" b="b"/>
            <a:pathLst>
              <a:path w="26670">
                <a:moveTo>
                  <a:pt x="26627" y="0"/>
                </a:moveTo>
                <a:lnTo>
                  <a:pt x="0" y="0"/>
                </a:lnTo>
              </a:path>
            </a:pathLst>
          </a:custGeom>
          <a:ln w="16255">
            <a:solidFill>
              <a:srgbClr val="FFFFFF"/>
            </a:solidFill>
          </a:ln>
        </p:spPr>
        <p:txBody>
          <a:bodyPr wrap="square" lIns="0" tIns="0" rIns="0" bIns="0" rtlCol="0"/>
          <a:lstStyle/>
          <a:p>
            <a:endParaRPr/>
          </a:p>
        </p:txBody>
      </p:sp>
      <p:sp>
        <p:nvSpPr>
          <p:cNvPr id="107" name="object 107"/>
          <p:cNvSpPr/>
          <p:nvPr/>
        </p:nvSpPr>
        <p:spPr>
          <a:xfrm>
            <a:off x="8199075" y="2898380"/>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08" name="object 108"/>
          <p:cNvSpPr/>
          <p:nvPr/>
        </p:nvSpPr>
        <p:spPr>
          <a:xfrm>
            <a:off x="8120599" y="2942701"/>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09" name="object 109"/>
          <p:cNvSpPr/>
          <p:nvPr/>
        </p:nvSpPr>
        <p:spPr>
          <a:xfrm>
            <a:off x="8160589" y="2942701"/>
            <a:ext cx="26670" cy="0"/>
          </a:xfrm>
          <a:custGeom>
            <a:avLst/>
            <a:gdLst/>
            <a:ahLst/>
            <a:cxnLst/>
            <a:rect l="l" t="t" r="r" b="b"/>
            <a:pathLst>
              <a:path w="26670">
                <a:moveTo>
                  <a:pt x="26627" y="0"/>
                </a:moveTo>
                <a:lnTo>
                  <a:pt x="0" y="0"/>
                </a:lnTo>
              </a:path>
            </a:pathLst>
          </a:custGeom>
          <a:ln w="16255">
            <a:solidFill>
              <a:srgbClr val="FFFFFF"/>
            </a:solidFill>
          </a:ln>
        </p:spPr>
        <p:txBody>
          <a:bodyPr wrap="square" lIns="0" tIns="0" rIns="0" bIns="0" rtlCol="0"/>
          <a:lstStyle/>
          <a:p>
            <a:endParaRPr/>
          </a:p>
        </p:txBody>
      </p:sp>
      <p:sp>
        <p:nvSpPr>
          <p:cNvPr id="110" name="object 110"/>
          <p:cNvSpPr/>
          <p:nvPr/>
        </p:nvSpPr>
        <p:spPr>
          <a:xfrm>
            <a:off x="8199075" y="2942701"/>
            <a:ext cx="26670" cy="0"/>
          </a:xfrm>
          <a:custGeom>
            <a:avLst/>
            <a:gdLst/>
            <a:ahLst/>
            <a:cxnLst/>
            <a:rect l="l" t="t" r="r" b="b"/>
            <a:pathLst>
              <a:path w="26670">
                <a:moveTo>
                  <a:pt x="26650" y="0"/>
                </a:moveTo>
                <a:lnTo>
                  <a:pt x="0" y="0"/>
                </a:lnTo>
              </a:path>
            </a:pathLst>
          </a:custGeom>
          <a:ln w="16255">
            <a:solidFill>
              <a:srgbClr val="FFFFFF"/>
            </a:solidFill>
          </a:ln>
        </p:spPr>
        <p:txBody>
          <a:bodyPr wrap="square" lIns="0" tIns="0" rIns="0" bIns="0" rtlCol="0"/>
          <a:lstStyle/>
          <a:p>
            <a:endParaRPr/>
          </a:p>
        </p:txBody>
      </p:sp>
      <p:sp>
        <p:nvSpPr>
          <p:cNvPr id="111" name="object 111"/>
          <p:cNvSpPr/>
          <p:nvPr/>
        </p:nvSpPr>
        <p:spPr>
          <a:xfrm>
            <a:off x="8120599" y="2987201"/>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12" name="object 112"/>
          <p:cNvSpPr/>
          <p:nvPr/>
        </p:nvSpPr>
        <p:spPr>
          <a:xfrm>
            <a:off x="8160589" y="2987201"/>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13" name="object 113"/>
          <p:cNvSpPr/>
          <p:nvPr/>
        </p:nvSpPr>
        <p:spPr>
          <a:xfrm>
            <a:off x="8199075" y="2987201"/>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14" name="object 114"/>
          <p:cNvSpPr/>
          <p:nvPr/>
        </p:nvSpPr>
        <p:spPr>
          <a:xfrm>
            <a:off x="8120599" y="3031534"/>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15" name="object 115"/>
          <p:cNvSpPr/>
          <p:nvPr/>
        </p:nvSpPr>
        <p:spPr>
          <a:xfrm>
            <a:off x="8160589" y="3031534"/>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16" name="object 116"/>
          <p:cNvSpPr/>
          <p:nvPr/>
        </p:nvSpPr>
        <p:spPr>
          <a:xfrm>
            <a:off x="8199075" y="3031534"/>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17" name="object 117"/>
          <p:cNvSpPr/>
          <p:nvPr/>
        </p:nvSpPr>
        <p:spPr>
          <a:xfrm>
            <a:off x="8120599" y="3073244"/>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18" name="object 118"/>
          <p:cNvSpPr/>
          <p:nvPr/>
        </p:nvSpPr>
        <p:spPr>
          <a:xfrm>
            <a:off x="8160589" y="3073244"/>
            <a:ext cx="26670" cy="0"/>
          </a:xfrm>
          <a:custGeom>
            <a:avLst/>
            <a:gdLst/>
            <a:ahLst/>
            <a:cxnLst/>
            <a:rect l="l" t="t" r="r" b="b"/>
            <a:pathLst>
              <a:path w="26670">
                <a:moveTo>
                  <a:pt x="26627" y="0"/>
                </a:moveTo>
                <a:lnTo>
                  <a:pt x="0" y="0"/>
                </a:lnTo>
              </a:path>
            </a:pathLst>
          </a:custGeom>
          <a:ln w="16255">
            <a:solidFill>
              <a:srgbClr val="FFFFFF"/>
            </a:solidFill>
          </a:ln>
        </p:spPr>
        <p:txBody>
          <a:bodyPr wrap="square" lIns="0" tIns="0" rIns="0" bIns="0" rtlCol="0"/>
          <a:lstStyle/>
          <a:p>
            <a:endParaRPr/>
          </a:p>
        </p:txBody>
      </p:sp>
      <p:sp>
        <p:nvSpPr>
          <p:cNvPr id="119" name="object 119"/>
          <p:cNvSpPr/>
          <p:nvPr/>
        </p:nvSpPr>
        <p:spPr>
          <a:xfrm>
            <a:off x="8199075" y="3073244"/>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20" name="object 120"/>
          <p:cNvSpPr/>
          <p:nvPr/>
        </p:nvSpPr>
        <p:spPr>
          <a:xfrm>
            <a:off x="8120599" y="3117576"/>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21" name="object 121"/>
          <p:cNvSpPr/>
          <p:nvPr/>
        </p:nvSpPr>
        <p:spPr>
          <a:xfrm>
            <a:off x="8160589" y="3117576"/>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22" name="object 122"/>
          <p:cNvSpPr/>
          <p:nvPr/>
        </p:nvSpPr>
        <p:spPr>
          <a:xfrm>
            <a:off x="8199075" y="3117576"/>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23" name="object 123"/>
          <p:cNvSpPr/>
          <p:nvPr/>
        </p:nvSpPr>
        <p:spPr>
          <a:xfrm>
            <a:off x="8120599" y="3162023"/>
            <a:ext cx="26670" cy="0"/>
          </a:xfrm>
          <a:custGeom>
            <a:avLst/>
            <a:gdLst/>
            <a:ahLst/>
            <a:cxnLst/>
            <a:rect l="l" t="t" r="r" b="b"/>
            <a:pathLst>
              <a:path w="26670">
                <a:moveTo>
                  <a:pt x="26627" y="0"/>
                </a:moveTo>
                <a:lnTo>
                  <a:pt x="0" y="0"/>
                </a:lnTo>
              </a:path>
            </a:pathLst>
          </a:custGeom>
          <a:ln w="16255">
            <a:solidFill>
              <a:srgbClr val="314C7E"/>
            </a:solidFill>
          </a:ln>
        </p:spPr>
        <p:txBody>
          <a:bodyPr wrap="square" lIns="0" tIns="0" rIns="0" bIns="0" rtlCol="0"/>
          <a:lstStyle/>
          <a:p>
            <a:endParaRPr/>
          </a:p>
        </p:txBody>
      </p:sp>
      <p:sp>
        <p:nvSpPr>
          <p:cNvPr id="124" name="object 124"/>
          <p:cNvSpPr/>
          <p:nvPr/>
        </p:nvSpPr>
        <p:spPr>
          <a:xfrm>
            <a:off x="8160589" y="3162023"/>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25" name="object 125"/>
          <p:cNvSpPr/>
          <p:nvPr/>
        </p:nvSpPr>
        <p:spPr>
          <a:xfrm>
            <a:off x="8199075" y="316202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26" name="object 126"/>
          <p:cNvSpPr/>
          <p:nvPr/>
        </p:nvSpPr>
        <p:spPr>
          <a:xfrm>
            <a:off x="8120599" y="3206332"/>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27" name="object 127"/>
          <p:cNvSpPr/>
          <p:nvPr/>
        </p:nvSpPr>
        <p:spPr>
          <a:xfrm>
            <a:off x="8160589" y="3206332"/>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28" name="object 128"/>
          <p:cNvSpPr/>
          <p:nvPr/>
        </p:nvSpPr>
        <p:spPr>
          <a:xfrm>
            <a:off x="8199075" y="3206332"/>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29" name="object 129"/>
          <p:cNvSpPr/>
          <p:nvPr/>
        </p:nvSpPr>
        <p:spPr>
          <a:xfrm>
            <a:off x="8120599" y="3248030"/>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30" name="object 130"/>
          <p:cNvSpPr/>
          <p:nvPr/>
        </p:nvSpPr>
        <p:spPr>
          <a:xfrm>
            <a:off x="8160589" y="3248030"/>
            <a:ext cx="26670" cy="0"/>
          </a:xfrm>
          <a:custGeom>
            <a:avLst/>
            <a:gdLst/>
            <a:ahLst/>
            <a:cxnLst/>
            <a:rect l="l" t="t" r="r" b="b"/>
            <a:pathLst>
              <a:path w="26670">
                <a:moveTo>
                  <a:pt x="26627" y="0"/>
                </a:moveTo>
                <a:lnTo>
                  <a:pt x="0" y="0"/>
                </a:lnTo>
              </a:path>
            </a:pathLst>
          </a:custGeom>
          <a:ln w="16243">
            <a:solidFill>
              <a:srgbClr val="FFFFFF"/>
            </a:solidFill>
          </a:ln>
        </p:spPr>
        <p:txBody>
          <a:bodyPr wrap="square" lIns="0" tIns="0" rIns="0" bIns="0" rtlCol="0"/>
          <a:lstStyle/>
          <a:p>
            <a:endParaRPr/>
          </a:p>
        </p:txBody>
      </p:sp>
      <p:sp>
        <p:nvSpPr>
          <p:cNvPr id="131" name="object 131"/>
          <p:cNvSpPr/>
          <p:nvPr/>
        </p:nvSpPr>
        <p:spPr>
          <a:xfrm>
            <a:off x="8199075" y="3248030"/>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32" name="object 132"/>
          <p:cNvSpPr/>
          <p:nvPr/>
        </p:nvSpPr>
        <p:spPr>
          <a:xfrm>
            <a:off x="8120599" y="3292363"/>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33" name="object 133"/>
          <p:cNvSpPr/>
          <p:nvPr/>
        </p:nvSpPr>
        <p:spPr>
          <a:xfrm>
            <a:off x="8160589" y="3292363"/>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34" name="object 134"/>
          <p:cNvSpPr/>
          <p:nvPr/>
        </p:nvSpPr>
        <p:spPr>
          <a:xfrm>
            <a:off x="8199075" y="329236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35" name="object 135"/>
          <p:cNvSpPr/>
          <p:nvPr/>
        </p:nvSpPr>
        <p:spPr>
          <a:xfrm>
            <a:off x="8120599" y="3333612"/>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36" name="object 136"/>
          <p:cNvSpPr/>
          <p:nvPr/>
        </p:nvSpPr>
        <p:spPr>
          <a:xfrm>
            <a:off x="8160589" y="3333612"/>
            <a:ext cx="26670" cy="0"/>
          </a:xfrm>
          <a:custGeom>
            <a:avLst/>
            <a:gdLst/>
            <a:ahLst/>
            <a:cxnLst/>
            <a:rect l="l" t="t" r="r" b="b"/>
            <a:pathLst>
              <a:path w="26670">
                <a:moveTo>
                  <a:pt x="26627" y="0"/>
                </a:moveTo>
                <a:lnTo>
                  <a:pt x="0" y="0"/>
                </a:lnTo>
              </a:path>
            </a:pathLst>
          </a:custGeom>
          <a:ln w="16255">
            <a:solidFill>
              <a:srgbClr val="737373"/>
            </a:solidFill>
          </a:ln>
        </p:spPr>
        <p:txBody>
          <a:bodyPr wrap="square" lIns="0" tIns="0" rIns="0" bIns="0" rtlCol="0"/>
          <a:lstStyle/>
          <a:p>
            <a:endParaRPr/>
          </a:p>
        </p:txBody>
      </p:sp>
      <p:sp>
        <p:nvSpPr>
          <p:cNvPr id="137" name="object 137"/>
          <p:cNvSpPr/>
          <p:nvPr/>
        </p:nvSpPr>
        <p:spPr>
          <a:xfrm>
            <a:off x="8199075" y="3333612"/>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38" name="object 138"/>
          <p:cNvSpPr/>
          <p:nvPr/>
        </p:nvSpPr>
        <p:spPr>
          <a:xfrm>
            <a:off x="8120599" y="3377947"/>
            <a:ext cx="26670" cy="0"/>
          </a:xfrm>
          <a:custGeom>
            <a:avLst/>
            <a:gdLst/>
            <a:ahLst/>
            <a:cxnLst/>
            <a:rect l="l" t="t" r="r" b="b"/>
            <a:pathLst>
              <a:path w="26670">
                <a:moveTo>
                  <a:pt x="26627" y="0"/>
                </a:moveTo>
                <a:lnTo>
                  <a:pt x="0" y="0"/>
                </a:lnTo>
              </a:path>
            </a:pathLst>
          </a:custGeom>
          <a:ln w="16243">
            <a:solidFill>
              <a:srgbClr val="737373"/>
            </a:solidFill>
          </a:ln>
        </p:spPr>
        <p:txBody>
          <a:bodyPr wrap="square" lIns="0" tIns="0" rIns="0" bIns="0" rtlCol="0"/>
          <a:lstStyle/>
          <a:p>
            <a:endParaRPr/>
          </a:p>
        </p:txBody>
      </p:sp>
      <p:sp>
        <p:nvSpPr>
          <p:cNvPr id="139" name="object 139"/>
          <p:cNvSpPr/>
          <p:nvPr/>
        </p:nvSpPr>
        <p:spPr>
          <a:xfrm>
            <a:off x="8160589" y="3377947"/>
            <a:ext cx="26670" cy="0"/>
          </a:xfrm>
          <a:custGeom>
            <a:avLst/>
            <a:gdLst/>
            <a:ahLst/>
            <a:cxnLst/>
            <a:rect l="l" t="t" r="r" b="b"/>
            <a:pathLst>
              <a:path w="26670">
                <a:moveTo>
                  <a:pt x="26627" y="0"/>
                </a:moveTo>
                <a:lnTo>
                  <a:pt x="0" y="0"/>
                </a:lnTo>
              </a:path>
            </a:pathLst>
          </a:custGeom>
          <a:ln w="16243">
            <a:solidFill>
              <a:srgbClr val="FFFFFF"/>
            </a:solidFill>
          </a:ln>
        </p:spPr>
        <p:txBody>
          <a:bodyPr wrap="square" lIns="0" tIns="0" rIns="0" bIns="0" rtlCol="0"/>
          <a:lstStyle/>
          <a:p>
            <a:endParaRPr/>
          </a:p>
        </p:txBody>
      </p:sp>
      <p:sp>
        <p:nvSpPr>
          <p:cNvPr id="140" name="object 140"/>
          <p:cNvSpPr/>
          <p:nvPr/>
        </p:nvSpPr>
        <p:spPr>
          <a:xfrm>
            <a:off x="8199075" y="33779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41" name="object 141"/>
          <p:cNvSpPr/>
          <p:nvPr/>
        </p:nvSpPr>
        <p:spPr>
          <a:xfrm>
            <a:off x="8277662" y="2637550"/>
            <a:ext cx="26670" cy="0"/>
          </a:xfrm>
          <a:custGeom>
            <a:avLst/>
            <a:gdLst/>
            <a:ahLst/>
            <a:cxnLst/>
            <a:rect l="l" t="t" r="r" b="b"/>
            <a:pathLst>
              <a:path w="26670">
                <a:moveTo>
                  <a:pt x="26650" y="0"/>
                </a:moveTo>
                <a:lnTo>
                  <a:pt x="0" y="0"/>
                </a:lnTo>
              </a:path>
            </a:pathLst>
          </a:custGeom>
          <a:ln w="16268">
            <a:solidFill>
              <a:srgbClr val="737373"/>
            </a:solidFill>
          </a:ln>
        </p:spPr>
        <p:txBody>
          <a:bodyPr wrap="square" lIns="0" tIns="0" rIns="0" bIns="0" rtlCol="0"/>
          <a:lstStyle/>
          <a:p>
            <a:endParaRPr/>
          </a:p>
        </p:txBody>
      </p:sp>
      <p:sp>
        <p:nvSpPr>
          <p:cNvPr id="142" name="object 142"/>
          <p:cNvSpPr/>
          <p:nvPr/>
        </p:nvSpPr>
        <p:spPr>
          <a:xfrm>
            <a:off x="8317630" y="2637550"/>
            <a:ext cx="26670" cy="0"/>
          </a:xfrm>
          <a:custGeom>
            <a:avLst/>
            <a:gdLst/>
            <a:ahLst/>
            <a:cxnLst/>
            <a:rect l="l" t="t" r="r" b="b"/>
            <a:pathLst>
              <a:path w="26670">
                <a:moveTo>
                  <a:pt x="26672" y="0"/>
                </a:moveTo>
                <a:lnTo>
                  <a:pt x="0" y="0"/>
                </a:lnTo>
              </a:path>
            </a:pathLst>
          </a:custGeom>
          <a:ln w="16268">
            <a:solidFill>
              <a:srgbClr val="737373"/>
            </a:solidFill>
          </a:ln>
        </p:spPr>
        <p:txBody>
          <a:bodyPr wrap="square" lIns="0" tIns="0" rIns="0" bIns="0" rtlCol="0"/>
          <a:lstStyle/>
          <a:p>
            <a:endParaRPr/>
          </a:p>
        </p:txBody>
      </p:sp>
      <p:sp>
        <p:nvSpPr>
          <p:cNvPr id="143" name="object 143"/>
          <p:cNvSpPr/>
          <p:nvPr/>
        </p:nvSpPr>
        <p:spPr>
          <a:xfrm>
            <a:off x="8356114" y="2637550"/>
            <a:ext cx="26670" cy="0"/>
          </a:xfrm>
          <a:custGeom>
            <a:avLst/>
            <a:gdLst/>
            <a:ahLst/>
            <a:cxnLst/>
            <a:rect l="l" t="t" r="r" b="b"/>
            <a:pathLst>
              <a:path w="26670">
                <a:moveTo>
                  <a:pt x="26650" y="0"/>
                </a:moveTo>
                <a:lnTo>
                  <a:pt x="0" y="0"/>
                </a:lnTo>
              </a:path>
            </a:pathLst>
          </a:custGeom>
          <a:ln w="16268">
            <a:solidFill>
              <a:srgbClr val="737373"/>
            </a:solidFill>
          </a:ln>
        </p:spPr>
        <p:txBody>
          <a:bodyPr wrap="square" lIns="0" tIns="0" rIns="0" bIns="0" rtlCol="0"/>
          <a:lstStyle/>
          <a:p>
            <a:endParaRPr/>
          </a:p>
        </p:txBody>
      </p:sp>
      <p:sp>
        <p:nvSpPr>
          <p:cNvPr id="144" name="object 144"/>
          <p:cNvSpPr/>
          <p:nvPr/>
        </p:nvSpPr>
        <p:spPr>
          <a:xfrm>
            <a:off x="8277662" y="2681871"/>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45" name="object 145"/>
          <p:cNvSpPr/>
          <p:nvPr/>
        </p:nvSpPr>
        <p:spPr>
          <a:xfrm>
            <a:off x="8317630" y="2681871"/>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46" name="object 146"/>
          <p:cNvSpPr/>
          <p:nvPr/>
        </p:nvSpPr>
        <p:spPr>
          <a:xfrm>
            <a:off x="8356114" y="2681871"/>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47" name="object 147"/>
          <p:cNvSpPr/>
          <p:nvPr/>
        </p:nvSpPr>
        <p:spPr>
          <a:xfrm>
            <a:off x="8277662" y="272358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48" name="object 148"/>
          <p:cNvSpPr/>
          <p:nvPr/>
        </p:nvSpPr>
        <p:spPr>
          <a:xfrm>
            <a:off x="8317630" y="2723583"/>
            <a:ext cx="26670" cy="0"/>
          </a:xfrm>
          <a:custGeom>
            <a:avLst/>
            <a:gdLst/>
            <a:ahLst/>
            <a:cxnLst/>
            <a:rect l="l" t="t" r="r" b="b"/>
            <a:pathLst>
              <a:path w="26670">
                <a:moveTo>
                  <a:pt x="26672" y="0"/>
                </a:moveTo>
                <a:lnTo>
                  <a:pt x="0" y="0"/>
                </a:lnTo>
              </a:path>
            </a:pathLst>
          </a:custGeom>
          <a:ln w="16255">
            <a:solidFill>
              <a:srgbClr val="FFFFFF"/>
            </a:solidFill>
          </a:ln>
        </p:spPr>
        <p:txBody>
          <a:bodyPr wrap="square" lIns="0" tIns="0" rIns="0" bIns="0" rtlCol="0"/>
          <a:lstStyle/>
          <a:p>
            <a:endParaRPr/>
          </a:p>
        </p:txBody>
      </p:sp>
      <p:sp>
        <p:nvSpPr>
          <p:cNvPr id="149" name="object 149"/>
          <p:cNvSpPr/>
          <p:nvPr/>
        </p:nvSpPr>
        <p:spPr>
          <a:xfrm>
            <a:off x="8356114" y="272358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50" name="object 150"/>
          <p:cNvSpPr/>
          <p:nvPr/>
        </p:nvSpPr>
        <p:spPr>
          <a:xfrm>
            <a:off x="8277662" y="2767915"/>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1" name="object 151"/>
          <p:cNvSpPr/>
          <p:nvPr/>
        </p:nvSpPr>
        <p:spPr>
          <a:xfrm>
            <a:off x="8317630" y="2767915"/>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52" name="object 152"/>
          <p:cNvSpPr/>
          <p:nvPr/>
        </p:nvSpPr>
        <p:spPr>
          <a:xfrm>
            <a:off x="8356114" y="2767915"/>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3" name="object 153"/>
          <p:cNvSpPr/>
          <p:nvPr/>
        </p:nvSpPr>
        <p:spPr>
          <a:xfrm>
            <a:off x="8277662" y="28123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4" name="object 154"/>
          <p:cNvSpPr/>
          <p:nvPr/>
        </p:nvSpPr>
        <p:spPr>
          <a:xfrm>
            <a:off x="8317630" y="2812347"/>
            <a:ext cx="26670" cy="0"/>
          </a:xfrm>
          <a:custGeom>
            <a:avLst/>
            <a:gdLst/>
            <a:ahLst/>
            <a:cxnLst/>
            <a:rect l="l" t="t" r="r" b="b"/>
            <a:pathLst>
              <a:path w="26670">
                <a:moveTo>
                  <a:pt x="26672" y="0"/>
                </a:moveTo>
                <a:lnTo>
                  <a:pt x="0" y="0"/>
                </a:lnTo>
              </a:path>
            </a:pathLst>
          </a:custGeom>
          <a:ln w="16243">
            <a:solidFill>
              <a:srgbClr val="FFFFFF"/>
            </a:solidFill>
          </a:ln>
        </p:spPr>
        <p:txBody>
          <a:bodyPr wrap="square" lIns="0" tIns="0" rIns="0" bIns="0" rtlCol="0"/>
          <a:lstStyle/>
          <a:p>
            <a:endParaRPr/>
          </a:p>
        </p:txBody>
      </p:sp>
      <p:sp>
        <p:nvSpPr>
          <p:cNvPr id="155" name="object 155"/>
          <p:cNvSpPr/>
          <p:nvPr/>
        </p:nvSpPr>
        <p:spPr>
          <a:xfrm>
            <a:off x="8356114" y="28123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6" name="object 156"/>
          <p:cNvSpPr/>
          <p:nvPr/>
        </p:nvSpPr>
        <p:spPr>
          <a:xfrm>
            <a:off x="8277662" y="2856669"/>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7" name="object 157"/>
          <p:cNvSpPr/>
          <p:nvPr/>
        </p:nvSpPr>
        <p:spPr>
          <a:xfrm>
            <a:off x="8317630" y="2856669"/>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58" name="object 158"/>
          <p:cNvSpPr/>
          <p:nvPr/>
        </p:nvSpPr>
        <p:spPr>
          <a:xfrm>
            <a:off x="8356114" y="2856669"/>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59" name="object 159"/>
          <p:cNvSpPr/>
          <p:nvPr/>
        </p:nvSpPr>
        <p:spPr>
          <a:xfrm>
            <a:off x="8277662" y="2898380"/>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60" name="object 160"/>
          <p:cNvSpPr/>
          <p:nvPr/>
        </p:nvSpPr>
        <p:spPr>
          <a:xfrm>
            <a:off x="8317630" y="2898380"/>
            <a:ext cx="26670" cy="0"/>
          </a:xfrm>
          <a:custGeom>
            <a:avLst/>
            <a:gdLst/>
            <a:ahLst/>
            <a:cxnLst/>
            <a:rect l="l" t="t" r="r" b="b"/>
            <a:pathLst>
              <a:path w="26670">
                <a:moveTo>
                  <a:pt x="26672" y="0"/>
                </a:moveTo>
                <a:lnTo>
                  <a:pt x="0" y="0"/>
                </a:lnTo>
              </a:path>
            </a:pathLst>
          </a:custGeom>
          <a:ln w="16255">
            <a:solidFill>
              <a:srgbClr val="FFFFFF"/>
            </a:solidFill>
          </a:ln>
        </p:spPr>
        <p:txBody>
          <a:bodyPr wrap="square" lIns="0" tIns="0" rIns="0" bIns="0" rtlCol="0"/>
          <a:lstStyle/>
          <a:p>
            <a:endParaRPr/>
          </a:p>
        </p:txBody>
      </p:sp>
      <p:sp>
        <p:nvSpPr>
          <p:cNvPr id="161" name="object 161"/>
          <p:cNvSpPr/>
          <p:nvPr/>
        </p:nvSpPr>
        <p:spPr>
          <a:xfrm>
            <a:off x="8356114" y="2898380"/>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62" name="object 162"/>
          <p:cNvSpPr/>
          <p:nvPr/>
        </p:nvSpPr>
        <p:spPr>
          <a:xfrm>
            <a:off x="8277662" y="2942701"/>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63" name="object 163"/>
          <p:cNvSpPr/>
          <p:nvPr/>
        </p:nvSpPr>
        <p:spPr>
          <a:xfrm>
            <a:off x="8317630" y="2942701"/>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64" name="object 164"/>
          <p:cNvSpPr/>
          <p:nvPr/>
        </p:nvSpPr>
        <p:spPr>
          <a:xfrm>
            <a:off x="8356114" y="2942701"/>
            <a:ext cx="26670" cy="0"/>
          </a:xfrm>
          <a:custGeom>
            <a:avLst/>
            <a:gdLst/>
            <a:ahLst/>
            <a:cxnLst/>
            <a:rect l="l" t="t" r="r" b="b"/>
            <a:pathLst>
              <a:path w="26670">
                <a:moveTo>
                  <a:pt x="26650" y="0"/>
                </a:moveTo>
                <a:lnTo>
                  <a:pt x="0" y="0"/>
                </a:lnTo>
              </a:path>
            </a:pathLst>
          </a:custGeom>
          <a:ln w="16255">
            <a:solidFill>
              <a:srgbClr val="314C7E"/>
            </a:solidFill>
          </a:ln>
        </p:spPr>
        <p:txBody>
          <a:bodyPr wrap="square" lIns="0" tIns="0" rIns="0" bIns="0" rtlCol="0"/>
          <a:lstStyle/>
          <a:p>
            <a:endParaRPr/>
          </a:p>
        </p:txBody>
      </p:sp>
      <p:sp>
        <p:nvSpPr>
          <p:cNvPr id="165" name="object 165"/>
          <p:cNvSpPr/>
          <p:nvPr/>
        </p:nvSpPr>
        <p:spPr>
          <a:xfrm>
            <a:off x="8277662" y="2987201"/>
            <a:ext cx="26670" cy="0"/>
          </a:xfrm>
          <a:custGeom>
            <a:avLst/>
            <a:gdLst/>
            <a:ahLst/>
            <a:cxnLst/>
            <a:rect l="l" t="t" r="r" b="b"/>
            <a:pathLst>
              <a:path w="26670">
                <a:moveTo>
                  <a:pt x="26650" y="0"/>
                </a:moveTo>
                <a:lnTo>
                  <a:pt x="0" y="0"/>
                </a:lnTo>
              </a:path>
            </a:pathLst>
          </a:custGeom>
          <a:ln w="16255">
            <a:solidFill>
              <a:srgbClr val="FFFFFF"/>
            </a:solidFill>
          </a:ln>
        </p:spPr>
        <p:txBody>
          <a:bodyPr wrap="square" lIns="0" tIns="0" rIns="0" bIns="0" rtlCol="0"/>
          <a:lstStyle/>
          <a:p>
            <a:endParaRPr/>
          </a:p>
        </p:txBody>
      </p:sp>
      <p:sp>
        <p:nvSpPr>
          <p:cNvPr id="166" name="object 166"/>
          <p:cNvSpPr/>
          <p:nvPr/>
        </p:nvSpPr>
        <p:spPr>
          <a:xfrm>
            <a:off x="8317630" y="2987201"/>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67" name="object 167"/>
          <p:cNvSpPr/>
          <p:nvPr/>
        </p:nvSpPr>
        <p:spPr>
          <a:xfrm>
            <a:off x="8356114" y="2987201"/>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68" name="object 168"/>
          <p:cNvSpPr/>
          <p:nvPr/>
        </p:nvSpPr>
        <p:spPr>
          <a:xfrm>
            <a:off x="8277662" y="3031534"/>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69" name="object 169"/>
          <p:cNvSpPr/>
          <p:nvPr/>
        </p:nvSpPr>
        <p:spPr>
          <a:xfrm>
            <a:off x="8317630" y="3031534"/>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70" name="object 170"/>
          <p:cNvSpPr/>
          <p:nvPr/>
        </p:nvSpPr>
        <p:spPr>
          <a:xfrm>
            <a:off x="8356114" y="3031534"/>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71" name="object 171"/>
          <p:cNvSpPr/>
          <p:nvPr/>
        </p:nvSpPr>
        <p:spPr>
          <a:xfrm>
            <a:off x="8277662" y="3073244"/>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72" name="object 172"/>
          <p:cNvSpPr/>
          <p:nvPr/>
        </p:nvSpPr>
        <p:spPr>
          <a:xfrm>
            <a:off x="8317630" y="3073244"/>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73" name="object 173"/>
          <p:cNvSpPr/>
          <p:nvPr/>
        </p:nvSpPr>
        <p:spPr>
          <a:xfrm>
            <a:off x="8356114" y="3073244"/>
            <a:ext cx="26670" cy="0"/>
          </a:xfrm>
          <a:custGeom>
            <a:avLst/>
            <a:gdLst/>
            <a:ahLst/>
            <a:cxnLst/>
            <a:rect l="l" t="t" r="r" b="b"/>
            <a:pathLst>
              <a:path w="26670">
                <a:moveTo>
                  <a:pt x="26650" y="0"/>
                </a:moveTo>
                <a:lnTo>
                  <a:pt x="0" y="0"/>
                </a:lnTo>
              </a:path>
            </a:pathLst>
          </a:custGeom>
          <a:ln w="16255">
            <a:solidFill>
              <a:srgbClr val="314C7E"/>
            </a:solidFill>
          </a:ln>
        </p:spPr>
        <p:txBody>
          <a:bodyPr wrap="square" lIns="0" tIns="0" rIns="0" bIns="0" rtlCol="0"/>
          <a:lstStyle/>
          <a:p>
            <a:endParaRPr/>
          </a:p>
        </p:txBody>
      </p:sp>
      <p:sp>
        <p:nvSpPr>
          <p:cNvPr id="174" name="object 174"/>
          <p:cNvSpPr/>
          <p:nvPr/>
        </p:nvSpPr>
        <p:spPr>
          <a:xfrm>
            <a:off x="8277662" y="3117576"/>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75" name="object 175"/>
          <p:cNvSpPr/>
          <p:nvPr/>
        </p:nvSpPr>
        <p:spPr>
          <a:xfrm>
            <a:off x="8317630" y="3117576"/>
            <a:ext cx="26670" cy="0"/>
          </a:xfrm>
          <a:custGeom>
            <a:avLst/>
            <a:gdLst/>
            <a:ahLst/>
            <a:cxnLst/>
            <a:rect l="l" t="t" r="r" b="b"/>
            <a:pathLst>
              <a:path w="26670">
                <a:moveTo>
                  <a:pt x="26672" y="0"/>
                </a:moveTo>
                <a:lnTo>
                  <a:pt x="0" y="0"/>
                </a:lnTo>
              </a:path>
            </a:pathLst>
          </a:custGeom>
          <a:ln w="16243">
            <a:solidFill>
              <a:srgbClr val="FFFFFF"/>
            </a:solidFill>
          </a:ln>
        </p:spPr>
        <p:txBody>
          <a:bodyPr wrap="square" lIns="0" tIns="0" rIns="0" bIns="0" rtlCol="0"/>
          <a:lstStyle/>
          <a:p>
            <a:endParaRPr/>
          </a:p>
        </p:txBody>
      </p:sp>
      <p:sp>
        <p:nvSpPr>
          <p:cNvPr id="176" name="object 176"/>
          <p:cNvSpPr/>
          <p:nvPr/>
        </p:nvSpPr>
        <p:spPr>
          <a:xfrm>
            <a:off x="8356114" y="3117576"/>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77" name="object 177"/>
          <p:cNvSpPr/>
          <p:nvPr/>
        </p:nvSpPr>
        <p:spPr>
          <a:xfrm>
            <a:off x="8277662" y="316202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78" name="object 178"/>
          <p:cNvSpPr/>
          <p:nvPr/>
        </p:nvSpPr>
        <p:spPr>
          <a:xfrm>
            <a:off x="8317630" y="3162023"/>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79" name="object 179"/>
          <p:cNvSpPr/>
          <p:nvPr/>
        </p:nvSpPr>
        <p:spPr>
          <a:xfrm>
            <a:off x="8356114" y="316202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80" name="object 180"/>
          <p:cNvSpPr/>
          <p:nvPr/>
        </p:nvSpPr>
        <p:spPr>
          <a:xfrm>
            <a:off x="8277662" y="3206332"/>
            <a:ext cx="26670" cy="0"/>
          </a:xfrm>
          <a:custGeom>
            <a:avLst/>
            <a:gdLst/>
            <a:ahLst/>
            <a:cxnLst/>
            <a:rect l="l" t="t" r="r" b="b"/>
            <a:pathLst>
              <a:path w="26670">
                <a:moveTo>
                  <a:pt x="26650" y="0"/>
                </a:moveTo>
                <a:lnTo>
                  <a:pt x="0" y="0"/>
                </a:lnTo>
              </a:path>
            </a:pathLst>
          </a:custGeom>
          <a:ln w="16243">
            <a:solidFill>
              <a:srgbClr val="314C7E"/>
            </a:solidFill>
          </a:ln>
        </p:spPr>
        <p:txBody>
          <a:bodyPr wrap="square" lIns="0" tIns="0" rIns="0" bIns="0" rtlCol="0"/>
          <a:lstStyle/>
          <a:p>
            <a:endParaRPr/>
          </a:p>
        </p:txBody>
      </p:sp>
      <p:sp>
        <p:nvSpPr>
          <p:cNvPr id="181" name="object 181"/>
          <p:cNvSpPr/>
          <p:nvPr/>
        </p:nvSpPr>
        <p:spPr>
          <a:xfrm>
            <a:off x="8317630" y="3206332"/>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82" name="object 182"/>
          <p:cNvSpPr/>
          <p:nvPr/>
        </p:nvSpPr>
        <p:spPr>
          <a:xfrm>
            <a:off x="8356114" y="3206332"/>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83" name="object 183"/>
          <p:cNvSpPr/>
          <p:nvPr/>
        </p:nvSpPr>
        <p:spPr>
          <a:xfrm>
            <a:off x="8277662" y="3248030"/>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84" name="object 184"/>
          <p:cNvSpPr/>
          <p:nvPr/>
        </p:nvSpPr>
        <p:spPr>
          <a:xfrm>
            <a:off x="8317630" y="3248030"/>
            <a:ext cx="26670" cy="0"/>
          </a:xfrm>
          <a:custGeom>
            <a:avLst/>
            <a:gdLst/>
            <a:ahLst/>
            <a:cxnLst/>
            <a:rect l="l" t="t" r="r" b="b"/>
            <a:pathLst>
              <a:path w="26670">
                <a:moveTo>
                  <a:pt x="26672" y="0"/>
                </a:moveTo>
                <a:lnTo>
                  <a:pt x="0" y="0"/>
                </a:lnTo>
              </a:path>
            </a:pathLst>
          </a:custGeom>
          <a:ln w="16243">
            <a:solidFill>
              <a:srgbClr val="737373"/>
            </a:solidFill>
          </a:ln>
        </p:spPr>
        <p:txBody>
          <a:bodyPr wrap="square" lIns="0" tIns="0" rIns="0" bIns="0" rtlCol="0"/>
          <a:lstStyle/>
          <a:p>
            <a:endParaRPr/>
          </a:p>
        </p:txBody>
      </p:sp>
      <p:sp>
        <p:nvSpPr>
          <p:cNvPr id="185" name="object 185"/>
          <p:cNvSpPr/>
          <p:nvPr/>
        </p:nvSpPr>
        <p:spPr>
          <a:xfrm>
            <a:off x="8356114" y="3248030"/>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86" name="object 186"/>
          <p:cNvSpPr/>
          <p:nvPr/>
        </p:nvSpPr>
        <p:spPr>
          <a:xfrm>
            <a:off x="8277662" y="329236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87" name="object 187"/>
          <p:cNvSpPr/>
          <p:nvPr/>
        </p:nvSpPr>
        <p:spPr>
          <a:xfrm>
            <a:off x="8317630" y="3292363"/>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88" name="object 188"/>
          <p:cNvSpPr/>
          <p:nvPr/>
        </p:nvSpPr>
        <p:spPr>
          <a:xfrm>
            <a:off x="8356114" y="3292363"/>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89" name="object 189"/>
          <p:cNvSpPr/>
          <p:nvPr/>
        </p:nvSpPr>
        <p:spPr>
          <a:xfrm>
            <a:off x="8277662" y="3333612"/>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90" name="object 190"/>
          <p:cNvSpPr/>
          <p:nvPr/>
        </p:nvSpPr>
        <p:spPr>
          <a:xfrm>
            <a:off x="8317630" y="3333612"/>
            <a:ext cx="26670" cy="0"/>
          </a:xfrm>
          <a:custGeom>
            <a:avLst/>
            <a:gdLst/>
            <a:ahLst/>
            <a:cxnLst/>
            <a:rect l="l" t="t" r="r" b="b"/>
            <a:pathLst>
              <a:path w="26670">
                <a:moveTo>
                  <a:pt x="26672" y="0"/>
                </a:moveTo>
                <a:lnTo>
                  <a:pt x="0" y="0"/>
                </a:lnTo>
              </a:path>
            </a:pathLst>
          </a:custGeom>
          <a:ln w="16255">
            <a:solidFill>
              <a:srgbClr val="737373"/>
            </a:solidFill>
          </a:ln>
        </p:spPr>
        <p:txBody>
          <a:bodyPr wrap="square" lIns="0" tIns="0" rIns="0" bIns="0" rtlCol="0"/>
          <a:lstStyle/>
          <a:p>
            <a:endParaRPr/>
          </a:p>
        </p:txBody>
      </p:sp>
      <p:sp>
        <p:nvSpPr>
          <p:cNvPr id="191" name="object 191"/>
          <p:cNvSpPr/>
          <p:nvPr/>
        </p:nvSpPr>
        <p:spPr>
          <a:xfrm>
            <a:off x="8356114" y="3333612"/>
            <a:ext cx="26670" cy="0"/>
          </a:xfrm>
          <a:custGeom>
            <a:avLst/>
            <a:gdLst/>
            <a:ahLst/>
            <a:cxnLst/>
            <a:rect l="l" t="t" r="r" b="b"/>
            <a:pathLst>
              <a:path w="26670">
                <a:moveTo>
                  <a:pt x="26650" y="0"/>
                </a:moveTo>
                <a:lnTo>
                  <a:pt x="0" y="0"/>
                </a:lnTo>
              </a:path>
            </a:pathLst>
          </a:custGeom>
          <a:ln w="16255">
            <a:solidFill>
              <a:srgbClr val="737373"/>
            </a:solidFill>
          </a:ln>
        </p:spPr>
        <p:txBody>
          <a:bodyPr wrap="square" lIns="0" tIns="0" rIns="0" bIns="0" rtlCol="0"/>
          <a:lstStyle/>
          <a:p>
            <a:endParaRPr/>
          </a:p>
        </p:txBody>
      </p:sp>
      <p:sp>
        <p:nvSpPr>
          <p:cNvPr id="192" name="object 192"/>
          <p:cNvSpPr/>
          <p:nvPr/>
        </p:nvSpPr>
        <p:spPr>
          <a:xfrm>
            <a:off x="8277662" y="33779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93" name="object 193"/>
          <p:cNvSpPr/>
          <p:nvPr/>
        </p:nvSpPr>
        <p:spPr>
          <a:xfrm>
            <a:off x="8317630" y="3377947"/>
            <a:ext cx="26670" cy="0"/>
          </a:xfrm>
          <a:custGeom>
            <a:avLst/>
            <a:gdLst/>
            <a:ahLst/>
            <a:cxnLst/>
            <a:rect l="l" t="t" r="r" b="b"/>
            <a:pathLst>
              <a:path w="26670">
                <a:moveTo>
                  <a:pt x="26672" y="0"/>
                </a:moveTo>
                <a:lnTo>
                  <a:pt x="0" y="0"/>
                </a:lnTo>
              </a:path>
            </a:pathLst>
          </a:custGeom>
          <a:ln w="16243">
            <a:solidFill>
              <a:srgbClr val="FFFFFF"/>
            </a:solidFill>
          </a:ln>
        </p:spPr>
        <p:txBody>
          <a:bodyPr wrap="square" lIns="0" tIns="0" rIns="0" bIns="0" rtlCol="0"/>
          <a:lstStyle/>
          <a:p>
            <a:endParaRPr/>
          </a:p>
        </p:txBody>
      </p:sp>
      <p:sp>
        <p:nvSpPr>
          <p:cNvPr id="194" name="object 194"/>
          <p:cNvSpPr/>
          <p:nvPr/>
        </p:nvSpPr>
        <p:spPr>
          <a:xfrm>
            <a:off x="8356114" y="3377947"/>
            <a:ext cx="26670" cy="0"/>
          </a:xfrm>
          <a:custGeom>
            <a:avLst/>
            <a:gdLst/>
            <a:ahLst/>
            <a:cxnLst/>
            <a:rect l="l" t="t" r="r" b="b"/>
            <a:pathLst>
              <a:path w="26670">
                <a:moveTo>
                  <a:pt x="26650" y="0"/>
                </a:moveTo>
                <a:lnTo>
                  <a:pt x="0" y="0"/>
                </a:lnTo>
              </a:path>
            </a:pathLst>
          </a:custGeom>
          <a:ln w="16243">
            <a:solidFill>
              <a:srgbClr val="737373"/>
            </a:solidFill>
          </a:ln>
        </p:spPr>
        <p:txBody>
          <a:bodyPr wrap="square" lIns="0" tIns="0" rIns="0" bIns="0" rtlCol="0"/>
          <a:lstStyle/>
          <a:p>
            <a:endParaRPr/>
          </a:p>
        </p:txBody>
      </p:sp>
      <p:sp>
        <p:nvSpPr>
          <p:cNvPr id="195" name="object 195"/>
          <p:cNvSpPr/>
          <p:nvPr/>
        </p:nvSpPr>
        <p:spPr>
          <a:xfrm>
            <a:off x="8438420" y="2637550"/>
            <a:ext cx="26670" cy="0"/>
          </a:xfrm>
          <a:custGeom>
            <a:avLst/>
            <a:gdLst/>
            <a:ahLst/>
            <a:cxnLst/>
            <a:rect l="l" t="t" r="r" b="b"/>
            <a:pathLst>
              <a:path w="26670">
                <a:moveTo>
                  <a:pt x="26652" y="0"/>
                </a:moveTo>
                <a:lnTo>
                  <a:pt x="0" y="0"/>
                </a:lnTo>
              </a:path>
            </a:pathLst>
          </a:custGeom>
          <a:ln w="16268">
            <a:solidFill>
              <a:srgbClr val="737373"/>
            </a:solidFill>
          </a:ln>
        </p:spPr>
        <p:txBody>
          <a:bodyPr wrap="square" lIns="0" tIns="0" rIns="0" bIns="0" rtlCol="0"/>
          <a:lstStyle/>
          <a:p>
            <a:endParaRPr/>
          </a:p>
        </p:txBody>
      </p:sp>
      <p:sp>
        <p:nvSpPr>
          <p:cNvPr id="196" name="object 196"/>
          <p:cNvSpPr/>
          <p:nvPr/>
        </p:nvSpPr>
        <p:spPr>
          <a:xfrm>
            <a:off x="8478408" y="2637550"/>
            <a:ext cx="26670" cy="0"/>
          </a:xfrm>
          <a:custGeom>
            <a:avLst/>
            <a:gdLst/>
            <a:ahLst/>
            <a:cxnLst/>
            <a:rect l="l" t="t" r="r" b="b"/>
            <a:pathLst>
              <a:path w="26670">
                <a:moveTo>
                  <a:pt x="26652" y="0"/>
                </a:moveTo>
                <a:lnTo>
                  <a:pt x="0" y="0"/>
                </a:lnTo>
              </a:path>
            </a:pathLst>
          </a:custGeom>
          <a:ln w="16268">
            <a:solidFill>
              <a:srgbClr val="737373"/>
            </a:solidFill>
          </a:ln>
        </p:spPr>
        <p:txBody>
          <a:bodyPr wrap="square" lIns="0" tIns="0" rIns="0" bIns="0" rtlCol="0"/>
          <a:lstStyle/>
          <a:p>
            <a:endParaRPr/>
          </a:p>
        </p:txBody>
      </p:sp>
      <p:sp>
        <p:nvSpPr>
          <p:cNvPr id="197" name="object 197"/>
          <p:cNvSpPr/>
          <p:nvPr/>
        </p:nvSpPr>
        <p:spPr>
          <a:xfrm>
            <a:off x="8516897" y="2637550"/>
            <a:ext cx="26670" cy="0"/>
          </a:xfrm>
          <a:custGeom>
            <a:avLst/>
            <a:gdLst/>
            <a:ahLst/>
            <a:cxnLst/>
            <a:rect l="l" t="t" r="r" b="b"/>
            <a:pathLst>
              <a:path w="26670">
                <a:moveTo>
                  <a:pt x="26673" y="0"/>
                </a:moveTo>
                <a:lnTo>
                  <a:pt x="0" y="0"/>
                </a:lnTo>
              </a:path>
            </a:pathLst>
          </a:custGeom>
          <a:ln w="16268">
            <a:solidFill>
              <a:srgbClr val="FFFFFF"/>
            </a:solidFill>
          </a:ln>
        </p:spPr>
        <p:txBody>
          <a:bodyPr wrap="square" lIns="0" tIns="0" rIns="0" bIns="0" rtlCol="0"/>
          <a:lstStyle/>
          <a:p>
            <a:endParaRPr/>
          </a:p>
        </p:txBody>
      </p:sp>
      <p:sp>
        <p:nvSpPr>
          <p:cNvPr id="198" name="object 198"/>
          <p:cNvSpPr/>
          <p:nvPr/>
        </p:nvSpPr>
        <p:spPr>
          <a:xfrm>
            <a:off x="8438420" y="2681871"/>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199" name="object 199"/>
          <p:cNvSpPr/>
          <p:nvPr/>
        </p:nvSpPr>
        <p:spPr>
          <a:xfrm>
            <a:off x="8478408" y="2681871"/>
            <a:ext cx="26670" cy="0"/>
          </a:xfrm>
          <a:custGeom>
            <a:avLst/>
            <a:gdLst/>
            <a:ahLst/>
            <a:cxnLst/>
            <a:rect l="l" t="t" r="r" b="b"/>
            <a:pathLst>
              <a:path w="26670">
                <a:moveTo>
                  <a:pt x="26652" y="0"/>
                </a:moveTo>
                <a:lnTo>
                  <a:pt x="0" y="0"/>
                </a:lnTo>
              </a:path>
            </a:pathLst>
          </a:custGeom>
          <a:ln w="16243">
            <a:solidFill>
              <a:srgbClr val="FFFFFF"/>
            </a:solidFill>
          </a:ln>
        </p:spPr>
        <p:txBody>
          <a:bodyPr wrap="square" lIns="0" tIns="0" rIns="0" bIns="0" rtlCol="0"/>
          <a:lstStyle/>
          <a:p>
            <a:endParaRPr/>
          </a:p>
        </p:txBody>
      </p:sp>
      <p:sp>
        <p:nvSpPr>
          <p:cNvPr id="200" name="object 200"/>
          <p:cNvSpPr/>
          <p:nvPr/>
        </p:nvSpPr>
        <p:spPr>
          <a:xfrm>
            <a:off x="8516897" y="2681871"/>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01" name="object 201"/>
          <p:cNvSpPr/>
          <p:nvPr/>
        </p:nvSpPr>
        <p:spPr>
          <a:xfrm>
            <a:off x="8438420" y="2723583"/>
            <a:ext cx="26670" cy="0"/>
          </a:xfrm>
          <a:custGeom>
            <a:avLst/>
            <a:gdLst/>
            <a:ahLst/>
            <a:cxnLst/>
            <a:rect l="l" t="t" r="r" b="b"/>
            <a:pathLst>
              <a:path w="26670">
                <a:moveTo>
                  <a:pt x="26652" y="0"/>
                </a:moveTo>
                <a:lnTo>
                  <a:pt x="0" y="0"/>
                </a:lnTo>
              </a:path>
            </a:pathLst>
          </a:custGeom>
          <a:ln w="16255">
            <a:solidFill>
              <a:srgbClr val="FFFFFF"/>
            </a:solidFill>
          </a:ln>
        </p:spPr>
        <p:txBody>
          <a:bodyPr wrap="square" lIns="0" tIns="0" rIns="0" bIns="0" rtlCol="0"/>
          <a:lstStyle/>
          <a:p>
            <a:endParaRPr/>
          </a:p>
        </p:txBody>
      </p:sp>
      <p:sp>
        <p:nvSpPr>
          <p:cNvPr id="202" name="object 202"/>
          <p:cNvSpPr/>
          <p:nvPr/>
        </p:nvSpPr>
        <p:spPr>
          <a:xfrm>
            <a:off x="8478408" y="2723583"/>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03" name="object 203"/>
          <p:cNvSpPr/>
          <p:nvPr/>
        </p:nvSpPr>
        <p:spPr>
          <a:xfrm>
            <a:off x="8516897" y="2723583"/>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04" name="object 204"/>
          <p:cNvSpPr/>
          <p:nvPr/>
        </p:nvSpPr>
        <p:spPr>
          <a:xfrm>
            <a:off x="8438420" y="2767915"/>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05" name="object 205"/>
          <p:cNvSpPr/>
          <p:nvPr/>
        </p:nvSpPr>
        <p:spPr>
          <a:xfrm>
            <a:off x="8478408" y="2767915"/>
            <a:ext cx="26670" cy="0"/>
          </a:xfrm>
          <a:custGeom>
            <a:avLst/>
            <a:gdLst/>
            <a:ahLst/>
            <a:cxnLst/>
            <a:rect l="l" t="t" r="r" b="b"/>
            <a:pathLst>
              <a:path w="26670">
                <a:moveTo>
                  <a:pt x="26652" y="0"/>
                </a:moveTo>
                <a:lnTo>
                  <a:pt x="0" y="0"/>
                </a:lnTo>
              </a:path>
            </a:pathLst>
          </a:custGeom>
          <a:ln w="16243">
            <a:solidFill>
              <a:srgbClr val="FFFFFF"/>
            </a:solidFill>
          </a:ln>
        </p:spPr>
        <p:txBody>
          <a:bodyPr wrap="square" lIns="0" tIns="0" rIns="0" bIns="0" rtlCol="0"/>
          <a:lstStyle/>
          <a:p>
            <a:endParaRPr/>
          </a:p>
        </p:txBody>
      </p:sp>
      <p:sp>
        <p:nvSpPr>
          <p:cNvPr id="206" name="object 206"/>
          <p:cNvSpPr/>
          <p:nvPr/>
        </p:nvSpPr>
        <p:spPr>
          <a:xfrm>
            <a:off x="8516897" y="2767915"/>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07" name="object 207"/>
          <p:cNvSpPr/>
          <p:nvPr/>
        </p:nvSpPr>
        <p:spPr>
          <a:xfrm>
            <a:off x="8438420" y="2812347"/>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08" name="object 208"/>
          <p:cNvSpPr/>
          <p:nvPr/>
        </p:nvSpPr>
        <p:spPr>
          <a:xfrm>
            <a:off x="8478408" y="2812347"/>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09" name="object 209"/>
          <p:cNvSpPr/>
          <p:nvPr/>
        </p:nvSpPr>
        <p:spPr>
          <a:xfrm>
            <a:off x="8516897" y="2812347"/>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10" name="object 210"/>
          <p:cNvSpPr/>
          <p:nvPr/>
        </p:nvSpPr>
        <p:spPr>
          <a:xfrm>
            <a:off x="8438420" y="2856669"/>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11" name="object 211"/>
          <p:cNvSpPr/>
          <p:nvPr/>
        </p:nvSpPr>
        <p:spPr>
          <a:xfrm>
            <a:off x="8478408" y="2856669"/>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12" name="object 212"/>
          <p:cNvSpPr/>
          <p:nvPr/>
        </p:nvSpPr>
        <p:spPr>
          <a:xfrm>
            <a:off x="8516897" y="2856669"/>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13" name="object 213"/>
          <p:cNvSpPr/>
          <p:nvPr/>
        </p:nvSpPr>
        <p:spPr>
          <a:xfrm>
            <a:off x="8438420" y="2898380"/>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14" name="object 214"/>
          <p:cNvSpPr/>
          <p:nvPr/>
        </p:nvSpPr>
        <p:spPr>
          <a:xfrm>
            <a:off x="8478408" y="2898380"/>
            <a:ext cx="26670" cy="0"/>
          </a:xfrm>
          <a:custGeom>
            <a:avLst/>
            <a:gdLst/>
            <a:ahLst/>
            <a:cxnLst/>
            <a:rect l="l" t="t" r="r" b="b"/>
            <a:pathLst>
              <a:path w="26670">
                <a:moveTo>
                  <a:pt x="26652" y="0"/>
                </a:moveTo>
                <a:lnTo>
                  <a:pt x="0" y="0"/>
                </a:lnTo>
              </a:path>
            </a:pathLst>
          </a:custGeom>
          <a:ln w="16255">
            <a:solidFill>
              <a:srgbClr val="FFFFFF"/>
            </a:solidFill>
          </a:ln>
        </p:spPr>
        <p:txBody>
          <a:bodyPr wrap="square" lIns="0" tIns="0" rIns="0" bIns="0" rtlCol="0"/>
          <a:lstStyle/>
          <a:p>
            <a:endParaRPr/>
          </a:p>
        </p:txBody>
      </p:sp>
      <p:sp>
        <p:nvSpPr>
          <p:cNvPr id="215" name="object 215"/>
          <p:cNvSpPr/>
          <p:nvPr/>
        </p:nvSpPr>
        <p:spPr>
          <a:xfrm>
            <a:off x="8516897" y="2898380"/>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16" name="object 216"/>
          <p:cNvSpPr/>
          <p:nvPr/>
        </p:nvSpPr>
        <p:spPr>
          <a:xfrm>
            <a:off x="8438420" y="2942701"/>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17" name="object 217"/>
          <p:cNvSpPr/>
          <p:nvPr/>
        </p:nvSpPr>
        <p:spPr>
          <a:xfrm>
            <a:off x="8478408" y="2942701"/>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18" name="object 218"/>
          <p:cNvSpPr/>
          <p:nvPr/>
        </p:nvSpPr>
        <p:spPr>
          <a:xfrm>
            <a:off x="8516897" y="2942701"/>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19" name="object 219"/>
          <p:cNvSpPr/>
          <p:nvPr/>
        </p:nvSpPr>
        <p:spPr>
          <a:xfrm>
            <a:off x="8438420" y="2987201"/>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20" name="object 220"/>
          <p:cNvSpPr/>
          <p:nvPr/>
        </p:nvSpPr>
        <p:spPr>
          <a:xfrm>
            <a:off x="8478408" y="2987201"/>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21" name="object 221"/>
          <p:cNvSpPr/>
          <p:nvPr/>
        </p:nvSpPr>
        <p:spPr>
          <a:xfrm>
            <a:off x="8516897" y="2987201"/>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22" name="object 222"/>
          <p:cNvSpPr/>
          <p:nvPr/>
        </p:nvSpPr>
        <p:spPr>
          <a:xfrm>
            <a:off x="8438420" y="3031534"/>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23" name="object 223"/>
          <p:cNvSpPr/>
          <p:nvPr/>
        </p:nvSpPr>
        <p:spPr>
          <a:xfrm>
            <a:off x="8478408" y="3031534"/>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24" name="object 224"/>
          <p:cNvSpPr/>
          <p:nvPr/>
        </p:nvSpPr>
        <p:spPr>
          <a:xfrm>
            <a:off x="8516897" y="3031534"/>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25" name="object 225"/>
          <p:cNvSpPr/>
          <p:nvPr/>
        </p:nvSpPr>
        <p:spPr>
          <a:xfrm>
            <a:off x="8438420" y="3073244"/>
            <a:ext cx="26670" cy="0"/>
          </a:xfrm>
          <a:custGeom>
            <a:avLst/>
            <a:gdLst/>
            <a:ahLst/>
            <a:cxnLst/>
            <a:rect l="l" t="t" r="r" b="b"/>
            <a:pathLst>
              <a:path w="26670">
                <a:moveTo>
                  <a:pt x="26652" y="0"/>
                </a:moveTo>
                <a:lnTo>
                  <a:pt x="0" y="0"/>
                </a:lnTo>
              </a:path>
            </a:pathLst>
          </a:custGeom>
          <a:ln w="16255">
            <a:solidFill>
              <a:srgbClr val="FFFFFF"/>
            </a:solidFill>
          </a:ln>
        </p:spPr>
        <p:txBody>
          <a:bodyPr wrap="square" lIns="0" tIns="0" rIns="0" bIns="0" rtlCol="0"/>
          <a:lstStyle/>
          <a:p>
            <a:endParaRPr/>
          </a:p>
        </p:txBody>
      </p:sp>
      <p:sp>
        <p:nvSpPr>
          <p:cNvPr id="226" name="object 226"/>
          <p:cNvSpPr/>
          <p:nvPr/>
        </p:nvSpPr>
        <p:spPr>
          <a:xfrm>
            <a:off x="8478408" y="3073244"/>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27" name="object 227"/>
          <p:cNvSpPr/>
          <p:nvPr/>
        </p:nvSpPr>
        <p:spPr>
          <a:xfrm>
            <a:off x="8516897" y="3073244"/>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28" name="object 228"/>
          <p:cNvSpPr/>
          <p:nvPr/>
        </p:nvSpPr>
        <p:spPr>
          <a:xfrm>
            <a:off x="8438420" y="3117576"/>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29" name="object 229"/>
          <p:cNvSpPr/>
          <p:nvPr/>
        </p:nvSpPr>
        <p:spPr>
          <a:xfrm>
            <a:off x="8478408" y="3117576"/>
            <a:ext cx="26670" cy="0"/>
          </a:xfrm>
          <a:custGeom>
            <a:avLst/>
            <a:gdLst/>
            <a:ahLst/>
            <a:cxnLst/>
            <a:rect l="l" t="t" r="r" b="b"/>
            <a:pathLst>
              <a:path w="26670">
                <a:moveTo>
                  <a:pt x="26652" y="0"/>
                </a:moveTo>
                <a:lnTo>
                  <a:pt x="0" y="0"/>
                </a:lnTo>
              </a:path>
            </a:pathLst>
          </a:custGeom>
          <a:ln w="16243">
            <a:solidFill>
              <a:srgbClr val="FFFFFF"/>
            </a:solidFill>
          </a:ln>
        </p:spPr>
        <p:txBody>
          <a:bodyPr wrap="square" lIns="0" tIns="0" rIns="0" bIns="0" rtlCol="0"/>
          <a:lstStyle/>
          <a:p>
            <a:endParaRPr/>
          </a:p>
        </p:txBody>
      </p:sp>
      <p:sp>
        <p:nvSpPr>
          <p:cNvPr id="230" name="object 230"/>
          <p:cNvSpPr/>
          <p:nvPr/>
        </p:nvSpPr>
        <p:spPr>
          <a:xfrm>
            <a:off x="8516897" y="3117576"/>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31" name="object 231"/>
          <p:cNvSpPr/>
          <p:nvPr/>
        </p:nvSpPr>
        <p:spPr>
          <a:xfrm>
            <a:off x="8438420" y="3162023"/>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32" name="object 232"/>
          <p:cNvSpPr/>
          <p:nvPr/>
        </p:nvSpPr>
        <p:spPr>
          <a:xfrm>
            <a:off x="8478408" y="3162023"/>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33" name="object 233"/>
          <p:cNvSpPr/>
          <p:nvPr/>
        </p:nvSpPr>
        <p:spPr>
          <a:xfrm>
            <a:off x="8516897" y="3162023"/>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34" name="object 234"/>
          <p:cNvSpPr/>
          <p:nvPr/>
        </p:nvSpPr>
        <p:spPr>
          <a:xfrm>
            <a:off x="8438420" y="3206332"/>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35" name="object 235"/>
          <p:cNvSpPr/>
          <p:nvPr/>
        </p:nvSpPr>
        <p:spPr>
          <a:xfrm>
            <a:off x="8478408" y="3206332"/>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36" name="object 236"/>
          <p:cNvSpPr/>
          <p:nvPr/>
        </p:nvSpPr>
        <p:spPr>
          <a:xfrm>
            <a:off x="8516897" y="3206332"/>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37" name="object 237"/>
          <p:cNvSpPr/>
          <p:nvPr/>
        </p:nvSpPr>
        <p:spPr>
          <a:xfrm>
            <a:off x="8438420" y="3248030"/>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38" name="object 238"/>
          <p:cNvSpPr/>
          <p:nvPr/>
        </p:nvSpPr>
        <p:spPr>
          <a:xfrm>
            <a:off x="8478408" y="3248030"/>
            <a:ext cx="26670" cy="0"/>
          </a:xfrm>
          <a:custGeom>
            <a:avLst/>
            <a:gdLst/>
            <a:ahLst/>
            <a:cxnLst/>
            <a:rect l="l" t="t" r="r" b="b"/>
            <a:pathLst>
              <a:path w="26670">
                <a:moveTo>
                  <a:pt x="26652" y="0"/>
                </a:moveTo>
                <a:lnTo>
                  <a:pt x="0" y="0"/>
                </a:lnTo>
              </a:path>
            </a:pathLst>
          </a:custGeom>
          <a:ln w="16243">
            <a:solidFill>
              <a:srgbClr val="FFFFFF"/>
            </a:solidFill>
          </a:ln>
        </p:spPr>
        <p:txBody>
          <a:bodyPr wrap="square" lIns="0" tIns="0" rIns="0" bIns="0" rtlCol="0"/>
          <a:lstStyle/>
          <a:p>
            <a:endParaRPr/>
          </a:p>
        </p:txBody>
      </p:sp>
      <p:sp>
        <p:nvSpPr>
          <p:cNvPr id="239" name="object 239"/>
          <p:cNvSpPr/>
          <p:nvPr/>
        </p:nvSpPr>
        <p:spPr>
          <a:xfrm>
            <a:off x="8516897" y="3248030"/>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40" name="object 240"/>
          <p:cNvSpPr/>
          <p:nvPr/>
        </p:nvSpPr>
        <p:spPr>
          <a:xfrm>
            <a:off x="8438420" y="3292363"/>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41" name="object 241"/>
          <p:cNvSpPr/>
          <p:nvPr/>
        </p:nvSpPr>
        <p:spPr>
          <a:xfrm>
            <a:off x="8478408" y="3292363"/>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42" name="object 242"/>
          <p:cNvSpPr/>
          <p:nvPr/>
        </p:nvSpPr>
        <p:spPr>
          <a:xfrm>
            <a:off x="8516897" y="3292363"/>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43" name="object 243"/>
          <p:cNvSpPr/>
          <p:nvPr/>
        </p:nvSpPr>
        <p:spPr>
          <a:xfrm>
            <a:off x="8438420" y="3333612"/>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44" name="object 244"/>
          <p:cNvSpPr/>
          <p:nvPr/>
        </p:nvSpPr>
        <p:spPr>
          <a:xfrm>
            <a:off x="8478408" y="3333612"/>
            <a:ext cx="26670" cy="0"/>
          </a:xfrm>
          <a:custGeom>
            <a:avLst/>
            <a:gdLst/>
            <a:ahLst/>
            <a:cxnLst/>
            <a:rect l="l" t="t" r="r" b="b"/>
            <a:pathLst>
              <a:path w="26670">
                <a:moveTo>
                  <a:pt x="26652" y="0"/>
                </a:moveTo>
                <a:lnTo>
                  <a:pt x="0" y="0"/>
                </a:lnTo>
              </a:path>
            </a:pathLst>
          </a:custGeom>
          <a:ln w="16255">
            <a:solidFill>
              <a:srgbClr val="737373"/>
            </a:solidFill>
          </a:ln>
        </p:spPr>
        <p:txBody>
          <a:bodyPr wrap="square" lIns="0" tIns="0" rIns="0" bIns="0" rtlCol="0"/>
          <a:lstStyle/>
          <a:p>
            <a:endParaRPr/>
          </a:p>
        </p:txBody>
      </p:sp>
      <p:sp>
        <p:nvSpPr>
          <p:cNvPr id="245" name="object 245"/>
          <p:cNvSpPr/>
          <p:nvPr/>
        </p:nvSpPr>
        <p:spPr>
          <a:xfrm>
            <a:off x="8516897" y="3333612"/>
            <a:ext cx="26670" cy="0"/>
          </a:xfrm>
          <a:custGeom>
            <a:avLst/>
            <a:gdLst/>
            <a:ahLst/>
            <a:cxnLst/>
            <a:rect l="l" t="t" r="r" b="b"/>
            <a:pathLst>
              <a:path w="26670">
                <a:moveTo>
                  <a:pt x="26673" y="0"/>
                </a:moveTo>
                <a:lnTo>
                  <a:pt x="0" y="0"/>
                </a:lnTo>
              </a:path>
            </a:pathLst>
          </a:custGeom>
          <a:ln w="16255">
            <a:solidFill>
              <a:srgbClr val="737373"/>
            </a:solidFill>
          </a:ln>
        </p:spPr>
        <p:txBody>
          <a:bodyPr wrap="square" lIns="0" tIns="0" rIns="0" bIns="0" rtlCol="0"/>
          <a:lstStyle/>
          <a:p>
            <a:endParaRPr/>
          </a:p>
        </p:txBody>
      </p:sp>
      <p:sp>
        <p:nvSpPr>
          <p:cNvPr id="246" name="object 246"/>
          <p:cNvSpPr/>
          <p:nvPr/>
        </p:nvSpPr>
        <p:spPr>
          <a:xfrm>
            <a:off x="8438420" y="3377947"/>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47" name="object 247"/>
          <p:cNvSpPr/>
          <p:nvPr/>
        </p:nvSpPr>
        <p:spPr>
          <a:xfrm>
            <a:off x="8478408" y="3377947"/>
            <a:ext cx="26670" cy="0"/>
          </a:xfrm>
          <a:custGeom>
            <a:avLst/>
            <a:gdLst/>
            <a:ahLst/>
            <a:cxnLst/>
            <a:rect l="l" t="t" r="r" b="b"/>
            <a:pathLst>
              <a:path w="26670">
                <a:moveTo>
                  <a:pt x="26652" y="0"/>
                </a:moveTo>
                <a:lnTo>
                  <a:pt x="0" y="0"/>
                </a:lnTo>
              </a:path>
            </a:pathLst>
          </a:custGeom>
          <a:ln w="16243">
            <a:solidFill>
              <a:srgbClr val="737373"/>
            </a:solidFill>
          </a:ln>
        </p:spPr>
        <p:txBody>
          <a:bodyPr wrap="square" lIns="0" tIns="0" rIns="0" bIns="0" rtlCol="0"/>
          <a:lstStyle/>
          <a:p>
            <a:endParaRPr/>
          </a:p>
        </p:txBody>
      </p:sp>
      <p:sp>
        <p:nvSpPr>
          <p:cNvPr id="248" name="object 248"/>
          <p:cNvSpPr/>
          <p:nvPr/>
        </p:nvSpPr>
        <p:spPr>
          <a:xfrm>
            <a:off x="8516897" y="3377947"/>
            <a:ext cx="26670" cy="0"/>
          </a:xfrm>
          <a:custGeom>
            <a:avLst/>
            <a:gdLst/>
            <a:ahLst/>
            <a:cxnLst/>
            <a:rect l="l" t="t" r="r" b="b"/>
            <a:pathLst>
              <a:path w="26670">
                <a:moveTo>
                  <a:pt x="26673" y="0"/>
                </a:moveTo>
                <a:lnTo>
                  <a:pt x="0" y="0"/>
                </a:lnTo>
              </a:path>
            </a:pathLst>
          </a:custGeom>
          <a:ln w="16243">
            <a:solidFill>
              <a:srgbClr val="737373"/>
            </a:solidFill>
          </a:ln>
        </p:spPr>
        <p:txBody>
          <a:bodyPr wrap="square" lIns="0" tIns="0" rIns="0" bIns="0" rtlCol="0"/>
          <a:lstStyle/>
          <a:p>
            <a:endParaRPr/>
          </a:p>
        </p:txBody>
      </p:sp>
      <p:sp>
        <p:nvSpPr>
          <p:cNvPr id="249" name="object 249"/>
          <p:cNvSpPr/>
          <p:nvPr/>
        </p:nvSpPr>
        <p:spPr>
          <a:xfrm>
            <a:off x="7293709" y="2318165"/>
            <a:ext cx="163195" cy="1472565"/>
          </a:xfrm>
          <a:custGeom>
            <a:avLst/>
            <a:gdLst/>
            <a:ahLst/>
            <a:cxnLst/>
            <a:rect l="l" t="t" r="r" b="b"/>
            <a:pathLst>
              <a:path w="163195" h="1472564">
                <a:moveTo>
                  <a:pt x="163136" y="1472270"/>
                </a:moveTo>
                <a:lnTo>
                  <a:pt x="0" y="1472270"/>
                </a:lnTo>
                <a:lnTo>
                  <a:pt x="0" y="0"/>
                </a:lnTo>
                <a:lnTo>
                  <a:pt x="163136" y="0"/>
                </a:lnTo>
                <a:lnTo>
                  <a:pt x="163136" y="1472270"/>
                </a:lnTo>
                <a:close/>
              </a:path>
            </a:pathLst>
          </a:custGeom>
          <a:solidFill>
            <a:srgbClr val="008C99"/>
          </a:solidFill>
        </p:spPr>
        <p:txBody>
          <a:bodyPr wrap="square" lIns="0" tIns="0" rIns="0" bIns="0" rtlCol="0"/>
          <a:lstStyle/>
          <a:p>
            <a:endParaRPr/>
          </a:p>
        </p:txBody>
      </p:sp>
      <p:sp>
        <p:nvSpPr>
          <p:cNvPr id="250" name="object 250"/>
          <p:cNvSpPr/>
          <p:nvPr/>
        </p:nvSpPr>
        <p:spPr>
          <a:xfrm>
            <a:off x="7293733" y="2210220"/>
            <a:ext cx="163195" cy="107950"/>
          </a:xfrm>
          <a:custGeom>
            <a:avLst/>
            <a:gdLst/>
            <a:ahLst/>
            <a:cxnLst/>
            <a:rect l="l" t="t" r="r" b="b"/>
            <a:pathLst>
              <a:path w="163195" h="107950">
                <a:moveTo>
                  <a:pt x="0" y="107944"/>
                </a:moveTo>
                <a:lnTo>
                  <a:pt x="163069" y="107944"/>
                </a:lnTo>
                <a:lnTo>
                  <a:pt x="163069" y="0"/>
                </a:lnTo>
                <a:lnTo>
                  <a:pt x="0" y="0"/>
                </a:lnTo>
                <a:lnTo>
                  <a:pt x="0" y="107944"/>
                </a:lnTo>
                <a:close/>
              </a:path>
            </a:pathLst>
          </a:custGeom>
          <a:solidFill>
            <a:srgbClr val="A0D0D8"/>
          </a:solidFill>
        </p:spPr>
        <p:txBody>
          <a:bodyPr wrap="square" lIns="0" tIns="0" rIns="0" bIns="0" rtlCol="0"/>
          <a:lstStyle/>
          <a:p>
            <a:endParaRPr/>
          </a:p>
        </p:txBody>
      </p:sp>
      <p:sp>
        <p:nvSpPr>
          <p:cNvPr id="251" name="object 251"/>
          <p:cNvSpPr/>
          <p:nvPr/>
        </p:nvSpPr>
        <p:spPr>
          <a:xfrm>
            <a:off x="7456802" y="3614137"/>
            <a:ext cx="454025" cy="0"/>
          </a:xfrm>
          <a:custGeom>
            <a:avLst/>
            <a:gdLst/>
            <a:ahLst/>
            <a:cxnLst/>
            <a:rect l="l" t="t" r="r" b="b"/>
            <a:pathLst>
              <a:path w="454025">
                <a:moveTo>
                  <a:pt x="0" y="0"/>
                </a:moveTo>
                <a:lnTo>
                  <a:pt x="453522" y="0"/>
                </a:lnTo>
              </a:path>
            </a:pathLst>
          </a:custGeom>
          <a:ln w="8205">
            <a:solidFill>
              <a:srgbClr val="677AA4"/>
            </a:solidFill>
          </a:ln>
        </p:spPr>
        <p:txBody>
          <a:bodyPr wrap="square" lIns="0" tIns="0" rIns="0" bIns="0" rtlCol="0"/>
          <a:lstStyle/>
          <a:p>
            <a:endParaRPr/>
          </a:p>
        </p:txBody>
      </p:sp>
      <p:sp>
        <p:nvSpPr>
          <p:cNvPr id="252" name="object 252"/>
          <p:cNvSpPr/>
          <p:nvPr/>
        </p:nvSpPr>
        <p:spPr>
          <a:xfrm>
            <a:off x="7456802" y="2318163"/>
            <a:ext cx="454025" cy="1072515"/>
          </a:xfrm>
          <a:custGeom>
            <a:avLst/>
            <a:gdLst/>
            <a:ahLst/>
            <a:cxnLst/>
            <a:rect l="l" t="t" r="r" b="b"/>
            <a:pathLst>
              <a:path w="454025" h="1072514">
                <a:moveTo>
                  <a:pt x="0" y="1072414"/>
                </a:moveTo>
                <a:lnTo>
                  <a:pt x="453522" y="1072414"/>
                </a:lnTo>
                <a:lnTo>
                  <a:pt x="453522" y="0"/>
                </a:lnTo>
                <a:lnTo>
                  <a:pt x="0" y="0"/>
                </a:lnTo>
                <a:lnTo>
                  <a:pt x="0" y="1072414"/>
                </a:lnTo>
                <a:close/>
              </a:path>
            </a:pathLst>
          </a:custGeom>
          <a:solidFill>
            <a:srgbClr val="677AA4"/>
          </a:solidFill>
        </p:spPr>
        <p:txBody>
          <a:bodyPr wrap="square" lIns="0" tIns="0" rIns="0" bIns="0" rtlCol="0"/>
          <a:lstStyle/>
          <a:p>
            <a:endParaRPr/>
          </a:p>
        </p:txBody>
      </p:sp>
      <p:sp>
        <p:nvSpPr>
          <p:cNvPr id="253" name="object 253"/>
          <p:cNvSpPr/>
          <p:nvPr/>
        </p:nvSpPr>
        <p:spPr>
          <a:xfrm>
            <a:off x="7316216" y="2353406"/>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254" name="object 254"/>
          <p:cNvSpPr/>
          <p:nvPr/>
        </p:nvSpPr>
        <p:spPr>
          <a:xfrm>
            <a:off x="7462652" y="2353406"/>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55" name="object 255"/>
          <p:cNvSpPr/>
          <p:nvPr/>
        </p:nvSpPr>
        <p:spPr>
          <a:xfrm>
            <a:off x="7609133" y="2353406"/>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56" name="object 256"/>
          <p:cNvSpPr/>
          <p:nvPr/>
        </p:nvSpPr>
        <p:spPr>
          <a:xfrm>
            <a:off x="7755593" y="2353406"/>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57" name="object 257"/>
          <p:cNvSpPr/>
          <p:nvPr/>
        </p:nvSpPr>
        <p:spPr>
          <a:xfrm>
            <a:off x="7316216" y="2394713"/>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258" name="object 258"/>
          <p:cNvSpPr/>
          <p:nvPr/>
        </p:nvSpPr>
        <p:spPr>
          <a:xfrm>
            <a:off x="7462652" y="2394713"/>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59" name="object 259"/>
          <p:cNvSpPr/>
          <p:nvPr/>
        </p:nvSpPr>
        <p:spPr>
          <a:xfrm>
            <a:off x="7609133" y="2394713"/>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260" name="object 260"/>
          <p:cNvSpPr/>
          <p:nvPr/>
        </p:nvSpPr>
        <p:spPr>
          <a:xfrm>
            <a:off x="7755593" y="2394713"/>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61" name="object 261"/>
          <p:cNvSpPr/>
          <p:nvPr/>
        </p:nvSpPr>
        <p:spPr>
          <a:xfrm>
            <a:off x="7316216" y="2436488"/>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262" name="object 262"/>
          <p:cNvSpPr/>
          <p:nvPr/>
        </p:nvSpPr>
        <p:spPr>
          <a:xfrm>
            <a:off x="7462652" y="2436488"/>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63" name="object 263"/>
          <p:cNvSpPr/>
          <p:nvPr/>
        </p:nvSpPr>
        <p:spPr>
          <a:xfrm>
            <a:off x="7609133" y="2436488"/>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64" name="object 264"/>
          <p:cNvSpPr/>
          <p:nvPr/>
        </p:nvSpPr>
        <p:spPr>
          <a:xfrm>
            <a:off x="7755593" y="2436488"/>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65" name="object 265"/>
          <p:cNvSpPr/>
          <p:nvPr/>
        </p:nvSpPr>
        <p:spPr>
          <a:xfrm>
            <a:off x="7316216" y="2477808"/>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266" name="object 266"/>
          <p:cNvSpPr/>
          <p:nvPr/>
        </p:nvSpPr>
        <p:spPr>
          <a:xfrm>
            <a:off x="7462652" y="2477808"/>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267" name="object 267"/>
          <p:cNvSpPr/>
          <p:nvPr/>
        </p:nvSpPr>
        <p:spPr>
          <a:xfrm>
            <a:off x="7609133" y="247780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68" name="object 268"/>
          <p:cNvSpPr/>
          <p:nvPr/>
        </p:nvSpPr>
        <p:spPr>
          <a:xfrm>
            <a:off x="7755593" y="247780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69" name="object 269"/>
          <p:cNvSpPr/>
          <p:nvPr/>
        </p:nvSpPr>
        <p:spPr>
          <a:xfrm>
            <a:off x="7316216" y="2517509"/>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270" name="object 270"/>
          <p:cNvSpPr/>
          <p:nvPr/>
        </p:nvSpPr>
        <p:spPr>
          <a:xfrm>
            <a:off x="7462652" y="2517509"/>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71" name="object 271"/>
          <p:cNvSpPr/>
          <p:nvPr/>
        </p:nvSpPr>
        <p:spPr>
          <a:xfrm>
            <a:off x="7609133" y="2517509"/>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72" name="object 272"/>
          <p:cNvSpPr/>
          <p:nvPr/>
        </p:nvSpPr>
        <p:spPr>
          <a:xfrm>
            <a:off x="7755593" y="2517509"/>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273" name="object 273"/>
          <p:cNvSpPr/>
          <p:nvPr/>
        </p:nvSpPr>
        <p:spPr>
          <a:xfrm>
            <a:off x="7316216" y="2558816"/>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274" name="object 274"/>
          <p:cNvSpPr/>
          <p:nvPr/>
        </p:nvSpPr>
        <p:spPr>
          <a:xfrm>
            <a:off x="7462652" y="2558816"/>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75" name="object 275"/>
          <p:cNvSpPr/>
          <p:nvPr/>
        </p:nvSpPr>
        <p:spPr>
          <a:xfrm>
            <a:off x="7609133" y="2558816"/>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76" name="object 276"/>
          <p:cNvSpPr/>
          <p:nvPr/>
        </p:nvSpPr>
        <p:spPr>
          <a:xfrm>
            <a:off x="7755593" y="2558816"/>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77" name="object 277"/>
          <p:cNvSpPr/>
          <p:nvPr/>
        </p:nvSpPr>
        <p:spPr>
          <a:xfrm>
            <a:off x="7316216" y="2600581"/>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278" name="object 278"/>
          <p:cNvSpPr/>
          <p:nvPr/>
        </p:nvSpPr>
        <p:spPr>
          <a:xfrm>
            <a:off x="7462652" y="2600581"/>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279" name="object 279"/>
          <p:cNvSpPr/>
          <p:nvPr/>
        </p:nvSpPr>
        <p:spPr>
          <a:xfrm>
            <a:off x="7609133" y="2600581"/>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280" name="object 280"/>
          <p:cNvSpPr/>
          <p:nvPr/>
        </p:nvSpPr>
        <p:spPr>
          <a:xfrm>
            <a:off x="7755593" y="2600581"/>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81" name="object 281"/>
          <p:cNvSpPr/>
          <p:nvPr/>
        </p:nvSpPr>
        <p:spPr>
          <a:xfrm>
            <a:off x="7316216" y="2641912"/>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282" name="object 282"/>
          <p:cNvSpPr/>
          <p:nvPr/>
        </p:nvSpPr>
        <p:spPr>
          <a:xfrm>
            <a:off x="7462652" y="2641912"/>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83" name="object 283"/>
          <p:cNvSpPr/>
          <p:nvPr/>
        </p:nvSpPr>
        <p:spPr>
          <a:xfrm>
            <a:off x="7609133" y="2641912"/>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284" name="object 284"/>
          <p:cNvSpPr/>
          <p:nvPr/>
        </p:nvSpPr>
        <p:spPr>
          <a:xfrm>
            <a:off x="7755593" y="2641912"/>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85" name="object 285"/>
          <p:cNvSpPr/>
          <p:nvPr/>
        </p:nvSpPr>
        <p:spPr>
          <a:xfrm>
            <a:off x="7316216" y="2684820"/>
            <a:ext cx="134620" cy="0"/>
          </a:xfrm>
          <a:custGeom>
            <a:avLst/>
            <a:gdLst/>
            <a:ahLst/>
            <a:cxnLst/>
            <a:rect l="l" t="t" r="r" b="b"/>
            <a:pathLst>
              <a:path w="134620">
                <a:moveTo>
                  <a:pt x="134467" y="0"/>
                </a:moveTo>
                <a:lnTo>
                  <a:pt x="0" y="0"/>
                </a:lnTo>
              </a:path>
            </a:pathLst>
          </a:custGeom>
          <a:ln w="12496">
            <a:solidFill>
              <a:srgbClr val="314C7E"/>
            </a:solidFill>
          </a:ln>
        </p:spPr>
        <p:txBody>
          <a:bodyPr wrap="square" lIns="0" tIns="0" rIns="0" bIns="0" rtlCol="0"/>
          <a:lstStyle/>
          <a:p>
            <a:endParaRPr/>
          </a:p>
        </p:txBody>
      </p:sp>
      <p:sp>
        <p:nvSpPr>
          <p:cNvPr id="286" name="object 286"/>
          <p:cNvSpPr/>
          <p:nvPr/>
        </p:nvSpPr>
        <p:spPr>
          <a:xfrm>
            <a:off x="7462652" y="2684820"/>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87" name="object 287"/>
          <p:cNvSpPr/>
          <p:nvPr/>
        </p:nvSpPr>
        <p:spPr>
          <a:xfrm>
            <a:off x="7609133" y="2684820"/>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288" name="object 288"/>
          <p:cNvSpPr/>
          <p:nvPr/>
        </p:nvSpPr>
        <p:spPr>
          <a:xfrm>
            <a:off x="7755593" y="2684820"/>
            <a:ext cx="134620" cy="0"/>
          </a:xfrm>
          <a:custGeom>
            <a:avLst/>
            <a:gdLst/>
            <a:ahLst/>
            <a:cxnLst/>
            <a:rect l="l" t="t" r="r" b="b"/>
            <a:pathLst>
              <a:path w="134620">
                <a:moveTo>
                  <a:pt x="134467" y="0"/>
                </a:moveTo>
                <a:lnTo>
                  <a:pt x="0" y="0"/>
                </a:lnTo>
              </a:path>
            </a:pathLst>
          </a:custGeom>
          <a:ln w="12496">
            <a:solidFill>
              <a:srgbClr val="002F65"/>
            </a:solidFill>
          </a:ln>
        </p:spPr>
        <p:txBody>
          <a:bodyPr wrap="square" lIns="0" tIns="0" rIns="0" bIns="0" rtlCol="0"/>
          <a:lstStyle/>
          <a:p>
            <a:endParaRPr/>
          </a:p>
        </p:txBody>
      </p:sp>
      <p:sp>
        <p:nvSpPr>
          <p:cNvPr id="289" name="object 289"/>
          <p:cNvSpPr/>
          <p:nvPr/>
        </p:nvSpPr>
        <p:spPr>
          <a:xfrm>
            <a:off x="7316216" y="2726137"/>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290" name="object 290"/>
          <p:cNvSpPr/>
          <p:nvPr/>
        </p:nvSpPr>
        <p:spPr>
          <a:xfrm>
            <a:off x="7462652" y="2726137"/>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91" name="object 291"/>
          <p:cNvSpPr/>
          <p:nvPr/>
        </p:nvSpPr>
        <p:spPr>
          <a:xfrm>
            <a:off x="7609133" y="2726137"/>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92" name="object 292"/>
          <p:cNvSpPr/>
          <p:nvPr/>
        </p:nvSpPr>
        <p:spPr>
          <a:xfrm>
            <a:off x="7755593" y="2726137"/>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93" name="object 293"/>
          <p:cNvSpPr/>
          <p:nvPr/>
        </p:nvSpPr>
        <p:spPr>
          <a:xfrm>
            <a:off x="7316216" y="2767904"/>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294" name="object 294"/>
          <p:cNvSpPr/>
          <p:nvPr/>
        </p:nvSpPr>
        <p:spPr>
          <a:xfrm>
            <a:off x="7462652" y="2767904"/>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295" name="object 295"/>
          <p:cNvSpPr/>
          <p:nvPr/>
        </p:nvSpPr>
        <p:spPr>
          <a:xfrm>
            <a:off x="7609133" y="2767904"/>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296" name="object 296"/>
          <p:cNvSpPr/>
          <p:nvPr/>
        </p:nvSpPr>
        <p:spPr>
          <a:xfrm>
            <a:off x="7755593" y="2767904"/>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297" name="object 297"/>
          <p:cNvSpPr/>
          <p:nvPr/>
        </p:nvSpPr>
        <p:spPr>
          <a:xfrm>
            <a:off x="7316216" y="2809209"/>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298" name="object 298"/>
          <p:cNvSpPr/>
          <p:nvPr/>
        </p:nvSpPr>
        <p:spPr>
          <a:xfrm>
            <a:off x="7462652" y="2809209"/>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299" name="object 299"/>
          <p:cNvSpPr/>
          <p:nvPr/>
        </p:nvSpPr>
        <p:spPr>
          <a:xfrm>
            <a:off x="7609133" y="2809209"/>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300" name="object 300"/>
          <p:cNvSpPr/>
          <p:nvPr/>
        </p:nvSpPr>
        <p:spPr>
          <a:xfrm>
            <a:off x="7755593" y="2809209"/>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01" name="object 301"/>
          <p:cNvSpPr/>
          <p:nvPr/>
        </p:nvSpPr>
        <p:spPr>
          <a:xfrm>
            <a:off x="7316216" y="2848922"/>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302" name="object 302"/>
          <p:cNvSpPr/>
          <p:nvPr/>
        </p:nvSpPr>
        <p:spPr>
          <a:xfrm>
            <a:off x="7462652" y="2848922"/>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03" name="object 303"/>
          <p:cNvSpPr/>
          <p:nvPr/>
        </p:nvSpPr>
        <p:spPr>
          <a:xfrm>
            <a:off x="7609133" y="2848922"/>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04" name="object 304"/>
          <p:cNvSpPr/>
          <p:nvPr/>
        </p:nvSpPr>
        <p:spPr>
          <a:xfrm>
            <a:off x="7755593" y="2848922"/>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05" name="object 305"/>
          <p:cNvSpPr/>
          <p:nvPr/>
        </p:nvSpPr>
        <p:spPr>
          <a:xfrm>
            <a:off x="7316216" y="2890230"/>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306" name="object 306"/>
          <p:cNvSpPr/>
          <p:nvPr/>
        </p:nvSpPr>
        <p:spPr>
          <a:xfrm>
            <a:off x="7462652" y="2890230"/>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07" name="object 307"/>
          <p:cNvSpPr/>
          <p:nvPr/>
        </p:nvSpPr>
        <p:spPr>
          <a:xfrm>
            <a:off x="7609133" y="2890230"/>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308" name="object 308"/>
          <p:cNvSpPr/>
          <p:nvPr/>
        </p:nvSpPr>
        <p:spPr>
          <a:xfrm>
            <a:off x="7755593" y="2890230"/>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09" name="object 309"/>
          <p:cNvSpPr/>
          <p:nvPr/>
        </p:nvSpPr>
        <p:spPr>
          <a:xfrm>
            <a:off x="7316216" y="2932008"/>
            <a:ext cx="134620" cy="0"/>
          </a:xfrm>
          <a:custGeom>
            <a:avLst/>
            <a:gdLst/>
            <a:ahLst/>
            <a:cxnLst/>
            <a:rect l="l" t="t" r="r" b="b"/>
            <a:pathLst>
              <a:path w="134620">
                <a:moveTo>
                  <a:pt x="134467" y="0"/>
                </a:moveTo>
                <a:lnTo>
                  <a:pt x="0" y="0"/>
                </a:lnTo>
              </a:path>
            </a:pathLst>
          </a:custGeom>
          <a:ln w="12471">
            <a:solidFill>
              <a:srgbClr val="314C7E"/>
            </a:solidFill>
          </a:ln>
        </p:spPr>
        <p:txBody>
          <a:bodyPr wrap="square" lIns="0" tIns="0" rIns="0" bIns="0" rtlCol="0"/>
          <a:lstStyle/>
          <a:p>
            <a:endParaRPr/>
          </a:p>
        </p:txBody>
      </p:sp>
      <p:sp>
        <p:nvSpPr>
          <p:cNvPr id="310" name="object 310"/>
          <p:cNvSpPr/>
          <p:nvPr/>
        </p:nvSpPr>
        <p:spPr>
          <a:xfrm>
            <a:off x="7462652" y="293200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11" name="object 311"/>
          <p:cNvSpPr/>
          <p:nvPr/>
        </p:nvSpPr>
        <p:spPr>
          <a:xfrm>
            <a:off x="7609133" y="293200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12" name="object 312"/>
          <p:cNvSpPr/>
          <p:nvPr/>
        </p:nvSpPr>
        <p:spPr>
          <a:xfrm>
            <a:off x="7755593" y="293200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13" name="object 313"/>
          <p:cNvSpPr/>
          <p:nvPr/>
        </p:nvSpPr>
        <p:spPr>
          <a:xfrm>
            <a:off x="7316216" y="2973312"/>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314" name="object 314"/>
          <p:cNvSpPr/>
          <p:nvPr/>
        </p:nvSpPr>
        <p:spPr>
          <a:xfrm>
            <a:off x="7462652" y="2973312"/>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15" name="object 315"/>
          <p:cNvSpPr/>
          <p:nvPr/>
        </p:nvSpPr>
        <p:spPr>
          <a:xfrm>
            <a:off x="7609133" y="2973312"/>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316" name="object 316"/>
          <p:cNvSpPr/>
          <p:nvPr/>
        </p:nvSpPr>
        <p:spPr>
          <a:xfrm>
            <a:off x="7755593" y="2973312"/>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317" name="object 317"/>
          <p:cNvSpPr/>
          <p:nvPr/>
        </p:nvSpPr>
        <p:spPr>
          <a:xfrm>
            <a:off x="7316216" y="3011323"/>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318" name="object 318"/>
          <p:cNvSpPr/>
          <p:nvPr/>
        </p:nvSpPr>
        <p:spPr>
          <a:xfrm>
            <a:off x="7462652" y="3011323"/>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19" name="object 319"/>
          <p:cNvSpPr/>
          <p:nvPr/>
        </p:nvSpPr>
        <p:spPr>
          <a:xfrm>
            <a:off x="7609133" y="3011323"/>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20" name="object 320"/>
          <p:cNvSpPr/>
          <p:nvPr/>
        </p:nvSpPr>
        <p:spPr>
          <a:xfrm>
            <a:off x="7755593" y="3011323"/>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21" name="object 321"/>
          <p:cNvSpPr/>
          <p:nvPr/>
        </p:nvSpPr>
        <p:spPr>
          <a:xfrm>
            <a:off x="7316216" y="3052640"/>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322" name="object 322"/>
          <p:cNvSpPr/>
          <p:nvPr/>
        </p:nvSpPr>
        <p:spPr>
          <a:xfrm>
            <a:off x="7462652" y="3052640"/>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23" name="object 323"/>
          <p:cNvSpPr/>
          <p:nvPr/>
        </p:nvSpPr>
        <p:spPr>
          <a:xfrm>
            <a:off x="7609133" y="3052640"/>
            <a:ext cx="134620" cy="0"/>
          </a:xfrm>
          <a:custGeom>
            <a:avLst/>
            <a:gdLst/>
            <a:ahLst/>
            <a:cxnLst/>
            <a:rect l="l" t="t" r="r" b="b"/>
            <a:pathLst>
              <a:path w="134620">
                <a:moveTo>
                  <a:pt x="134467" y="0"/>
                </a:moveTo>
                <a:lnTo>
                  <a:pt x="0" y="0"/>
                </a:lnTo>
              </a:path>
            </a:pathLst>
          </a:custGeom>
          <a:ln w="12496">
            <a:solidFill>
              <a:srgbClr val="002F65"/>
            </a:solidFill>
          </a:ln>
        </p:spPr>
        <p:txBody>
          <a:bodyPr wrap="square" lIns="0" tIns="0" rIns="0" bIns="0" rtlCol="0"/>
          <a:lstStyle/>
          <a:p>
            <a:endParaRPr/>
          </a:p>
        </p:txBody>
      </p:sp>
      <p:sp>
        <p:nvSpPr>
          <p:cNvPr id="324" name="object 324"/>
          <p:cNvSpPr/>
          <p:nvPr/>
        </p:nvSpPr>
        <p:spPr>
          <a:xfrm>
            <a:off x="7755593" y="3052640"/>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25" name="object 325"/>
          <p:cNvSpPr/>
          <p:nvPr/>
        </p:nvSpPr>
        <p:spPr>
          <a:xfrm>
            <a:off x="7316216" y="3094407"/>
            <a:ext cx="134620" cy="0"/>
          </a:xfrm>
          <a:custGeom>
            <a:avLst/>
            <a:gdLst/>
            <a:ahLst/>
            <a:cxnLst/>
            <a:rect l="l" t="t" r="r" b="b"/>
            <a:pathLst>
              <a:path w="134620">
                <a:moveTo>
                  <a:pt x="134467" y="0"/>
                </a:moveTo>
                <a:lnTo>
                  <a:pt x="0" y="0"/>
                </a:lnTo>
              </a:path>
            </a:pathLst>
          </a:custGeom>
          <a:ln w="12471">
            <a:solidFill>
              <a:srgbClr val="314C7E"/>
            </a:solidFill>
          </a:ln>
        </p:spPr>
        <p:txBody>
          <a:bodyPr wrap="square" lIns="0" tIns="0" rIns="0" bIns="0" rtlCol="0"/>
          <a:lstStyle/>
          <a:p>
            <a:endParaRPr/>
          </a:p>
        </p:txBody>
      </p:sp>
      <p:sp>
        <p:nvSpPr>
          <p:cNvPr id="326" name="object 326"/>
          <p:cNvSpPr/>
          <p:nvPr/>
        </p:nvSpPr>
        <p:spPr>
          <a:xfrm>
            <a:off x="7462652" y="3094407"/>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327" name="object 327"/>
          <p:cNvSpPr/>
          <p:nvPr/>
        </p:nvSpPr>
        <p:spPr>
          <a:xfrm>
            <a:off x="7609133" y="3094407"/>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28" name="object 328"/>
          <p:cNvSpPr/>
          <p:nvPr/>
        </p:nvSpPr>
        <p:spPr>
          <a:xfrm>
            <a:off x="7755593" y="3094407"/>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29" name="object 329"/>
          <p:cNvSpPr/>
          <p:nvPr/>
        </p:nvSpPr>
        <p:spPr>
          <a:xfrm>
            <a:off x="7316216" y="3135723"/>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330" name="object 330"/>
          <p:cNvSpPr/>
          <p:nvPr/>
        </p:nvSpPr>
        <p:spPr>
          <a:xfrm>
            <a:off x="7462652" y="3135723"/>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31" name="object 331"/>
          <p:cNvSpPr/>
          <p:nvPr/>
        </p:nvSpPr>
        <p:spPr>
          <a:xfrm>
            <a:off x="7609133" y="3135723"/>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32" name="object 332"/>
          <p:cNvSpPr/>
          <p:nvPr/>
        </p:nvSpPr>
        <p:spPr>
          <a:xfrm>
            <a:off x="7755593" y="3135723"/>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33" name="object 333"/>
          <p:cNvSpPr/>
          <p:nvPr/>
        </p:nvSpPr>
        <p:spPr>
          <a:xfrm>
            <a:off x="7316216" y="3175450"/>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334" name="object 334"/>
          <p:cNvSpPr/>
          <p:nvPr/>
        </p:nvSpPr>
        <p:spPr>
          <a:xfrm>
            <a:off x="7462652" y="3175450"/>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35" name="object 335"/>
          <p:cNvSpPr/>
          <p:nvPr/>
        </p:nvSpPr>
        <p:spPr>
          <a:xfrm>
            <a:off x="7609133" y="3175450"/>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36" name="object 336"/>
          <p:cNvSpPr/>
          <p:nvPr/>
        </p:nvSpPr>
        <p:spPr>
          <a:xfrm>
            <a:off x="7755593" y="3175450"/>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37" name="object 337"/>
          <p:cNvSpPr/>
          <p:nvPr/>
        </p:nvSpPr>
        <p:spPr>
          <a:xfrm>
            <a:off x="7316216" y="3216744"/>
            <a:ext cx="134620" cy="0"/>
          </a:xfrm>
          <a:custGeom>
            <a:avLst/>
            <a:gdLst/>
            <a:ahLst/>
            <a:cxnLst/>
            <a:rect l="l" t="t" r="r" b="b"/>
            <a:pathLst>
              <a:path w="134620">
                <a:moveTo>
                  <a:pt x="134467" y="0"/>
                </a:moveTo>
                <a:lnTo>
                  <a:pt x="0" y="0"/>
                </a:lnTo>
              </a:path>
            </a:pathLst>
          </a:custGeom>
          <a:ln w="12496">
            <a:solidFill>
              <a:srgbClr val="314C7E"/>
            </a:solidFill>
          </a:ln>
        </p:spPr>
        <p:txBody>
          <a:bodyPr wrap="square" lIns="0" tIns="0" rIns="0" bIns="0" rtlCol="0"/>
          <a:lstStyle/>
          <a:p>
            <a:endParaRPr/>
          </a:p>
        </p:txBody>
      </p:sp>
      <p:sp>
        <p:nvSpPr>
          <p:cNvPr id="338" name="object 338"/>
          <p:cNvSpPr/>
          <p:nvPr/>
        </p:nvSpPr>
        <p:spPr>
          <a:xfrm>
            <a:off x="7462652" y="3216744"/>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39" name="object 339"/>
          <p:cNvSpPr/>
          <p:nvPr/>
        </p:nvSpPr>
        <p:spPr>
          <a:xfrm>
            <a:off x="7609133" y="3216744"/>
            <a:ext cx="134620" cy="0"/>
          </a:xfrm>
          <a:custGeom>
            <a:avLst/>
            <a:gdLst/>
            <a:ahLst/>
            <a:cxnLst/>
            <a:rect l="l" t="t" r="r" b="b"/>
            <a:pathLst>
              <a:path w="134620">
                <a:moveTo>
                  <a:pt x="134467" y="0"/>
                </a:moveTo>
                <a:lnTo>
                  <a:pt x="0" y="0"/>
                </a:lnTo>
              </a:path>
            </a:pathLst>
          </a:custGeom>
          <a:ln w="12496">
            <a:solidFill>
              <a:srgbClr val="002F65"/>
            </a:solidFill>
          </a:ln>
        </p:spPr>
        <p:txBody>
          <a:bodyPr wrap="square" lIns="0" tIns="0" rIns="0" bIns="0" rtlCol="0"/>
          <a:lstStyle/>
          <a:p>
            <a:endParaRPr/>
          </a:p>
        </p:txBody>
      </p:sp>
      <p:sp>
        <p:nvSpPr>
          <p:cNvPr id="340" name="object 340"/>
          <p:cNvSpPr/>
          <p:nvPr/>
        </p:nvSpPr>
        <p:spPr>
          <a:xfrm>
            <a:off x="7755593" y="3216744"/>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41" name="object 341"/>
          <p:cNvSpPr/>
          <p:nvPr/>
        </p:nvSpPr>
        <p:spPr>
          <a:xfrm>
            <a:off x="7316216" y="3258522"/>
            <a:ext cx="134620" cy="0"/>
          </a:xfrm>
          <a:custGeom>
            <a:avLst/>
            <a:gdLst/>
            <a:ahLst/>
            <a:cxnLst/>
            <a:rect l="l" t="t" r="r" b="b"/>
            <a:pathLst>
              <a:path w="134620">
                <a:moveTo>
                  <a:pt x="134467" y="0"/>
                </a:moveTo>
                <a:lnTo>
                  <a:pt x="0" y="0"/>
                </a:lnTo>
              </a:path>
            </a:pathLst>
          </a:custGeom>
          <a:ln w="12484">
            <a:solidFill>
              <a:srgbClr val="FFFFFF"/>
            </a:solidFill>
          </a:ln>
        </p:spPr>
        <p:txBody>
          <a:bodyPr wrap="square" lIns="0" tIns="0" rIns="0" bIns="0" rtlCol="0"/>
          <a:lstStyle/>
          <a:p>
            <a:endParaRPr/>
          </a:p>
        </p:txBody>
      </p:sp>
      <p:sp>
        <p:nvSpPr>
          <p:cNvPr id="342" name="object 342"/>
          <p:cNvSpPr/>
          <p:nvPr/>
        </p:nvSpPr>
        <p:spPr>
          <a:xfrm>
            <a:off x="7462652" y="3258522"/>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43" name="object 343"/>
          <p:cNvSpPr/>
          <p:nvPr/>
        </p:nvSpPr>
        <p:spPr>
          <a:xfrm>
            <a:off x="7609133" y="3258522"/>
            <a:ext cx="134620" cy="0"/>
          </a:xfrm>
          <a:custGeom>
            <a:avLst/>
            <a:gdLst/>
            <a:ahLst/>
            <a:cxnLst/>
            <a:rect l="l" t="t" r="r" b="b"/>
            <a:pathLst>
              <a:path w="134620">
                <a:moveTo>
                  <a:pt x="134467" y="0"/>
                </a:moveTo>
                <a:lnTo>
                  <a:pt x="0" y="0"/>
                </a:lnTo>
              </a:path>
            </a:pathLst>
          </a:custGeom>
          <a:ln w="12484">
            <a:solidFill>
              <a:srgbClr val="C3C1C0"/>
            </a:solidFill>
          </a:ln>
        </p:spPr>
        <p:txBody>
          <a:bodyPr wrap="square" lIns="0" tIns="0" rIns="0" bIns="0" rtlCol="0"/>
          <a:lstStyle/>
          <a:p>
            <a:endParaRPr/>
          </a:p>
        </p:txBody>
      </p:sp>
      <p:sp>
        <p:nvSpPr>
          <p:cNvPr id="344" name="object 344"/>
          <p:cNvSpPr/>
          <p:nvPr/>
        </p:nvSpPr>
        <p:spPr>
          <a:xfrm>
            <a:off x="7755593" y="3258522"/>
            <a:ext cx="134620" cy="0"/>
          </a:xfrm>
          <a:custGeom>
            <a:avLst/>
            <a:gdLst/>
            <a:ahLst/>
            <a:cxnLst/>
            <a:rect l="l" t="t" r="r" b="b"/>
            <a:pathLst>
              <a:path w="134620">
                <a:moveTo>
                  <a:pt x="134467" y="0"/>
                </a:moveTo>
                <a:lnTo>
                  <a:pt x="0" y="0"/>
                </a:lnTo>
              </a:path>
            </a:pathLst>
          </a:custGeom>
          <a:ln w="12484">
            <a:solidFill>
              <a:srgbClr val="002F65"/>
            </a:solidFill>
          </a:ln>
        </p:spPr>
        <p:txBody>
          <a:bodyPr wrap="square" lIns="0" tIns="0" rIns="0" bIns="0" rtlCol="0"/>
          <a:lstStyle/>
          <a:p>
            <a:endParaRPr/>
          </a:p>
        </p:txBody>
      </p:sp>
      <p:sp>
        <p:nvSpPr>
          <p:cNvPr id="345" name="object 345"/>
          <p:cNvSpPr/>
          <p:nvPr/>
        </p:nvSpPr>
        <p:spPr>
          <a:xfrm>
            <a:off x="7316216" y="3299828"/>
            <a:ext cx="134620" cy="0"/>
          </a:xfrm>
          <a:custGeom>
            <a:avLst/>
            <a:gdLst/>
            <a:ahLst/>
            <a:cxnLst/>
            <a:rect l="l" t="t" r="r" b="b"/>
            <a:pathLst>
              <a:path w="134620">
                <a:moveTo>
                  <a:pt x="134467" y="0"/>
                </a:moveTo>
                <a:lnTo>
                  <a:pt x="0" y="0"/>
                </a:lnTo>
              </a:path>
            </a:pathLst>
          </a:custGeom>
          <a:ln w="12471">
            <a:solidFill>
              <a:srgbClr val="FFFFFF"/>
            </a:solidFill>
          </a:ln>
        </p:spPr>
        <p:txBody>
          <a:bodyPr wrap="square" lIns="0" tIns="0" rIns="0" bIns="0" rtlCol="0"/>
          <a:lstStyle/>
          <a:p>
            <a:endParaRPr/>
          </a:p>
        </p:txBody>
      </p:sp>
      <p:sp>
        <p:nvSpPr>
          <p:cNvPr id="346" name="object 346"/>
          <p:cNvSpPr/>
          <p:nvPr/>
        </p:nvSpPr>
        <p:spPr>
          <a:xfrm>
            <a:off x="7462652" y="329982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47" name="object 347"/>
          <p:cNvSpPr/>
          <p:nvPr/>
        </p:nvSpPr>
        <p:spPr>
          <a:xfrm>
            <a:off x="7609133" y="329982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48" name="object 348"/>
          <p:cNvSpPr/>
          <p:nvPr/>
        </p:nvSpPr>
        <p:spPr>
          <a:xfrm>
            <a:off x="7755593" y="3299828"/>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49" name="object 349"/>
          <p:cNvSpPr/>
          <p:nvPr/>
        </p:nvSpPr>
        <p:spPr>
          <a:xfrm>
            <a:off x="7316216" y="3342736"/>
            <a:ext cx="134620" cy="0"/>
          </a:xfrm>
          <a:custGeom>
            <a:avLst/>
            <a:gdLst/>
            <a:ahLst/>
            <a:cxnLst/>
            <a:rect l="l" t="t" r="r" b="b"/>
            <a:pathLst>
              <a:path w="134620">
                <a:moveTo>
                  <a:pt x="134467" y="0"/>
                </a:moveTo>
                <a:lnTo>
                  <a:pt x="0" y="0"/>
                </a:lnTo>
              </a:path>
            </a:pathLst>
          </a:custGeom>
          <a:ln w="12496">
            <a:solidFill>
              <a:srgbClr val="FFFFFF"/>
            </a:solidFill>
          </a:ln>
        </p:spPr>
        <p:txBody>
          <a:bodyPr wrap="square" lIns="0" tIns="0" rIns="0" bIns="0" rtlCol="0"/>
          <a:lstStyle/>
          <a:p>
            <a:endParaRPr/>
          </a:p>
        </p:txBody>
      </p:sp>
      <p:sp>
        <p:nvSpPr>
          <p:cNvPr id="350" name="object 350"/>
          <p:cNvSpPr/>
          <p:nvPr/>
        </p:nvSpPr>
        <p:spPr>
          <a:xfrm>
            <a:off x="7462652" y="3342736"/>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51" name="object 351"/>
          <p:cNvSpPr/>
          <p:nvPr/>
        </p:nvSpPr>
        <p:spPr>
          <a:xfrm>
            <a:off x="7609133" y="3342736"/>
            <a:ext cx="134620" cy="0"/>
          </a:xfrm>
          <a:custGeom>
            <a:avLst/>
            <a:gdLst/>
            <a:ahLst/>
            <a:cxnLst/>
            <a:rect l="l" t="t" r="r" b="b"/>
            <a:pathLst>
              <a:path w="134620">
                <a:moveTo>
                  <a:pt x="134467" y="0"/>
                </a:moveTo>
                <a:lnTo>
                  <a:pt x="0" y="0"/>
                </a:lnTo>
              </a:path>
            </a:pathLst>
          </a:custGeom>
          <a:ln w="12496">
            <a:solidFill>
              <a:srgbClr val="002F65"/>
            </a:solidFill>
          </a:ln>
        </p:spPr>
        <p:txBody>
          <a:bodyPr wrap="square" lIns="0" tIns="0" rIns="0" bIns="0" rtlCol="0"/>
          <a:lstStyle/>
          <a:p>
            <a:endParaRPr/>
          </a:p>
        </p:txBody>
      </p:sp>
      <p:sp>
        <p:nvSpPr>
          <p:cNvPr id="352" name="object 352"/>
          <p:cNvSpPr/>
          <p:nvPr/>
        </p:nvSpPr>
        <p:spPr>
          <a:xfrm>
            <a:off x="7755593" y="3342736"/>
            <a:ext cx="134620" cy="0"/>
          </a:xfrm>
          <a:custGeom>
            <a:avLst/>
            <a:gdLst/>
            <a:ahLst/>
            <a:cxnLst/>
            <a:rect l="l" t="t" r="r" b="b"/>
            <a:pathLst>
              <a:path w="134620">
                <a:moveTo>
                  <a:pt x="134467" y="0"/>
                </a:moveTo>
                <a:lnTo>
                  <a:pt x="0" y="0"/>
                </a:lnTo>
              </a:path>
            </a:pathLst>
          </a:custGeom>
          <a:ln w="12496">
            <a:solidFill>
              <a:srgbClr val="C3C1C0"/>
            </a:solidFill>
          </a:ln>
        </p:spPr>
        <p:txBody>
          <a:bodyPr wrap="square" lIns="0" tIns="0" rIns="0" bIns="0" rtlCol="0"/>
          <a:lstStyle/>
          <a:p>
            <a:endParaRPr/>
          </a:p>
        </p:txBody>
      </p:sp>
      <p:sp>
        <p:nvSpPr>
          <p:cNvPr id="353" name="object 353"/>
          <p:cNvSpPr/>
          <p:nvPr/>
        </p:nvSpPr>
        <p:spPr>
          <a:xfrm>
            <a:off x="7316216" y="3384032"/>
            <a:ext cx="134620" cy="0"/>
          </a:xfrm>
          <a:custGeom>
            <a:avLst/>
            <a:gdLst/>
            <a:ahLst/>
            <a:cxnLst/>
            <a:rect l="l" t="t" r="r" b="b"/>
            <a:pathLst>
              <a:path w="134620">
                <a:moveTo>
                  <a:pt x="134467" y="0"/>
                </a:moveTo>
                <a:lnTo>
                  <a:pt x="0" y="0"/>
                </a:lnTo>
              </a:path>
            </a:pathLst>
          </a:custGeom>
          <a:ln w="12471">
            <a:solidFill>
              <a:srgbClr val="314C7E"/>
            </a:solidFill>
          </a:ln>
        </p:spPr>
        <p:txBody>
          <a:bodyPr wrap="square" lIns="0" tIns="0" rIns="0" bIns="0" rtlCol="0"/>
          <a:lstStyle/>
          <a:p>
            <a:endParaRPr/>
          </a:p>
        </p:txBody>
      </p:sp>
      <p:sp>
        <p:nvSpPr>
          <p:cNvPr id="354" name="object 354"/>
          <p:cNvSpPr/>
          <p:nvPr/>
        </p:nvSpPr>
        <p:spPr>
          <a:xfrm>
            <a:off x="7462652" y="3384032"/>
            <a:ext cx="134620" cy="0"/>
          </a:xfrm>
          <a:custGeom>
            <a:avLst/>
            <a:gdLst/>
            <a:ahLst/>
            <a:cxnLst/>
            <a:rect l="l" t="t" r="r" b="b"/>
            <a:pathLst>
              <a:path w="134620">
                <a:moveTo>
                  <a:pt x="134467" y="0"/>
                </a:moveTo>
                <a:lnTo>
                  <a:pt x="0" y="0"/>
                </a:lnTo>
              </a:path>
            </a:pathLst>
          </a:custGeom>
          <a:ln w="12471">
            <a:solidFill>
              <a:srgbClr val="002F65"/>
            </a:solidFill>
          </a:ln>
        </p:spPr>
        <p:txBody>
          <a:bodyPr wrap="square" lIns="0" tIns="0" rIns="0" bIns="0" rtlCol="0"/>
          <a:lstStyle/>
          <a:p>
            <a:endParaRPr/>
          </a:p>
        </p:txBody>
      </p:sp>
      <p:sp>
        <p:nvSpPr>
          <p:cNvPr id="355" name="object 355"/>
          <p:cNvSpPr/>
          <p:nvPr/>
        </p:nvSpPr>
        <p:spPr>
          <a:xfrm>
            <a:off x="7609133" y="3384032"/>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56" name="object 356"/>
          <p:cNvSpPr/>
          <p:nvPr/>
        </p:nvSpPr>
        <p:spPr>
          <a:xfrm>
            <a:off x="7755593" y="3384032"/>
            <a:ext cx="134620" cy="0"/>
          </a:xfrm>
          <a:custGeom>
            <a:avLst/>
            <a:gdLst/>
            <a:ahLst/>
            <a:cxnLst/>
            <a:rect l="l" t="t" r="r" b="b"/>
            <a:pathLst>
              <a:path w="134620">
                <a:moveTo>
                  <a:pt x="134467" y="0"/>
                </a:moveTo>
                <a:lnTo>
                  <a:pt x="0" y="0"/>
                </a:lnTo>
              </a:path>
            </a:pathLst>
          </a:custGeom>
          <a:ln w="12471">
            <a:solidFill>
              <a:srgbClr val="C3C1C0"/>
            </a:solidFill>
          </a:ln>
        </p:spPr>
        <p:txBody>
          <a:bodyPr wrap="square" lIns="0" tIns="0" rIns="0" bIns="0" rtlCol="0"/>
          <a:lstStyle/>
          <a:p>
            <a:endParaRPr/>
          </a:p>
        </p:txBody>
      </p:sp>
      <p:sp>
        <p:nvSpPr>
          <p:cNvPr id="357" name="object 357"/>
          <p:cNvSpPr/>
          <p:nvPr/>
        </p:nvSpPr>
        <p:spPr>
          <a:xfrm>
            <a:off x="7347125" y="3631209"/>
            <a:ext cx="104139" cy="0"/>
          </a:xfrm>
          <a:custGeom>
            <a:avLst/>
            <a:gdLst/>
            <a:ahLst/>
            <a:cxnLst/>
            <a:rect l="l" t="t" r="r" b="b"/>
            <a:pathLst>
              <a:path w="104140">
                <a:moveTo>
                  <a:pt x="103557" y="0"/>
                </a:moveTo>
                <a:lnTo>
                  <a:pt x="0" y="0"/>
                </a:lnTo>
              </a:path>
            </a:pathLst>
          </a:custGeom>
          <a:ln w="12509">
            <a:solidFill>
              <a:srgbClr val="314C7E"/>
            </a:solidFill>
          </a:ln>
        </p:spPr>
        <p:txBody>
          <a:bodyPr wrap="square" lIns="0" tIns="0" rIns="0" bIns="0" rtlCol="0"/>
          <a:lstStyle/>
          <a:p>
            <a:endParaRPr/>
          </a:p>
        </p:txBody>
      </p:sp>
      <p:sp>
        <p:nvSpPr>
          <p:cNvPr id="358" name="object 358"/>
          <p:cNvSpPr/>
          <p:nvPr/>
        </p:nvSpPr>
        <p:spPr>
          <a:xfrm>
            <a:off x="7462652" y="3631209"/>
            <a:ext cx="134620" cy="0"/>
          </a:xfrm>
          <a:custGeom>
            <a:avLst/>
            <a:gdLst/>
            <a:ahLst/>
            <a:cxnLst/>
            <a:rect l="l" t="t" r="r" b="b"/>
            <a:pathLst>
              <a:path w="134620">
                <a:moveTo>
                  <a:pt x="134467" y="0"/>
                </a:moveTo>
                <a:lnTo>
                  <a:pt x="0" y="0"/>
                </a:lnTo>
              </a:path>
            </a:pathLst>
          </a:custGeom>
          <a:ln w="12509">
            <a:solidFill>
              <a:srgbClr val="C3C1C0"/>
            </a:solidFill>
          </a:ln>
        </p:spPr>
        <p:txBody>
          <a:bodyPr wrap="square" lIns="0" tIns="0" rIns="0" bIns="0" rtlCol="0"/>
          <a:lstStyle/>
          <a:p>
            <a:endParaRPr/>
          </a:p>
        </p:txBody>
      </p:sp>
      <p:sp>
        <p:nvSpPr>
          <p:cNvPr id="359" name="object 359"/>
          <p:cNvSpPr/>
          <p:nvPr/>
        </p:nvSpPr>
        <p:spPr>
          <a:xfrm>
            <a:off x="7609133" y="3631209"/>
            <a:ext cx="134620" cy="0"/>
          </a:xfrm>
          <a:custGeom>
            <a:avLst/>
            <a:gdLst/>
            <a:ahLst/>
            <a:cxnLst/>
            <a:rect l="l" t="t" r="r" b="b"/>
            <a:pathLst>
              <a:path w="134620">
                <a:moveTo>
                  <a:pt x="134467" y="0"/>
                </a:moveTo>
                <a:lnTo>
                  <a:pt x="0" y="0"/>
                </a:lnTo>
              </a:path>
            </a:pathLst>
          </a:custGeom>
          <a:ln w="12509">
            <a:solidFill>
              <a:srgbClr val="C3C1C0"/>
            </a:solidFill>
          </a:ln>
        </p:spPr>
        <p:txBody>
          <a:bodyPr wrap="square" lIns="0" tIns="0" rIns="0" bIns="0" rtlCol="0"/>
          <a:lstStyle/>
          <a:p>
            <a:endParaRPr/>
          </a:p>
        </p:txBody>
      </p:sp>
      <p:sp>
        <p:nvSpPr>
          <p:cNvPr id="360" name="object 360"/>
          <p:cNvSpPr/>
          <p:nvPr/>
        </p:nvSpPr>
        <p:spPr>
          <a:xfrm>
            <a:off x="7755593" y="3631209"/>
            <a:ext cx="134620" cy="0"/>
          </a:xfrm>
          <a:custGeom>
            <a:avLst/>
            <a:gdLst/>
            <a:ahLst/>
            <a:cxnLst/>
            <a:rect l="l" t="t" r="r" b="b"/>
            <a:pathLst>
              <a:path w="134620">
                <a:moveTo>
                  <a:pt x="134467" y="0"/>
                </a:moveTo>
                <a:lnTo>
                  <a:pt x="0" y="0"/>
                </a:lnTo>
              </a:path>
            </a:pathLst>
          </a:custGeom>
          <a:ln w="12509">
            <a:solidFill>
              <a:srgbClr val="002F65"/>
            </a:solidFill>
          </a:ln>
        </p:spPr>
        <p:txBody>
          <a:bodyPr wrap="square" lIns="0" tIns="0" rIns="0" bIns="0" rtlCol="0"/>
          <a:lstStyle/>
          <a:p>
            <a:endParaRPr/>
          </a:p>
        </p:txBody>
      </p:sp>
      <p:sp>
        <p:nvSpPr>
          <p:cNvPr id="361" name="object 361"/>
          <p:cNvSpPr/>
          <p:nvPr/>
        </p:nvSpPr>
        <p:spPr>
          <a:xfrm>
            <a:off x="7456802" y="2210220"/>
            <a:ext cx="454025" cy="107950"/>
          </a:xfrm>
          <a:custGeom>
            <a:avLst/>
            <a:gdLst/>
            <a:ahLst/>
            <a:cxnLst/>
            <a:rect l="l" t="t" r="r" b="b"/>
            <a:pathLst>
              <a:path w="454025" h="107950">
                <a:moveTo>
                  <a:pt x="453522" y="107944"/>
                </a:moveTo>
                <a:lnTo>
                  <a:pt x="0" y="107944"/>
                </a:lnTo>
                <a:lnTo>
                  <a:pt x="0" y="0"/>
                </a:lnTo>
                <a:lnTo>
                  <a:pt x="453522" y="0"/>
                </a:lnTo>
                <a:lnTo>
                  <a:pt x="453522" y="107944"/>
                </a:lnTo>
                <a:close/>
              </a:path>
            </a:pathLst>
          </a:custGeom>
          <a:solidFill>
            <a:srgbClr val="C3C1C0"/>
          </a:solidFill>
        </p:spPr>
        <p:txBody>
          <a:bodyPr wrap="square" lIns="0" tIns="0" rIns="0" bIns="0" rtlCol="0"/>
          <a:lstStyle/>
          <a:p>
            <a:endParaRPr/>
          </a:p>
        </p:txBody>
      </p:sp>
      <p:sp>
        <p:nvSpPr>
          <p:cNvPr id="362" name="object 362"/>
          <p:cNvSpPr/>
          <p:nvPr/>
        </p:nvSpPr>
        <p:spPr>
          <a:xfrm>
            <a:off x="6990904" y="1045422"/>
            <a:ext cx="0" cy="503555"/>
          </a:xfrm>
          <a:custGeom>
            <a:avLst/>
            <a:gdLst/>
            <a:ahLst/>
            <a:cxnLst/>
            <a:rect l="l" t="t" r="r" b="b"/>
            <a:pathLst>
              <a:path h="503555">
                <a:moveTo>
                  <a:pt x="0" y="503005"/>
                </a:moveTo>
                <a:lnTo>
                  <a:pt x="0" y="0"/>
                </a:lnTo>
              </a:path>
            </a:pathLst>
          </a:custGeom>
          <a:ln w="19735">
            <a:solidFill>
              <a:srgbClr val="314C7E"/>
            </a:solidFill>
          </a:ln>
        </p:spPr>
        <p:txBody>
          <a:bodyPr wrap="square" lIns="0" tIns="0" rIns="0" bIns="0" rtlCol="0"/>
          <a:lstStyle/>
          <a:p>
            <a:endParaRPr/>
          </a:p>
        </p:txBody>
      </p:sp>
      <p:sp>
        <p:nvSpPr>
          <p:cNvPr id="363" name="object 363"/>
          <p:cNvSpPr/>
          <p:nvPr/>
        </p:nvSpPr>
        <p:spPr>
          <a:xfrm>
            <a:off x="6915046" y="1045422"/>
            <a:ext cx="34925" cy="503555"/>
          </a:xfrm>
          <a:custGeom>
            <a:avLst/>
            <a:gdLst/>
            <a:ahLst/>
            <a:cxnLst/>
            <a:rect l="l" t="t" r="r" b="b"/>
            <a:pathLst>
              <a:path w="34925" h="503555">
                <a:moveTo>
                  <a:pt x="0" y="503006"/>
                </a:moveTo>
                <a:lnTo>
                  <a:pt x="34879" y="503006"/>
                </a:lnTo>
                <a:lnTo>
                  <a:pt x="34879" y="0"/>
                </a:lnTo>
                <a:lnTo>
                  <a:pt x="0" y="0"/>
                </a:lnTo>
                <a:lnTo>
                  <a:pt x="0" y="503006"/>
                </a:lnTo>
                <a:close/>
              </a:path>
            </a:pathLst>
          </a:custGeom>
          <a:solidFill>
            <a:srgbClr val="314C7E"/>
          </a:solidFill>
        </p:spPr>
        <p:txBody>
          <a:bodyPr wrap="square" lIns="0" tIns="0" rIns="0" bIns="0" rtlCol="0"/>
          <a:lstStyle/>
          <a:p>
            <a:endParaRPr/>
          </a:p>
        </p:txBody>
      </p:sp>
      <p:sp>
        <p:nvSpPr>
          <p:cNvPr id="364" name="object 364"/>
          <p:cNvSpPr/>
          <p:nvPr/>
        </p:nvSpPr>
        <p:spPr>
          <a:xfrm>
            <a:off x="6904996" y="1747722"/>
            <a:ext cx="113664" cy="2073910"/>
          </a:xfrm>
          <a:custGeom>
            <a:avLst/>
            <a:gdLst/>
            <a:ahLst/>
            <a:cxnLst/>
            <a:rect l="l" t="t" r="r" b="b"/>
            <a:pathLst>
              <a:path w="113665" h="2073910">
                <a:moveTo>
                  <a:pt x="87486" y="0"/>
                </a:moveTo>
                <a:lnTo>
                  <a:pt x="25911" y="0"/>
                </a:lnTo>
                <a:lnTo>
                  <a:pt x="0" y="2073513"/>
                </a:lnTo>
                <a:lnTo>
                  <a:pt x="113397" y="2073513"/>
                </a:lnTo>
                <a:lnTo>
                  <a:pt x="87486" y="0"/>
                </a:lnTo>
                <a:close/>
              </a:path>
            </a:pathLst>
          </a:custGeom>
          <a:solidFill>
            <a:srgbClr val="002F65"/>
          </a:solidFill>
        </p:spPr>
        <p:txBody>
          <a:bodyPr wrap="square" lIns="0" tIns="0" rIns="0" bIns="0" rtlCol="0"/>
          <a:lstStyle/>
          <a:p>
            <a:endParaRPr/>
          </a:p>
        </p:txBody>
      </p:sp>
      <p:sp>
        <p:nvSpPr>
          <p:cNvPr id="365" name="object 365"/>
          <p:cNvSpPr/>
          <p:nvPr/>
        </p:nvSpPr>
        <p:spPr>
          <a:xfrm>
            <a:off x="6992447" y="1747722"/>
            <a:ext cx="78740" cy="2073910"/>
          </a:xfrm>
          <a:custGeom>
            <a:avLst/>
            <a:gdLst/>
            <a:ahLst/>
            <a:cxnLst/>
            <a:rect l="l" t="t" r="r" b="b"/>
            <a:pathLst>
              <a:path w="78740" h="2073910">
                <a:moveTo>
                  <a:pt x="20039" y="0"/>
                </a:moveTo>
                <a:lnTo>
                  <a:pt x="0" y="0"/>
                </a:lnTo>
                <a:lnTo>
                  <a:pt x="25934" y="2073513"/>
                </a:lnTo>
                <a:lnTo>
                  <a:pt x="78474" y="2073513"/>
                </a:lnTo>
                <a:lnTo>
                  <a:pt x="20039" y="0"/>
                </a:lnTo>
                <a:close/>
              </a:path>
            </a:pathLst>
          </a:custGeom>
          <a:solidFill>
            <a:srgbClr val="FFFFFF"/>
          </a:solidFill>
        </p:spPr>
        <p:txBody>
          <a:bodyPr wrap="square" lIns="0" tIns="0" rIns="0" bIns="0" rtlCol="0"/>
          <a:lstStyle/>
          <a:p>
            <a:endParaRPr/>
          </a:p>
        </p:txBody>
      </p:sp>
      <p:sp>
        <p:nvSpPr>
          <p:cNvPr id="366" name="object 366"/>
          <p:cNvSpPr/>
          <p:nvPr/>
        </p:nvSpPr>
        <p:spPr>
          <a:xfrm>
            <a:off x="6852473" y="1747722"/>
            <a:ext cx="78740" cy="2073910"/>
          </a:xfrm>
          <a:custGeom>
            <a:avLst/>
            <a:gdLst/>
            <a:ahLst/>
            <a:cxnLst/>
            <a:rect l="l" t="t" r="r" b="b"/>
            <a:pathLst>
              <a:path w="78740" h="2073910">
                <a:moveTo>
                  <a:pt x="78473" y="0"/>
                </a:moveTo>
                <a:lnTo>
                  <a:pt x="58390" y="0"/>
                </a:lnTo>
                <a:lnTo>
                  <a:pt x="0" y="2073513"/>
                </a:lnTo>
                <a:lnTo>
                  <a:pt x="52562" y="2073513"/>
                </a:lnTo>
                <a:lnTo>
                  <a:pt x="78473" y="0"/>
                </a:lnTo>
                <a:close/>
              </a:path>
            </a:pathLst>
          </a:custGeom>
          <a:solidFill>
            <a:srgbClr val="FFFFFF"/>
          </a:solidFill>
        </p:spPr>
        <p:txBody>
          <a:bodyPr wrap="square" lIns="0" tIns="0" rIns="0" bIns="0" rtlCol="0"/>
          <a:lstStyle/>
          <a:p>
            <a:endParaRPr/>
          </a:p>
        </p:txBody>
      </p:sp>
      <p:sp>
        <p:nvSpPr>
          <p:cNvPr id="367" name="object 367"/>
          <p:cNvSpPr/>
          <p:nvPr/>
        </p:nvSpPr>
        <p:spPr>
          <a:xfrm>
            <a:off x="6918641" y="1747722"/>
            <a:ext cx="86360" cy="2073910"/>
          </a:xfrm>
          <a:custGeom>
            <a:avLst/>
            <a:gdLst/>
            <a:ahLst/>
            <a:cxnLst/>
            <a:rect l="l" t="t" r="r" b="b"/>
            <a:pathLst>
              <a:path w="86359" h="2073910">
                <a:moveTo>
                  <a:pt x="66417" y="0"/>
                </a:moveTo>
                <a:lnTo>
                  <a:pt x="19658" y="0"/>
                </a:lnTo>
                <a:lnTo>
                  <a:pt x="0" y="2073513"/>
                </a:lnTo>
                <a:lnTo>
                  <a:pt x="86119" y="2073513"/>
                </a:lnTo>
                <a:lnTo>
                  <a:pt x="66417" y="0"/>
                </a:lnTo>
                <a:close/>
              </a:path>
            </a:pathLst>
          </a:custGeom>
          <a:solidFill>
            <a:srgbClr val="008C99"/>
          </a:solidFill>
        </p:spPr>
        <p:txBody>
          <a:bodyPr wrap="square" lIns="0" tIns="0" rIns="0" bIns="0" rtlCol="0"/>
          <a:lstStyle/>
          <a:p>
            <a:endParaRPr/>
          </a:p>
        </p:txBody>
      </p:sp>
      <p:sp>
        <p:nvSpPr>
          <p:cNvPr id="368" name="object 368"/>
          <p:cNvSpPr/>
          <p:nvPr/>
        </p:nvSpPr>
        <p:spPr>
          <a:xfrm>
            <a:off x="6936153" y="1747722"/>
            <a:ext cx="51435" cy="2073910"/>
          </a:xfrm>
          <a:custGeom>
            <a:avLst/>
            <a:gdLst/>
            <a:ahLst/>
            <a:cxnLst/>
            <a:rect l="l" t="t" r="r" b="b"/>
            <a:pathLst>
              <a:path w="51434" h="2073910">
                <a:moveTo>
                  <a:pt x="39406" y="0"/>
                </a:moveTo>
                <a:lnTo>
                  <a:pt x="11656" y="0"/>
                </a:lnTo>
                <a:lnTo>
                  <a:pt x="0" y="2073513"/>
                </a:lnTo>
                <a:lnTo>
                  <a:pt x="51106" y="2073513"/>
                </a:lnTo>
                <a:lnTo>
                  <a:pt x="39406" y="0"/>
                </a:lnTo>
                <a:close/>
              </a:path>
            </a:pathLst>
          </a:custGeom>
          <a:solidFill>
            <a:srgbClr val="6BB8C2"/>
          </a:solidFill>
        </p:spPr>
        <p:txBody>
          <a:bodyPr wrap="square" lIns="0" tIns="0" rIns="0" bIns="0" rtlCol="0"/>
          <a:lstStyle/>
          <a:p>
            <a:endParaRPr/>
          </a:p>
        </p:txBody>
      </p:sp>
      <p:sp>
        <p:nvSpPr>
          <p:cNvPr id="369" name="object 369"/>
          <p:cNvSpPr/>
          <p:nvPr/>
        </p:nvSpPr>
        <p:spPr>
          <a:xfrm>
            <a:off x="6818363" y="1692910"/>
            <a:ext cx="287020" cy="55244"/>
          </a:xfrm>
          <a:custGeom>
            <a:avLst/>
            <a:gdLst/>
            <a:ahLst/>
            <a:cxnLst/>
            <a:rect l="l" t="t" r="r" b="b"/>
            <a:pathLst>
              <a:path w="287020" h="55244">
                <a:moveTo>
                  <a:pt x="274159" y="0"/>
                </a:moveTo>
                <a:lnTo>
                  <a:pt x="12529" y="0"/>
                </a:lnTo>
                <a:lnTo>
                  <a:pt x="0" y="12285"/>
                </a:lnTo>
                <a:lnTo>
                  <a:pt x="0" y="42551"/>
                </a:lnTo>
                <a:lnTo>
                  <a:pt x="12529" y="54811"/>
                </a:lnTo>
                <a:lnTo>
                  <a:pt x="274159" y="54811"/>
                </a:lnTo>
                <a:lnTo>
                  <a:pt x="286644" y="42551"/>
                </a:lnTo>
                <a:lnTo>
                  <a:pt x="286644" y="12285"/>
                </a:lnTo>
                <a:lnTo>
                  <a:pt x="274159" y="0"/>
                </a:lnTo>
                <a:close/>
              </a:path>
            </a:pathLst>
          </a:custGeom>
          <a:solidFill>
            <a:srgbClr val="677AA4"/>
          </a:solidFill>
        </p:spPr>
        <p:txBody>
          <a:bodyPr wrap="square" lIns="0" tIns="0" rIns="0" bIns="0" rtlCol="0"/>
          <a:lstStyle/>
          <a:p>
            <a:endParaRPr/>
          </a:p>
        </p:txBody>
      </p:sp>
      <p:sp>
        <p:nvSpPr>
          <p:cNvPr id="370" name="object 370"/>
          <p:cNvSpPr/>
          <p:nvPr/>
        </p:nvSpPr>
        <p:spPr>
          <a:xfrm>
            <a:off x="6811809" y="1680277"/>
            <a:ext cx="300355" cy="0"/>
          </a:xfrm>
          <a:custGeom>
            <a:avLst/>
            <a:gdLst/>
            <a:ahLst/>
            <a:cxnLst/>
            <a:rect l="l" t="t" r="r" b="b"/>
            <a:pathLst>
              <a:path w="300354">
                <a:moveTo>
                  <a:pt x="299755" y="0"/>
                </a:moveTo>
                <a:lnTo>
                  <a:pt x="0" y="0"/>
                </a:lnTo>
              </a:path>
            </a:pathLst>
          </a:custGeom>
          <a:ln w="4584">
            <a:solidFill>
              <a:srgbClr val="314C7E"/>
            </a:solidFill>
          </a:ln>
        </p:spPr>
        <p:txBody>
          <a:bodyPr wrap="square" lIns="0" tIns="0" rIns="0" bIns="0" rtlCol="0"/>
          <a:lstStyle/>
          <a:p>
            <a:endParaRPr/>
          </a:p>
        </p:txBody>
      </p:sp>
      <p:sp>
        <p:nvSpPr>
          <p:cNvPr id="371" name="object 371"/>
          <p:cNvSpPr/>
          <p:nvPr/>
        </p:nvSpPr>
        <p:spPr>
          <a:xfrm>
            <a:off x="6849760" y="1570215"/>
            <a:ext cx="224154" cy="0"/>
          </a:xfrm>
          <a:custGeom>
            <a:avLst/>
            <a:gdLst/>
            <a:ahLst/>
            <a:cxnLst/>
            <a:rect l="l" t="t" r="r" b="b"/>
            <a:pathLst>
              <a:path w="224154">
                <a:moveTo>
                  <a:pt x="223835" y="0"/>
                </a:moveTo>
                <a:lnTo>
                  <a:pt x="0" y="0"/>
                </a:lnTo>
              </a:path>
            </a:pathLst>
          </a:custGeom>
          <a:ln w="18364">
            <a:solidFill>
              <a:srgbClr val="008C99"/>
            </a:solidFill>
          </a:ln>
        </p:spPr>
        <p:txBody>
          <a:bodyPr wrap="square" lIns="0" tIns="0" rIns="0" bIns="0" rtlCol="0"/>
          <a:lstStyle/>
          <a:p>
            <a:endParaRPr/>
          </a:p>
        </p:txBody>
      </p:sp>
      <p:sp>
        <p:nvSpPr>
          <p:cNvPr id="372" name="object 372"/>
          <p:cNvSpPr/>
          <p:nvPr/>
        </p:nvSpPr>
        <p:spPr>
          <a:xfrm>
            <a:off x="6811805" y="1688616"/>
            <a:ext cx="300355" cy="0"/>
          </a:xfrm>
          <a:custGeom>
            <a:avLst/>
            <a:gdLst/>
            <a:ahLst/>
            <a:cxnLst/>
            <a:rect l="l" t="t" r="r" b="b"/>
            <a:pathLst>
              <a:path w="300354">
                <a:moveTo>
                  <a:pt x="299755" y="0"/>
                </a:moveTo>
                <a:lnTo>
                  <a:pt x="0" y="0"/>
                </a:lnTo>
              </a:path>
            </a:pathLst>
          </a:custGeom>
          <a:ln w="4864">
            <a:solidFill>
              <a:srgbClr val="314C7E"/>
            </a:solidFill>
          </a:ln>
        </p:spPr>
        <p:txBody>
          <a:bodyPr wrap="square" lIns="0" tIns="0" rIns="0" bIns="0" rtlCol="0"/>
          <a:lstStyle/>
          <a:p>
            <a:endParaRPr/>
          </a:p>
        </p:txBody>
      </p:sp>
      <p:sp>
        <p:nvSpPr>
          <p:cNvPr id="373" name="object 373"/>
          <p:cNvSpPr/>
          <p:nvPr/>
        </p:nvSpPr>
        <p:spPr>
          <a:xfrm>
            <a:off x="6804490" y="1586430"/>
            <a:ext cx="314960" cy="45085"/>
          </a:xfrm>
          <a:custGeom>
            <a:avLst/>
            <a:gdLst/>
            <a:ahLst/>
            <a:cxnLst/>
            <a:rect l="l" t="t" r="r" b="b"/>
            <a:pathLst>
              <a:path w="314959" h="45085">
                <a:moveTo>
                  <a:pt x="269116" y="0"/>
                </a:moveTo>
                <a:lnTo>
                  <a:pt x="45278" y="0"/>
                </a:lnTo>
                <a:lnTo>
                  <a:pt x="0" y="44989"/>
                </a:lnTo>
                <a:lnTo>
                  <a:pt x="314393" y="44989"/>
                </a:lnTo>
                <a:lnTo>
                  <a:pt x="269116" y="0"/>
                </a:lnTo>
                <a:close/>
              </a:path>
            </a:pathLst>
          </a:custGeom>
          <a:solidFill>
            <a:srgbClr val="FFFFFF"/>
          </a:solidFill>
        </p:spPr>
        <p:txBody>
          <a:bodyPr wrap="square" lIns="0" tIns="0" rIns="0" bIns="0" rtlCol="0"/>
          <a:lstStyle/>
          <a:p>
            <a:endParaRPr/>
          </a:p>
        </p:txBody>
      </p:sp>
      <p:sp>
        <p:nvSpPr>
          <p:cNvPr id="374" name="object 374"/>
          <p:cNvSpPr/>
          <p:nvPr/>
        </p:nvSpPr>
        <p:spPr>
          <a:xfrm>
            <a:off x="6808405" y="1660269"/>
            <a:ext cx="306705" cy="0"/>
          </a:xfrm>
          <a:custGeom>
            <a:avLst/>
            <a:gdLst/>
            <a:ahLst/>
            <a:cxnLst/>
            <a:rect l="l" t="t" r="r" b="b"/>
            <a:pathLst>
              <a:path w="306704">
                <a:moveTo>
                  <a:pt x="306567" y="0"/>
                </a:moveTo>
                <a:lnTo>
                  <a:pt x="0" y="0"/>
                </a:lnTo>
              </a:path>
            </a:pathLst>
          </a:custGeom>
          <a:ln w="7289">
            <a:solidFill>
              <a:srgbClr val="314C7E"/>
            </a:solidFill>
          </a:ln>
        </p:spPr>
        <p:txBody>
          <a:bodyPr wrap="square" lIns="0" tIns="0" rIns="0" bIns="0" rtlCol="0"/>
          <a:lstStyle/>
          <a:p>
            <a:endParaRPr/>
          </a:p>
        </p:txBody>
      </p:sp>
      <p:sp>
        <p:nvSpPr>
          <p:cNvPr id="375" name="object 375"/>
          <p:cNvSpPr/>
          <p:nvPr/>
        </p:nvSpPr>
        <p:spPr>
          <a:xfrm>
            <a:off x="6849760" y="1551236"/>
            <a:ext cx="224154" cy="0"/>
          </a:xfrm>
          <a:custGeom>
            <a:avLst/>
            <a:gdLst/>
            <a:ahLst/>
            <a:cxnLst/>
            <a:rect l="l" t="t" r="r" b="b"/>
            <a:pathLst>
              <a:path w="224154">
                <a:moveTo>
                  <a:pt x="223835" y="0"/>
                </a:moveTo>
                <a:lnTo>
                  <a:pt x="0" y="0"/>
                </a:lnTo>
              </a:path>
            </a:pathLst>
          </a:custGeom>
          <a:ln w="4233">
            <a:solidFill>
              <a:srgbClr val="314C7E"/>
            </a:solidFill>
          </a:ln>
        </p:spPr>
        <p:txBody>
          <a:bodyPr wrap="square" lIns="0" tIns="0" rIns="0" bIns="0" rtlCol="0"/>
          <a:lstStyle/>
          <a:p>
            <a:endParaRPr/>
          </a:p>
        </p:txBody>
      </p:sp>
      <p:sp>
        <p:nvSpPr>
          <p:cNvPr id="376" name="object 376"/>
          <p:cNvSpPr/>
          <p:nvPr/>
        </p:nvSpPr>
        <p:spPr>
          <a:xfrm>
            <a:off x="6844403" y="1649049"/>
            <a:ext cx="234950" cy="0"/>
          </a:xfrm>
          <a:custGeom>
            <a:avLst/>
            <a:gdLst/>
            <a:ahLst/>
            <a:cxnLst/>
            <a:rect l="l" t="t" r="r" b="b"/>
            <a:pathLst>
              <a:path w="234950">
                <a:moveTo>
                  <a:pt x="234548" y="0"/>
                </a:moveTo>
                <a:lnTo>
                  <a:pt x="0" y="0"/>
                </a:lnTo>
              </a:path>
            </a:pathLst>
          </a:custGeom>
          <a:ln w="5422">
            <a:solidFill>
              <a:srgbClr val="314C7E"/>
            </a:solidFill>
          </a:ln>
        </p:spPr>
        <p:txBody>
          <a:bodyPr wrap="square" lIns="0" tIns="0" rIns="0" bIns="0" rtlCol="0"/>
          <a:lstStyle/>
          <a:p>
            <a:endParaRPr/>
          </a:p>
        </p:txBody>
      </p:sp>
      <p:sp>
        <p:nvSpPr>
          <p:cNvPr id="377" name="object 377"/>
          <p:cNvSpPr/>
          <p:nvPr/>
        </p:nvSpPr>
        <p:spPr>
          <a:xfrm>
            <a:off x="6844403" y="1671467"/>
            <a:ext cx="234950" cy="0"/>
          </a:xfrm>
          <a:custGeom>
            <a:avLst/>
            <a:gdLst/>
            <a:ahLst/>
            <a:cxnLst/>
            <a:rect l="l" t="t" r="r" b="b"/>
            <a:pathLst>
              <a:path w="234950">
                <a:moveTo>
                  <a:pt x="234548" y="0"/>
                </a:moveTo>
                <a:lnTo>
                  <a:pt x="0" y="0"/>
                </a:lnTo>
              </a:path>
            </a:pathLst>
          </a:custGeom>
          <a:ln w="5397">
            <a:solidFill>
              <a:srgbClr val="314C7E"/>
            </a:solidFill>
          </a:ln>
        </p:spPr>
        <p:txBody>
          <a:bodyPr wrap="square" lIns="0" tIns="0" rIns="0" bIns="0" rtlCol="0"/>
          <a:lstStyle/>
          <a:p>
            <a:endParaRPr/>
          </a:p>
        </p:txBody>
      </p:sp>
      <p:sp>
        <p:nvSpPr>
          <p:cNvPr id="378" name="object 378"/>
          <p:cNvSpPr/>
          <p:nvPr/>
        </p:nvSpPr>
        <p:spPr>
          <a:xfrm>
            <a:off x="6804503" y="1615488"/>
            <a:ext cx="314960" cy="0"/>
          </a:xfrm>
          <a:custGeom>
            <a:avLst/>
            <a:gdLst/>
            <a:ahLst/>
            <a:cxnLst/>
            <a:rect l="l" t="t" r="r" b="b"/>
            <a:pathLst>
              <a:path w="314959">
                <a:moveTo>
                  <a:pt x="314371" y="0"/>
                </a:moveTo>
                <a:lnTo>
                  <a:pt x="0" y="0"/>
                </a:lnTo>
              </a:path>
            </a:pathLst>
          </a:custGeom>
          <a:ln w="4233">
            <a:solidFill>
              <a:srgbClr val="314C7E"/>
            </a:solidFill>
          </a:ln>
        </p:spPr>
        <p:txBody>
          <a:bodyPr wrap="square" lIns="0" tIns="0" rIns="0" bIns="0" rtlCol="0"/>
          <a:lstStyle/>
          <a:p>
            <a:endParaRPr/>
          </a:p>
        </p:txBody>
      </p:sp>
      <p:sp>
        <p:nvSpPr>
          <p:cNvPr id="379" name="object 379"/>
          <p:cNvSpPr/>
          <p:nvPr/>
        </p:nvSpPr>
        <p:spPr>
          <a:xfrm>
            <a:off x="6804500"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0" name="object 380"/>
          <p:cNvSpPr/>
          <p:nvPr/>
        </p:nvSpPr>
        <p:spPr>
          <a:xfrm>
            <a:off x="6821851"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1" name="object 381"/>
          <p:cNvSpPr/>
          <p:nvPr/>
        </p:nvSpPr>
        <p:spPr>
          <a:xfrm>
            <a:off x="6839200"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2" name="object 382"/>
          <p:cNvSpPr/>
          <p:nvPr/>
        </p:nvSpPr>
        <p:spPr>
          <a:xfrm>
            <a:off x="6856549"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3" name="object 383"/>
          <p:cNvSpPr/>
          <p:nvPr/>
        </p:nvSpPr>
        <p:spPr>
          <a:xfrm>
            <a:off x="6873877" y="1625734"/>
            <a:ext cx="2540" cy="0"/>
          </a:xfrm>
          <a:custGeom>
            <a:avLst/>
            <a:gdLst/>
            <a:ahLst/>
            <a:cxnLst/>
            <a:rect l="l" t="t" r="r" b="b"/>
            <a:pathLst>
              <a:path w="2540">
                <a:moveTo>
                  <a:pt x="0" y="0"/>
                </a:moveTo>
                <a:lnTo>
                  <a:pt x="2172" y="0"/>
                </a:lnTo>
              </a:path>
            </a:pathLst>
          </a:custGeom>
          <a:ln w="20962">
            <a:solidFill>
              <a:srgbClr val="314C7E"/>
            </a:solidFill>
          </a:ln>
        </p:spPr>
        <p:txBody>
          <a:bodyPr wrap="square" lIns="0" tIns="0" rIns="0" bIns="0" rtlCol="0"/>
          <a:lstStyle/>
          <a:p>
            <a:endParaRPr/>
          </a:p>
        </p:txBody>
      </p:sp>
      <p:sp>
        <p:nvSpPr>
          <p:cNvPr id="384" name="object 384"/>
          <p:cNvSpPr/>
          <p:nvPr/>
        </p:nvSpPr>
        <p:spPr>
          <a:xfrm>
            <a:off x="6891202"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5" name="object 385"/>
          <p:cNvSpPr/>
          <p:nvPr/>
        </p:nvSpPr>
        <p:spPr>
          <a:xfrm>
            <a:off x="6908573"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6" name="object 386"/>
          <p:cNvSpPr/>
          <p:nvPr/>
        </p:nvSpPr>
        <p:spPr>
          <a:xfrm>
            <a:off x="6925902"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7" name="object 387"/>
          <p:cNvSpPr/>
          <p:nvPr/>
        </p:nvSpPr>
        <p:spPr>
          <a:xfrm>
            <a:off x="6943273" y="1625734"/>
            <a:ext cx="2540" cy="0"/>
          </a:xfrm>
          <a:custGeom>
            <a:avLst/>
            <a:gdLst/>
            <a:ahLst/>
            <a:cxnLst/>
            <a:rect l="l" t="t" r="r" b="b"/>
            <a:pathLst>
              <a:path w="2540">
                <a:moveTo>
                  <a:pt x="0" y="0"/>
                </a:moveTo>
                <a:lnTo>
                  <a:pt x="2153" y="0"/>
                </a:lnTo>
              </a:path>
            </a:pathLst>
          </a:custGeom>
          <a:ln w="20962">
            <a:solidFill>
              <a:srgbClr val="314C7E"/>
            </a:solidFill>
          </a:ln>
        </p:spPr>
        <p:txBody>
          <a:bodyPr wrap="square" lIns="0" tIns="0" rIns="0" bIns="0" rtlCol="0"/>
          <a:lstStyle/>
          <a:p>
            <a:endParaRPr/>
          </a:p>
        </p:txBody>
      </p:sp>
      <p:sp>
        <p:nvSpPr>
          <p:cNvPr id="388" name="object 388"/>
          <p:cNvSpPr/>
          <p:nvPr/>
        </p:nvSpPr>
        <p:spPr>
          <a:xfrm>
            <a:off x="6960623"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89" name="object 389"/>
          <p:cNvSpPr/>
          <p:nvPr/>
        </p:nvSpPr>
        <p:spPr>
          <a:xfrm>
            <a:off x="6977928" y="1625734"/>
            <a:ext cx="2540" cy="0"/>
          </a:xfrm>
          <a:custGeom>
            <a:avLst/>
            <a:gdLst/>
            <a:ahLst/>
            <a:cxnLst/>
            <a:rect l="l" t="t" r="r" b="b"/>
            <a:pathLst>
              <a:path w="2540">
                <a:moveTo>
                  <a:pt x="0" y="0"/>
                </a:moveTo>
                <a:lnTo>
                  <a:pt x="2172" y="0"/>
                </a:lnTo>
              </a:path>
            </a:pathLst>
          </a:custGeom>
          <a:ln w="20962">
            <a:solidFill>
              <a:srgbClr val="314C7E"/>
            </a:solidFill>
          </a:ln>
        </p:spPr>
        <p:txBody>
          <a:bodyPr wrap="square" lIns="0" tIns="0" rIns="0" bIns="0" rtlCol="0"/>
          <a:lstStyle/>
          <a:p>
            <a:endParaRPr/>
          </a:p>
        </p:txBody>
      </p:sp>
      <p:sp>
        <p:nvSpPr>
          <p:cNvPr id="390" name="object 390"/>
          <p:cNvSpPr/>
          <p:nvPr/>
        </p:nvSpPr>
        <p:spPr>
          <a:xfrm>
            <a:off x="6995320"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91" name="object 391"/>
          <p:cNvSpPr/>
          <p:nvPr/>
        </p:nvSpPr>
        <p:spPr>
          <a:xfrm>
            <a:off x="7012626" y="1625734"/>
            <a:ext cx="2540" cy="0"/>
          </a:xfrm>
          <a:custGeom>
            <a:avLst/>
            <a:gdLst/>
            <a:ahLst/>
            <a:cxnLst/>
            <a:rect l="l" t="t" r="r" b="b"/>
            <a:pathLst>
              <a:path w="2540">
                <a:moveTo>
                  <a:pt x="0" y="0"/>
                </a:moveTo>
                <a:lnTo>
                  <a:pt x="2174" y="0"/>
                </a:lnTo>
              </a:path>
            </a:pathLst>
          </a:custGeom>
          <a:ln w="20962">
            <a:solidFill>
              <a:srgbClr val="314C7E"/>
            </a:solidFill>
          </a:ln>
        </p:spPr>
        <p:txBody>
          <a:bodyPr wrap="square" lIns="0" tIns="0" rIns="0" bIns="0" rtlCol="0"/>
          <a:lstStyle/>
          <a:p>
            <a:endParaRPr/>
          </a:p>
        </p:txBody>
      </p:sp>
      <p:sp>
        <p:nvSpPr>
          <p:cNvPr id="392" name="object 392"/>
          <p:cNvSpPr/>
          <p:nvPr/>
        </p:nvSpPr>
        <p:spPr>
          <a:xfrm>
            <a:off x="7029998" y="1625734"/>
            <a:ext cx="2540" cy="0"/>
          </a:xfrm>
          <a:custGeom>
            <a:avLst/>
            <a:gdLst/>
            <a:ahLst/>
            <a:cxnLst/>
            <a:rect l="l" t="t" r="r" b="b"/>
            <a:pathLst>
              <a:path w="2540">
                <a:moveTo>
                  <a:pt x="0" y="0"/>
                </a:moveTo>
                <a:lnTo>
                  <a:pt x="2129" y="0"/>
                </a:lnTo>
              </a:path>
            </a:pathLst>
          </a:custGeom>
          <a:ln w="20962">
            <a:solidFill>
              <a:srgbClr val="314C7E"/>
            </a:solidFill>
          </a:ln>
        </p:spPr>
        <p:txBody>
          <a:bodyPr wrap="square" lIns="0" tIns="0" rIns="0" bIns="0" rtlCol="0"/>
          <a:lstStyle/>
          <a:p>
            <a:endParaRPr/>
          </a:p>
        </p:txBody>
      </p:sp>
      <p:sp>
        <p:nvSpPr>
          <p:cNvPr id="393" name="object 393"/>
          <p:cNvSpPr/>
          <p:nvPr/>
        </p:nvSpPr>
        <p:spPr>
          <a:xfrm>
            <a:off x="7047345" y="1625734"/>
            <a:ext cx="2540" cy="0"/>
          </a:xfrm>
          <a:custGeom>
            <a:avLst/>
            <a:gdLst/>
            <a:ahLst/>
            <a:cxnLst/>
            <a:rect l="l" t="t" r="r" b="b"/>
            <a:pathLst>
              <a:path w="2540">
                <a:moveTo>
                  <a:pt x="0" y="0"/>
                </a:moveTo>
                <a:lnTo>
                  <a:pt x="2153" y="0"/>
                </a:lnTo>
              </a:path>
            </a:pathLst>
          </a:custGeom>
          <a:ln w="20962">
            <a:solidFill>
              <a:srgbClr val="314C7E"/>
            </a:solidFill>
          </a:ln>
        </p:spPr>
        <p:txBody>
          <a:bodyPr wrap="square" lIns="0" tIns="0" rIns="0" bIns="0" rtlCol="0"/>
          <a:lstStyle/>
          <a:p>
            <a:endParaRPr/>
          </a:p>
        </p:txBody>
      </p:sp>
      <p:sp>
        <p:nvSpPr>
          <p:cNvPr id="394" name="object 394"/>
          <p:cNvSpPr/>
          <p:nvPr/>
        </p:nvSpPr>
        <p:spPr>
          <a:xfrm>
            <a:off x="7064671" y="1625734"/>
            <a:ext cx="2540" cy="0"/>
          </a:xfrm>
          <a:custGeom>
            <a:avLst/>
            <a:gdLst/>
            <a:ahLst/>
            <a:cxnLst/>
            <a:rect l="l" t="t" r="r" b="b"/>
            <a:pathLst>
              <a:path w="2540">
                <a:moveTo>
                  <a:pt x="0" y="0"/>
                </a:moveTo>
                <a:lnTo>
                  <a:pt x="2152" y="0"/>
                </a:lnTo>
              </a:path>
            </a:pathLst>
          </a:custGeom>
          <a:ln w="20962">
            <a:solidFill>
              <a:srgbClr val="314C7E"/>
            </a:solidFill>
          </a:ln>
        </p:spPr>
        <p:txBody>
          <a:bodyPr wrap="square" lIns="0" tIns="0" rIns="0" bIns="0" rtlCol="0"/>
          <a:lstStyle/>
          <a:p>
            <a:endParaRPr/>
          </a:p>
        </p:txBody>
      </p:sp>
      <p:sp>
        <p:nvSpPr>
          <p:cNvPr id="395" name="object 395"/>
          <p:cNvSpPr/>
          <p:nvPr/>
        </p:nvSpPr>
        <p:spPr>
          <a:xfrm>
            <a:off x="7082024" y="1625734"/>
            <a:ext cx="2540" cy="0"/>
          </a:xfrm>
          <a:custGeom>
            <a:avLst/>
            <a:gdLst/>
            <a:ahLst/>
            <a:cxnLst/>
            <a:rect l="l" t="t" r="r" b="b"/>
            <a:pathLst>
              <a:path w="2540">
                <a:moveTo>
                  <a:pt x="0" y="0"/>
                </a:moveTo>
                <a:lnTo>
                  <a:pt x="2174" y="0"/>
                </a:lnTo>
              </a:path>
            </a:pathLst>
          </a:custGeom>
          <a:ln w="20962">
            <a:solidFill>
              <a:srgbClr val="314C7E"/>
            </a:solidFill>
          </a:ln>
        </p:spPr>
        <p:txBody>
          <a:bodyPr wrap="square" lIns="0" tIns="0" rIns="0" bIns="0" rtlCol="0"/>
          <a:lstStyle/>
          <a:p>
            <a:endParaRPr/>
          </a:p>
        </p:txBody>
      </p:sp>
      <p:sp>
        <p:nvSpPr>
          <p:cNvPr id="396" name="object 396"/>
          <p:cNvSpPr/>
          <p:nvPr/>
        </p:nvSpPr>
        <p:spPr>
          <a:xfrm>
            <a:off x="7099351" y="1625734"/>
            <a:ext cx="2540" cy="0"/>
          </a:xfrm>
          <a:custGeom>
            <a:avLst/>
            <a:gdLst/>
            <a:ahLst/>
            <a:cxnLst/>
            <a:rect l="l" t="t" r="r" b="b"/>
            <a:pathLst>
              <a:path w="2540">
                <a:moveTo>
                  <a:pt x="0" y="0"/>
                </a:moveTo>
                <a:lnTo>
                  <a:pt x="2172" y="0"/>
                </a:lnTo>
              </a:path>
            </a:pathLst>
          </a:custGeom>
          <a:ln w="20962">
            <a:solidFill>
              <a:srgbClr val="314C7E"/>
            </a:solidFill>
          </a:ln>
        </p:spPr>
        <p:txBody>
          <a:bodyPr wrap="square" lIns="0" tIns="0" rIns="0" bIns="0" rtlCol="0"/>
          <a:lstStyle/>
          <a:p>
            <a:endParaRPr/>
          </a:p>
        </p:txBody>
      </p:sp>
      <p:sp>
        <p:nvSpPr>
          <p:cNvPr id="397" name="object 397"/>
          <p:cNvSpPr/>
          <p:nvPr/>
        </p:nvSpPr>
        <p:spPr>
          <a:xfrm>
            <a:off x="6938204" y="1045422"/>
            <a:ext cx="46990" cy="503555"/>
          </a:xfrm>
          <a:custGeom>
            <a:avLst/>
            <a:gdLst/>
            <a:ahLst/>
            <a:cxnLst/>
            <a:rect l="l" t="t" r="r" b="b"/>
            <a:pathLst>
              <a:path w="46990" h="503555">
                <a:moveTo>
                  <a:pt x="0" y="503006"/>
                </a:moveTo>
                <a:lnTo>
                  <a:pt x="46915" y="503006"/>
                </a:lnTo>
                <a:lnTo>
                  <a:pt x="46915" y="0"/>
                </a:lnTo>
                <a:lnTo>
                  <a:pt x="0" y="0"/>
                </a:lnTo>
                <a:lnTo>
                  <a:pt x="0" y="503006"/>
                </a:lnTo>
                <a:close/>
              </a:path>
            </a:pathLst>
          </a:custGeom>
          <a:solidFill>
            <a:srgbClr val="A0D0D8"/>
          </a:solidFill>
        </p:spPr>
        <p:txBody>
          <a:bodyPr wrap="square" lIns="0" tIns="0" rIns="0" bIns="0" rtlCol="0"/>
          <a:lstStyle/>
          <a:p>
            <a:endParaRPr/>
          </a:p>
        </p:txBody>
      </p:sp>
      <p:sp>
        <p:nvSpPr>
          <p:cNvPr id="398" name="object 398"/>
          <p:cNvSpPr/>
          <p:nvPr/>
        </p:nvSpPr>
        <p:spPr>
          <a:xfrm>
            <a:off x="6804503" y="1637851"/>
            <a:ext cx="314960" cy="0"/>
          </a:xfrm>
          <a:custGeom>
            <a:avLst/>
            <a:gdLst/>
            <a:ahLst/>
            <a:cxnLst/>
            <a:rect l="l" t="t" r="r" b="b"/>
            <a:pathLst>
              <a:path w="314959">
                <a:moveTo>
                  <a:pt x="314371" y="0"/>
                </a:moveTo>
                <a:lnTo>
                  <a:pt x="0" y="0"/>
                </a:lnTo>
              </a:path>
            </a:pathLst>
          </a:custGeom>
          <a:ln w="7264">
            <a:solidFill>
              <a:srgbClr val="008C99"/>
            </a:solidFill>
          </a:ln>
        </p:spPr>
        <p:txBody>
          <a:bodyPr wrap="square" lIns="0" tIns="0" rIns="0" bIns="0" rtlCol="0"/>
          <a:lstStyle/>
          <a:p>
            <a:endParaRPr/>
          </a:p>
        </p:txBody>
      </p:sp>
      <p:sp>
        <p:nvSpPr>
          <p:cNvPr id="399" name="object 399"/>
          <p:cNvSpPr/>
          <p:nvPr/>
        </p:nvSpPr>
        <p:spPr>
          <a:xfrm>
            <a:off x="6990705" y="1518942"/>
            <a:ext cx="22860" cy="0"/>
          </a:xfrm>
          <a:custGeom>
            <a:avLst/>
            <a:gdLst/>
            <a:ahLst/>
            <a:cxnLst/>
            <a:rect l="l" t="t" r="r" b="b"/>
            <a:pathLst>
              <a:path w="22859">
                <a:moveTo>
                  <a:pt x="22796" y="0"/>
                </a:moveTo>
                <a:lnTo>
                  <a:pt x="0" y="0"/>
                </a:lnTo>
              </a:path>
            </a:pathLst>
          </a:custGeom>
          <a:ln w="33400">
            <a:solidFill>
              <a:srgbClr val="A0D0D8"/>
            </a:solidFill>
          </a:ln>
        </p:spPr>
        <p:txBody>
          <a:bodyPr wrap="square" lIns="0" tIns="0" rIns="0" bIns="0" rtlCol="0"/>
          <a:lstStyle/>
          <a:p>
            <a:endParaRPr/>
          </a:p>
        </p:txBody>
      </p:sp>
      <p:sp>
        <p:nvSpPr>
          <p:cNvPr id="400" name="object 400"/>
          <p:cNvSpPr/>
          <p:nvPr/>
        </p:nvSpPr>
        <p:spPr>
          <a:xfrm>
            <a:off x="6990706" y="1470405"/>
            <a:ext cx="33655" cy="0"/>
          </a:xfrm>
          <a:custGeom>
            <a:avLst/>
            <a:gdLst/>
            <a:ahLst/>
            <a:cxnLst/>
            <a:rect l="l" t="t" r="r" b="b"/>
            <a:pathLst>
              <a:path w="33654">
                <a:moveTo>
                  <a:pt x="33643" y="0"/>
                </a:moveTo>
                <a:lnTo>
                  <a:pt x="0" y="0"/>
                </a:lnTo>
              </a:path>
            </a:pathLst>
          </a:custGeom>
          <a:ln w="21590">
            <a:solidFill>
              <a:srgbClr val="FFFFFF"/>
            </a:solidFill>
          </a:ln>
        </p:spPr>
        <p:txBody>
          <a:bodyPr wrap="square" lIns="0" tIns="0" rIns="0" bIns="0" rtlCol="0"/>
          <a:lstStyle/>
          <a:p>
            <a:endParaRPr/>
          </a:p>
        </p:txBody>
      </p:sp>
      <p:sp>
        <p:nvSpPr>
          <p:cNvPr id="401" name="object 401"/>
          <p:cNvSpPr/>
          <p:nvPr/>
        </p:nvSpPr>
        <p:spPr>
          <a:xfrm>
            <a:off x="6909874" y="1518942"/>
            <a:ext cx="22860" cy="0"/>
          </a:xfrm>
          <a:custGeom>
            <a:avLst/>
            <a:gdLst/>
            <a:ahLst/>
            <a:cxnLst/>
            <a:rect l="l" t="t" r="r" b="b"/>
            <a:pathLst>
              <a:path w="22859">
                <a:moveTo>
                  <a:pt x="22819" y="0"/>
                </a:moveTo>
                <a:lnTo>
                  <a:pt x="0" y="0"/>
                </a:lnTo>
              </a:path>
            </a:pathLst>
          </a:custGeom>
          <a:ln w="33400">
            <a:solidFill>
              <a:srgbClr val="A0D0D8"/>
            </a:solidFill>
          </a:ln>
        </p:spPr>
        <p:txBody>
          <a:bodyPr wrap="square" lIns="0" tIns="0" rIns="0" bIns="0" rtlCol="0"/>
          <a:lstStyle/>
          <a:p>
            <a:endParaRPr/>
          </a:p>
        </p:txBody>
      </p:sp>
      <p:sp>
        <p:nvSpPr>
          <p:cNvPr id="402" name="object 402"/>
          <p:cNvSpPr/>
          <p:nvPr/>
        </p:nvSpPr>
        <p:spPr>
          <a:xfrm>
            <a:off x="6899094" y="1470405"/>
            <a:ext cx="33655" cy="0"/>
          </a:xfrm>
          <a:custGeom>
            <a:avLst/>
            <a:gdLst/>
            <a:ahLst/>
            <a:cxnLst/>
            <a:rect l="l" t="t" r="r" b="b"/>
            <a:pathLst>
              <a:path w="33654">
                <a:moveTo>
                  <a:pt x="33599" y="0"/>
                </a:moveTo>
                <a:lnTo>
                  <a:pt x="0" y="0"/>
                </a:lnTo>
              </a:path>
            </a:pathLst>
          </a:custGeom>
          <a:ln w="21590">
            <a:solidFill>
              <a:srgbClr val="FFFFFF"/>
            </a:solidFill>
          </a:ln>
        </p:spPr>
        <p:txBody>
          <a:bodyPr wrap="square" lIns="0" tIns="0" rIns="0" bIns="0" rtlCol="0"/>
          <a:lstStyle/>
          <a:p>
            <a:endParaRPr/>
          </a:p>
        </p:txBody>
      </p:sp>
      <p:sp>
        <p:nvSpPr>
          <p:cNvPr id="403" name="object 403"/>
          <p:cNvSpPr/>
          <p:nvPr/>
        </p:nvSpPr>
        <p:spPr>
          <a:xfrm>
            <a:off x="6961698" y="1360659"/>
            <a:ext cx="0" cy="27305"/>
          </a:xfrm>
          <a:custGeom>
            <a:avLst/>
            <a:gdLst/>
            <a:ahLst/>
            <a:cxnLst/>
            <a:rect l="l" t="t" r="r" b="b"/>
            <a:pathLst>
              <a:path h="27305">
                <a:moveTo>
                  <a:pt x="0" y="0"/>
                </a:moveTo>
                <a:lnTo>
                  <a:pt x="0" y="26987"/>
                </a:lnTo>
              </a:path>
            </a:pathLst>
          </a:custGeom>
          <a:ln w="12015">
            <a:solidFill>
              <a:srgbClr val="314C7E"/>
            </a:solidFill>
          </a:ln>
        </p:spPr>
        <p:txBody>
          <a:bodyPr wrap="square" lIns="0" tIns="0" rIns="0" bIns="0" rtlCol="0"/>
          <a:lstStyle/>
          <a:p>
            <a:endParaRPr/>
          </a:p>
        </p:txBody>
      </p:sp>
      <p:sp>
        <p:nvSpPr>
          <p:cNvPr id="404" name="object 404"/>
          <p:cNvSpPr/>
          <p:nvPr/>
        </p:nvSpPr>
        <p:spPr>
          <a:xfrm>
            <a:off x="6932466" y="754764"/>
            <a:ext cx="58419" cy="237490"/>
          </a:xfrm>
          <a:custGeom>
            <a:avLst/>
            <a:gdLst/>
            <a:ahLst/>
            <a:cxnLst/>
            <a:rect l="l" t="t" r="r" b="b"/>
            <a:pathLst>
              <a:path w="58420" h="237490">
                <a:moveTo>
                  <a:pt x="52585" y="0"/>
                </a:moveTo>
                <a:lnTo>
                  <a:pt x="5873" y="0"/>
                </a:lnTo>
                <a:lnTo>
                  <a:pt x="0" y="237279"/>
                </a:lnTo>
                <a:lnTo>
                  <a:pt x="58413" y="237279"/>
                </a:lnTo>
                <a:lnTo>
                  <a:pt x="52585" y="0"/>
                </a:lnTo>
                <a:close/>
              </a:path>
            </a:pathLst>
          </a:custGeom>
          <a:solidFill>
            <a:srgbClr val="314C7E"/>
          </a:solidFill>
        </p:spPr>
        <p:txBody>
          <a:bodyPr wrap="square" lIns="0" tIns="0" rIns="0" bIns="0" rtlCol="0"/>
          <a:lstStyle/>
          <a:p>
            <a:endParaRPr/>
          </a:p>
        </p:txBody>
      </p:sp>
      <p:sp>
        <p:nvSpPr>
          <p:cNvPr id="405" name="object 405"/>
          <p:cNvSpPr/>
          <p:nvPr/>
        </p:nvSpPr>
        <p:spPr>
          <a:xfrm>
            <a:off x="6938006" y="750009"/>
            <a:ext cx="47625" cy="0"/>
          </a:xfrm>
          <a:custGeom>
            <a:avLst/>
            <a:gdLst/>
            <a:ahLst/>
            <a:cxnLst/>
            <a:rect l="l" t="t" r="r" b="b"/>
            <a:pathLst>
              <a:path w="47625">
                <a:moveTo>
                  <a:pt x="47362" y="0"/>
                </a:moveTo>
                <a:lnTo>
                  <a:pt x="0" y="0"/>
                </a:lnTo>
              </a:path>
            </a:pathLst>
          </a:custGeom>
          <a:ln w="5384">
            <a:solidFill>
              <a:srgbClr val="314C7E"/>
            </a:solidFill>
          </a:ln>
        </p:spPr>
        <p:txBody>
          <a:bodyPr wrap="square" lIns="0" tIns="0" rIns="0" bIns="0" rtlCol="0"/>
          <a:lstStyle/>
          <a:p>
            <a:endParaRPr/>
          </a:p>
        </p:txBody>
      </p:sp>
      <p:sp>
        <p:nvSpPr>
          <p:cNvPr id="406" name="object 406"/>
          <p:cNvSpPr/>
          <p:nvPr/>
        </p:nvSpPr>
        <p:spPr>
          <a:xfrm>
            <a:off x="6949193" y="646154"/>
            <a:ext cx="25400" cy="0"/>
          </a:xfrm>
          <a:custGeom>
            <a:avLst/>
            <a:gdLst/>
            <a:ahLst/>
            <a:cxnLst/>
            <a:rect l="l" t="t" r="r" b="b"/>
            <a:pathLst>
              <a:path w="25400">
                <a:moveTo>
                  <a:pt x="25012" y="0"/>
                </a:moveTo>
                <a:lnTo>
                  <a:pt x="0" y="0"/>
                </a:lnTo>
              </a:path>
            </a:pathLst>
          </a:custGeom>
          <a:ln w="5397">
            <a:solidFill>
              <a:srgbClr val="314C7E"/>
            </a:solidFill>
          </a:ln>
        </p:spPr>
        <p:txBody>
          <a:bodyPr wrap="square" lIns="0" tIns="0" rIns="0" bIns="0" rtlCol="0"/>
          <a:lstStyle/>
          <a:p>
            <a:endParaRPr/>
          </a:p>
        </p:txBody>
      </p:sp>
      <p:sp>
        <p:nvSpPr>
          <p:cNvPr id="407" name="object 407"/>
          <p:cNvSpPr/>
          <p:nvPr/>
        </p:nvSpPr>
        <p:spPr>
          <a:xfrm>
            <a:off x="6961689" y="381245"/>
            <a:ext cx="0" cy="144780"/>
          </a:xfrm>
          <a:custGeom>
            <a:avLst/>
            <a:gdLst/>
            <a:ahLst/>
            <a:cxnLst/>
            <a:rect l="l" t="t" r="r" b="b"/>
            <a:pathLst>
              <a:path h="144779">
                <a:moveTo>
                  <a:pt x="0" y="144354"/>
                </a:moveTo>
                <a:lnTo>
                  <a:pt x="0" y="0"/>
                </a:lnTo>
              </a:path>
            </a:pathLst>
          </a:custGeom>
          <a:ln w="5727">
            <a:solidFill>
              <a:srgbClr val="314C7E"/>
            </a:solidFill>
          </a:ln>
        </p:spPr>
        <p:txBody>
          <a:bodyPr wrap="square" lIns="0" tIns="0" rIns="0" bIns="0" rtlCol="0"/>
          <a:lstStyle/>
          <a:p>
            <a:endParaRPr/>
          </a:p>
        </p:txBody>
      </p:sp>
      <p:sp>
        <p:nvSpPr>
          <p:cNvPr id="408" name="object 408"/>
          <p:cNvSpPr/>
          <p:nvPr/>
        </p:nvSpPr>
        <p:spPr>
          <a:xfrm>
            <a:off x="6946293" y="650896"/>
            <a:ext cx="31115" cy="94615"/>
          </a:xfrm>
          <a:custGeom>
            <a:avLst/>
            <a:gdLst/>
            <a:ahLst/>
            <a:cxnLst/>
            <a:rect l="l" t="t" r="r" b="b"/>
            <a:pathLst>
              <a:path w="31115" h="94615">
                <a:moveTo>
                  <a:pt x="27905" y="0"/>
                </a:moveTo>
                <a:lnTo>
                  <a:pt x="2914" y="0"/>
                </a:lnTo>
                <a:lnTo>
                  <a:pt x="0" y="94359"/>
                </a:lnTo>
                <a:lnTo>
                  <a:pt x="30820" y="94359"/>
                </a:lnTo>
                <a:lnTo>
                  <a:pt x="27905" y="0"/>
                </a:lnTo>
                <a:close/>
              </a:path>
            </a:pathLst>
          </a:custGeom>
          <a:solidFill>
            <a:srgbClr val="314C7E"/>
          </a:solidFill>
        </p:spPr>
        <p:txBody>
          <a:bodyPr wrap="square" lIns="0" tIns="0" rIns="0" bIns="0" rtlCol="0"/>
          <a:lstStyle/>
          <a:p>
            <a:endParaRPr/>
          </a:p>
        </p:txBody>
      </p:sp>
      <p:sp>
        <p:nvSpPr>
          <p:cNvPr id="409" name="object 409"/>
          <p:cNvSpPr/>
          <p:nvPr/>
        </p:nvSpPr>
        <p:spPr>
          <a:xfrm>
            <a:off x="6898392" y="992049"/>
            <a:ext cx="127000" cy="53975"/>
          </a:xfrm>
          <a:custGeom>
            <a:avLst/>
            <a:gdLst/>
            <a:ahLst/>
            <a:cxnLst/>
            <a:rect l="l" t="t" r="r" b="b"/>
            <a:pathLst>
              <a:path w="127000" h="53975">
                <a:moveTo>
                  <a:pt x="114383" y="0"/>
                </a:moveTo>
                <a:lnTo>
                  <a:pt x="12237" y="0"/>
                </a:lnTo>
                <a:lnTo>
                  <a:pt x="0" y="11949"/>
                </a:lnTo>
                <a:lnTo>
                  <a:pt x="0" y="41428"/>
                </a:lnTo>
                <a:lnTo>
                  <a:pt x="12237" y="53378"/>
                </a:lnTo>
                <a:lnTo>
                  <a:pt x="114383" y="53378"/>
                </a:lnTo>
                <a:lnTo>
                  <a:pt x="126575" y="41428"/>
                </a:lnTo>
                <a:lnTo>
                  <a:pt x="126575" y="11949"/>
                </a:lnTo>
                <a:lnTo>
                  <a:pt x="114383" y="0"/>
                </a:lnTo>
                <a:close/>
              </a:path>
            </a:pathLst>
          </a:custGeom>
          <a:solidFill>
            <a:srgbClr val="FFFFFF"/>
          </a:solidFill>
        </p:spPr>
        <p:txBody>
          <a:bodyPr wrap="square" lIns="0" tIns="0" rIns="0" bIns="0" rtlCol="0"/>
          <a:lstStyle/>
          <a:p>
            <a:endParaRPr/>
          </a:p>
        </p:txBody>
      </p:sp>
      <p:sp>
        <p:nvSpPr>
          <p:cNvPr id="410" name="object 410"/>
          <p:cNvSpPr/>
          <p:nvPr/>
        </p:nvSpPr>
        <p:spPr>
          <a:xfrm>
            <a:off x="6961699" y="525597"/>
            <a:ext cx="0" cy="116205"/>
          </a:xfrm>
          <a:custGeom>
            <a:avLst/>
            <a:gdLst/>
            <a:ahLst/>
            <a:cxnLst/>
            <a:rect l="l" t="t" r="r" b="b"/>
            <a:pathLst>
              <a:path h="116204">
                <a:moveTo>
                  <a:pt x="0" y="115793"/>
                </a:moveTo>
                <a:lnTo>
                  <a:pt x="0" y="0"/>
                </a:lnTo>
              </a:path>
            </a:pathLst>
          </a:custGeom>
          <a:ln w="9016">
            <a:solidFill>
              <a:srgbClr val="314C7E"/>
            </a:solidFill>
          </a:ln>
        </p:spPr>
        <p:txBody>
          <a:bodyPr wrap="square" lIns="0" tIns="0" rIns="0" bIns="0" rtlCol="0"/>
          <a:lstStyle/>
          <a:p>
            <a:endParaRPr/>
          </a:p>
        </p:txBody>
      </p:sp>
      <p:sp>
        <p:nvSpPr>
          <p:cNvPr id="411" name="object 411"/>
          <p:cNvSpPr/>
          <p:nvPr/>
        </p:nvSpPr>
        <p:spPr>
          <a:xfrm>
            <a:off x="7347126" y="3390579"/>
            <a:ext cx="1797050" cy="82550"/>
          </a:xfrm>
          <a:custGeom>
            <a:avLst/>
            <a:gdLst/>
            <a:ahLst/>
            <a:cxnLst/>
            <a:rect l="l" t="t" r="r" b="b"/>
            <a:pathLst>
              <a:path w="1797050" h="82550">
                <a:moveTo>
                  <a:pt x="0" y="82298"/>
                </a:moveTo>
                <a:lnTo>
                  <a:pt x="1796873" y="82298"/>
                </a:lnTo>
                <a:lnTo>
                  <a:pt x="1796873" y="0"/>
                </a:lnTo>
                <a:lnTo>
                  <a:pt x="0" y="0"/>
                </a:lnTo>
                <a:lnTo>
                  <a:pt x="0" y="82298"/>
                </a:lnTo>
                <a:close/>
              </a:path>
            </a:pathLst>
          </a:custGeom>
          <a:solidFill>
            <a:srgbClr val="677AA4"/>
          </a:solidFill>
        </p:spPr>
        <p:txBody>
          <a:bodyPr wrap="square" lIns="0" tIns="0" rIns="0" bIns="0" rtlCol="0"/>
          <a:lstStyle/>
          <a:p>
            <a:endParaRPr/>
          </a:p>
        </p:txBody>
      </p:sp>
      <p:sp>
        <p:nvSpPr>
          <p:cNvPr id="412" name="object 412"/>
          <p:cNvSpPr/>
          <p:nvPr/>
        </p:nvSpPr>
        <p:spPr>
          <a:xfrm>
            <a:off x="7347126" y="3472876"/>
            <a:ext cx="1797050" cy="137160"/>
          </a:xfrm>
          <a:custGeom>
            <a:avLst/>
            <a:gdLst/>
            <a:ahLst/>
            <a:cxnLst/>
            <a:rect l="l" t="t" r="r" b="b"/>
            <a:pathLst>
              <a:path w="1797050" h="137160">
                <a:moveTo>
                  <a:pt x="0" y="137157"/>
                </a:moveTo>
                <a:lnTo>
                  <a:pt x="1796873" y="137157"/>
                </a:lnTo>
                <a:lnTo>
                  <a:pt x="1796873" y="0"/>
                </a:lnTo>
                <a:lnTo>
                  <a:pt x="0" y="0"/>
                </a:lnTo>
                <a:lnTo>
                  <a:pt x="0" y="137157"/>
                </a:lnTo>
                <a:close/>
              </a:path>
            </a:pathLst>
          </a:custGeom>
          <a:solidFill>
            <a:srgbClr val="008C99"/>
          </a:solidFill>
        </p:spPr>
        <p:txBody>
          <a:bodyPr wrap="square" lIns="0" tIns="0" rIns="0" bIns="0" rtlCol="0"/>
          <a:lstStyle/>
          <a:p>
            <a:endParaRPr/>
          </a:p>
        </p:txBody>
      </p:sp>
      <p:sp>
        <p:nvSpPr>
          <p:cNvPr id="413" name="object 413"/>
          <p:cNvSpPr/>
          <p:nvPr/>
        </p:nvSpPr>
        <p:spPr>
          <a:xfrm>
            <a:off x="7347126" y="3390556"/>
            <a:ext cx="1797050" cy="31750"/>
          </a:xfrm>
          <a:custGeom>
            <a:avLst/>
            <a:gdLst/>
            <a:ahLst/>
            <a:cxnLst/>
            <a:rect l="l" t="t" r="r" b="b"/>
            <a:pathLst>
              <a:path w="1797050" h="31750">
                <a:moveTo>
                  <a:pt x="0" y="31541"/>
                </a:moveTo>
                <a:lnTo>
                  <a:pt x="1796873" y="31541"/>
                </a:lnTo>
                <a:lnTo>
                  <a:pt x="1796873" y="0"/>
                </a:lnTo>
                <a:lnTo>
                  <a:pt x="0" y="0"/>
                </a:lnTo>
                <a:lnTo>
                  <a:pt x="0" y="31541"/>
                </a:lnTo>
                <a:close/>
              </a:path>
            </a:pathLst>
          </a:custGeom>
          <a:solidFill>
            <a:srgbClr val="A0D0D8"/>
          </a:solidFill>
        </p:spPr>
        <p:txBody>
          <a:bodyPr wrap="square" lIns="0" tIns="0" rIns="0" bIns="0" rtlCol="0"/>
          <a:lstStyle/>
          <a:p>
            <a:endParaRPr/>
          </a:p>
        </p:txBody>
      </p:sp>
      <p:sp>
        <p:nvSpPr>
          <p:cNvPr id="414" name="object 414"/>
          <p:cNvSpPr/>
          <p:nvPr/>
        </p:nvSpPr>
        <p:spPr>
          <a:xfrm>
            <a:off x="8018298" y="3507136"/>
            <a:ext cx="481965" cy="102870"/>
          </a:xfrm>
          <a:custGeom>
            <a:avLst/>
            <a:gdLst/>
            <a:ahLst/>
            <a:cxnLst/>
            <a:rect l="l" t="t" r="r" b="b"/>
            <a:pathLst>
              <a:path w="481965" h="102870">
                <a:moveTo>
                  <a:pt x="481831" y="102876"/>
                </a:moveTo>
                <a:lnTo>
                  <a:pt x="0" y="102876"/>
                </a:lnTo>
                <a:lnTo>
                  <a:pt x="0" y="0"/>
                </a:lnTo>
                <a:lnTo>
                  <a:pt x="481831" y="0"/>
                </a:lnTo>
                <a:lnTo>
                  <a:pt x="481831" y="102876"/>
                </a:lnTo>
                <a:close/>
              </a:path>
            </a:pathLst>
          </a:custGeom>
          <a:solidFill>
            <a:srgbClr val="A0D0D8"/>
          </a:solidFill>
        </p:spPr>
        <p:txBody>
          <a:bodyPr wrap="square" lIns="0" tIns="0" rIns="0" bIns="0" rtlCol="0"/>
          <a:lstStyle/>
          <a:p>
            <a:endParaRPr/>
          </a:p>
        </p:txBody>
      </p:sp>
      <p:sp>
        <p:nvSpPr>
          <p:cNvPr id="415" name="object 415"/>
          <p:cNvSpPr/>
          <p:nvPr/>
        </p:nvSpPr>
        <p:spPr>
          <a:xfrm>
            <a:off x="8024283" y="3558594"/>
            <a:ext cx="469900" cy="0"/>
          </a:xfrm>
          <a:custGeom>
            <a:avLst/>
            <a:gdLst/>
            <a:ahLst/>
            <a:cxnLst/>
            <a:rect l="l" t="t" r="r" b="b"/>
            <a:pathLst>
              <a:path w="469900">
                <a:moveTo>
                  <a:pt x="469906" y="0"/>
                </a:moveTo>
                <a:lnTo>
                  <a:pt x="0" y="0"/>
                </a:lnTo>
              </a:path>
            </a:pathLst>
          </a:custGeom>
          <a:ln w="52565">
            <a:solidFill>
              <a:srgbClr val="677AA4"/>
            </a:solidFill>
          </a:ln>
        </p:spPr>
        <p:txBody>
          <a:bodyPr wrap="square" lIns="0" tIns="0" rIns="0" bIns="0" rtlCol="0"/>
          <a:lstStyle/>
          <a:p>
            <a:endParaRPr/>
          </a:p>
        </p:txBody>
      </p:sp>
      <p:sp>
        <p:nvSpPr>
          <p:cNvPr id="416" name="object 416"/>
          <p:cNvSpPr/>
          <p:nvPr/>
        </p:nvSpPr>
        <p:spPr>
          <a:xfrm>
            <a:off x="8345859"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17" name="object 417"/>
          <p:cNvSpPr/>
          <p:nvPr/>
        </p:nvSpPr>
        <p:spPr>
          <a:xfrm>
            <a:off x="8172613"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18" name="object 418"/>
          <p:cNvSpPr/>
          <p:nvPr/>
        </p:nvSpPr>
        <p:spPr>
          <a:xfrm>
            <a:off x="7375235" y="3507136"/>
            <a:ext cx="481965" cy="102870"/>
          </a:xfrm>
          <a:custGeom>
            <a:avLst/>
            <a:gdLst/>
            <a:ahLst/>
            <a:cxnLst/>
            <a:rect l="l" t="t" r="r" b="b"/>
            <a:pathLst>
              <a:path w="481965" h="102870">
                <a:moveTo>
                  <a:pt x="481808" y="102876"/>
                </a:moveTo>
                <a:lnTo>
                  <a:pt x="0" y="102876"/>
                </a:lnTo>
                <a:lnTo>
                  <a:pt x="0" y="0"/>
                </a:lnTo>
                <a:lnTo>
                  <a:pt x="481808" y="0"/>
                </a:lnTo>
                <a:lnTo>
                  <a:pt x="481808" y="102876"/>
                </a:lnTo>
                <a:close/>
              </a:path>
            </a:pathLst>
          </a:custGeom>
          <a:solidFill>
            <a:srgbClr val="A0D0D8"/>
          </a:solidFill>
        </p:spPr>
        <p:txBody>
          <a:bodyPr wrap="square" lIns="0" tIns="0" rIns="0" bIns="0" rtlCol="0"/>
          <a:lstStyle/>
          <a:p>
            <a:endParaRPr/>
          </a:p>
        </p:txBody>
      </p:sp>
      <p:sp>
        <p:nvSpPr>
          <p:cNvPr id="419" name="object 419"/>
          <p:cNvSpPr/>
          <p:nvPr/>
        </p:nvSpPr>
        <p:spPr>
          <a:xfrm>
            <a:off x="7381195" y="3558594"/>
            <a:ext cx="469900" cy="0"/>
          </a:xfrm>
          <a:custGeom>
            <a:avLst/>
            <a:gdLst/>
            <a:ahLst/>
            <a:cxnLst/>
            <a:rect l="l" t="t" r="r" b="b"/>
            <a:pathLst>
              <a:path w="469900">
                <a:moveTo>
                  <a:pt x="469885" y="0"/>
                </a:moveTo>
                <a:lnTo>
                  <a:pt x="0" y="0"/>
                </a:lnTo>
              </a:path>
            </a:pathLst>
          </a:custGeom>
          <a:ln w="52565">
            <a:solidFill>
              <a:srgbClr val="677AA4"/>
            </a:solidFill>
          </a:ln>
        </p:spPr>
        <p:txBody>
          <a:bodyPr wrap="square" lIns="0" tIns="0" rIns="0" bIns="0" rtlCol="0"/>
          <a:lstStyle/>
          <a:p>
            <a:endParaRPr/>
          </a:p>
        </p:txBody>
      </p:sp>
      <p:sp>
        <p:nvSpPr>
          <p:cNvPr id="420" name="object 420"/>
          <p:cNvSpPr/>
          <p:nvPr/>
        </p:nvSpPr>
        <p:spPr>
          <a:xfrm>
            <a:off x="7702762"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21" name="object 421"/>
          <p:cNvSpPr/>
          <p:nvPr/>
        </p:nvSpPr>
        <p:spPr>
          <a:xfrm>
            <a:off x="7529517"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22" name="object 422"/>
          <p:cNvSpPr/>
          <p:nvPr/>
        </p:nvSpPr>
        <p:spPr>
          <a:xfrm>
            <a:off x="8658515" y="3507157"/>
            <a:ext cx="481965" cy="102870"/>
          </a:xfrm>
          <a:custGeom>
            <a:avLst/>
            <a:gdLst/>
            <a:ahLst/>
            <a:cxnLst/>
            <a:rect l="l" t="t" r="r" b="b"/>
            <a:pathLst>
              <a:path w="481965" h="102870">
                <a:moveTo>
                  <a:pt x="0" y="102876"/>
                </a:moveTo>
                <a:lnTo>
                  <a:pt x="481808" y="102876"/>
                </a:lnTo>
                <a:lnTo>
                  <a:pt x="481808" y="0"/>
                </a:lnTo>
                <a:lnTo>
                  <a:pt x="0" y="0"/>
                </a:lnTo>
                <a:lnTo>
                  <a:pt x="0" y="102876"/>
                </a:lnTo>
                <a:close/>
              </a:path>
            </a:pathLst>
          </a:custGeom>
          <a:solidFill>
            <a:srgbClr val="A0D0D8"/>
          </a:solidFill>
        </p:spPr>
        <p:txBody>
          <a:bodyPr wrap="square" lIns="0" tIns="0" rIns="0" bIns="0" rtlCol="0"/>
          <a:lstStyle/>
          <a:p>
            <a:endParaRPr/>
          </a:p>
        </p:txBody>
      </p:sp>
      <p:sp>
        <p:nvSpPr>
          <p:cNvPr id="423" name="object 423"/>
          <p:cNvSpPr/>
          <p:nvPr/>
        </p:nvSpPr>
        <p:spPr>
          <a:xfrm>
            <a:off x="8664454" y="3558594"/>
            <a:ext cx="470534" cy="0"/>
          </a:xfrm>
          <a:custGeom>
            <a:avLst/>
            <a:gdLst/>
            <a:ahLst/>
            <a:cxnLst/>
            <a:rect l="l" t="t" r="r" b="b"/>
            <a:pathLst>
              <a:path w="470534">
                <a:moveTo>
                  <a:pt x="469929" y="0"/>
                </a:moveTo>
                <a:lnTo>
                  <a:pt x="0" y="0"/>
                </a:lnTo>
              </a:path>
            </a:pathLst>
          </a:custGeom>
          <a:ln w="52565">
            <a:solidFill>
              <a:srgbClr val="677AA4"/>
            </a:solidFill>
          </a:ln>
        </p:spPr>
        <p:txBody>
          <a:bodyPr wrap="square" lIns="0" tIns="0" rIns="0" bIns="0" rtlCol="0"/>
          <a:lstStyle/>
          <a:p>
            <a:endParaRPr/>
          </a:p>
        </p:txBody>
      </p:sp>
      <p:sp>
        <p:nvSpPr>
          <p:cNvPr id="424" name="object 424"/>
          <p:cNvSpPr/>
          <p:nvPr/>
        </p:nvSpPr>
        <p:spPr>
          <a:xfrm>
            <a:off x="8986042"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25" name="object 425"/>
          <p:cNvSpPr/>
          <p:nvPr/>
        </p:nvSpPr>
        <p:spPr>
          <a:xfrm>
            <a:off x="8812786" y="3512198"/>
            <a:ext cx="0" cy="93345"/>
          </a:xfrm>
          <a:custGeom>
            <a:avLst/>
            <a:gdLst/>
            <a:ahLst/>
            <a:cxnLst/>
            <a:rect l="l" t="t" r="r" b="b"/>
            <a:pathLst>
              <a:path h="93345">
                <a:moveTo>
                  <a:pt x="0" y="92791"/>
                </a:moveTo>
                <a:lnTo>
                  <a:pt x="0" y="0"/>
                </a:lnTo>
              </a:path>
            </a:pathLst>
          </a:custGeom>
          <a:ln w="4233">
            <a:solidFill>
              <a:srgbClr val="A0D0D8"/>
            </a:solidFill>
          </a:ln>
        </p:spPr>
        <p:txBody>
          <a:bodyPr wrap="square" lIns="0" tIns="0" rIns="0" bIns="0" rtlCol="0"/>
          <a:lstStyle/>
          <a:p>
            <a:endParaRPr/>
          </a:p>
        </p:txBody>
      </p:sp>
      <p:sp>
        <p:nvSpPr>
          <p:cNvPr id="426" name="object 426"/>
          <p:cNvSpPr/>
          <p:nvPr/>
        </p:nvSpPr>
        <p:spPr>
          <a:xfrm>
            <a:off x="7347125" y="3468719"/>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27" name="object 427"/>
          <p:cNvSpPr/>
          <p:nvPr/>
        </p:nvSpPr>
        <p:spPr>
          <a:xfrm>
            <a:off x="7347125" y="3463226"/>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28" name="object 428"/>
          <p:cNvSpPr/>
          <p:nvPr/>
        </p:nvSpPr>
        <p:spPr>
          <a:xfrm>
            <a:off x="7346552" y="3024968"/>
            <a:ext cx="1797685" cy="365760"/>
          </a:xfrm>
          <a:custGeom>
            <a:avLst/>
            <a:gdLst/>
            <a:ahLst/>
            <a:cxnLst/>
            <a:rect l="l" t="t" r="r" b="b"/>
            <a:pathLst>
              <a:path w="1797684" h="365760">
                <a:moveTo>
                  <a:pt x="909891" y="0"/>
                </a:moveTo>
                <a:lnTo>
                  <a:pt x="805505" y="3285"/>
                </a:lnTo>
                <a:lnTo>
                  <a:pt x="704452" y="12867"/>
                </a:lnTo>
                <a:lnTo>
                  <a:pt x="607291" y="28341"/>
                </a:lnTo>
                <a:lnTo>
                  <a:pt x="514577" y="49301"/>
                </a:lnTo>
                <a:lnTo>
                  <a:pt x="426871" y="75337"/>
                </a:lnTo>
                <a:lnTo>
                  <a:pt x="344730" y="106046"/>
                </a:lnTo>
                <a:lnTo>
                  <a:pt x="268714" y="141019"/>
                </a:lnTo>
                <a:lnTo>
                  <a:pt x="199376" y="179847"/>
                </a:lnTo>
                <a:lnTo>
                  <a:pt x="137279" y="222126"/>
                </a:lnTo>
                <a:lnTo>
                  <a:pt x="82977" y="267451"/>
                </a:lnTo>
                <a:lnTo>
                  <a:pt x="0" y="365602"/>
                </a:lnTo>
                <a:lnTo>
                  <a:pt x="1797447" y="365602"/>
                </a:lnTo>
                <a:lnTo>
                  <a:pt x="1741948" y="267451"/>
                </a:lnTo>
                <a:lnTo>
                  <a:pt x="1687188" y="222126"/>
                </a:lnTo>
                <a:lnTo>
                  <a:pt x="1624512" y="179847"/>
                </a:lnTo>
                <a:lnTo>
                  <a:pt x="1554523" y="141019"/>
                </a:lnTo>
                <a:lnTo>
                  <a:pt x="1477813" y="106046"/>
                </a:lnTo>
                <a:lnTo>
                  <a:pt x="1394981" y="75337"/>
                </a:lnTo>
                <a:lnTo>
                  <a:pt x="1306626" y="49301"/>
                </a:lnTo>
                <a:lnTo>
                  <a:pt x="1213341" y="28341"/>
                </a:lnTo>
                <a:lnTo>
                  <a:pt x="1115724" y="12867"/>
                </a:lnTo>
                <a:lnTo>
                  <a:pt x="1014376" y="3285"/>
                </a:lnTo>
                <a:lnTo>
                  <a:pt x="909891" y="0"/>
                </a:lnTo>
                <a:close/>
              </a:path>
            </a:pathLst>
          </a:custGeom>
          <a:solidFill>
            <a:srgbClr val="FFFFFF"/>
          </a:solidFill>
        </p:spPr>
        <p:txBody>
          <a:bodyPr wrap="square" lIns="0" tIns="0" rIns="0" bIns="0" rtlCol="0"/>
          <a:lstStyle/>
          <a:p>
            <a:endParaRPr/>
          </a:p>
        </p:txBody>
      </p:sp>
      <p:sp>
        <p:nvSpPr>
          <p:cNvPr id="429" name="object 429"/>
          <p:cNvSpPr/>
          <p:nvPr/>
        </p:nvSpPr>
        <p:spPr>
          <a:xfrm>
            <a:off x="7347125" y="3457756"/>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30" name="object 430"/>
          <p:cNvSpPr/>
          <p:nvPr/>
        </p:nvSpPr>
        <p:spPr>
          <a:xfrm>
            <a:off x="7347125" y="3452262"/>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31" name="object 431"/>
          <p:cNvSpPr/>
          <p:nvPr/>
        </p:nvSpPr>
        <p:spPr>
          <a:xfrm>
            <a:off x="7347125" y="3446772"/>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32" name="object 432"/>
          <p:cNvSpPr/>
          <p:nvPr/>
        </p:nvSpPr>
        <p:spPr>
          <a:xfrm>
            <a:off x="7347125" y="3471476"/>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3" name="object 433"/>
          <p:cNvSpPr/>
          <p:nvPr/>
        </p:nvSpPr>
        <p:spPr>
          <a:xfrm>
            <a:off x="7347125" y="3465995"/>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4" name="object 434"/>
          <p:cNvSpPr/>
          <p:nvPr/>
        </p:nvSpPr>
        <p:spPr>
          <a:xfrm>
            <a:off x="7347125" y="3460468"/>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5" name="object 435"/>
          <p:cNvSpPr/>
          <p:nvPr/>
        </p:nvSpPr>
        <p:spPr>
          <a:xfrm>
            <a:off x="7347125" y="3455009"/>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6" name="object 436"/>
          <p:cNvSpPr/>
          <p:nvPr/>
        </p:nvSpPr>
        <p:spPr>
          <a:xfrm>
            <a:off x="7347125" y="3449516"/>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7" name="object 437"/>
          <p:cNvSpPr/>
          <p:nvPr/>
        </p:nvSpPr>
        <p:spPr>
          <a:xfrm>
            <a:off x="7347125" y="3444025"/>
            <a:ext cx="1797050" cy="0"/>
          </a:xfrm>
          <a:custGeom>
            <a:avLst/>
            <a:gdLst/>
            <a:ahLst/>
            <a:cxnLst/>
            <a:rect l="l" t="t" r="r" b="b"/>
            <a:pathLst>
              <a:path w="1797050">
                <a:moveTo>
                  <a:pt x="1796874" y="0"/>
                </a:moveTo>
                <a:lnTo>
                  <a:pt x="0" y="0"/>
                </a:lnTo>
              </a:path>
            </a:pathLst>
          </a:custGeom>
          <a:ln w="4233">
            <a:solidFill>
              <a:srgbClr val="A0D0D8"/>
            </a:solidFill>
          </a:ln>
        </p:spPr>
        <p:txBody>
          <a:bodyPr wrap="square" lIns="0" tIns="0" rIns="0" bIns="0" rtlCol="0"/>
          <a:lstStyle/>
          <a:p>
            <a:endParaRPr/>
          </a:p>
        </p:txBody>
      </p:sp>
      <p:sp>
        <p:nvSpPr>
          <p:cNvPr id="438" name="object 438"/>
          <p:cNvSpPr/>
          <p:nvPr/>
        </p:nvSpPr>
        <p:spPr>
          <a:xfrm>
            <a:off x="7347125" y="3441288"/>
            <a:ext cx="1797050" cy="0"/>
          </a:xfrm>
          <a:custGeom>
            <a:avLst/>
            <a:gdLst/>
            <a:ahLst/>
            <a:cxnLst/>
            <a:rect l="l" t="t" r="r" b="b"/>
            <a:pathLst>
              <a:path w="1797050">
                <a:moveTo>
                  <a:pt x="1796874" y="0"/>
                </a:moveTo>
                <a:lnTo>
                  <a:pt x="0" y="0"/>
                </a:lnTo>
              </a:path>
            </a:pathLst>
          </a:custGeom>
          <a:ln w="4233">
            <a:solidFill>
              <a:srgbClr val="FFFFFF"/>
            </a:solidFill>
          </a:ln>
        </p:spPr>
        <p:txBody>
          <a:bodyPr wrap="square" lIns="0" tIns="0" rIns="0" bIns="0" rtlCol="0"/>
          <a:lstStyle/>
          <a:p>
            <a:endParaRPr/>
          </a:p>
        </p:txBody>
      </p:sp>
      <p:sp>
        <p:nvSpPr>
          <p:cNvPr id="439" name="object 439"/>
          <p:cNvSpPr/>
          <p:nvPr/>
        </p:nvSpPr>
        <p:spPr>
          <a:xfrm>
            <a:off x="7383505"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0" name="object 440"/>
          <p:cNvSpPr/>
          <p:nvPr/>
        </p:nvSpPr>
        <p:spPr>
          <a:xfrm>
            <a:off x="7543234"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1" name="object 441"/>
          <p:cNvSpPr/>
          <p:nvPr/>
        </p:nvSpPr>
        <p:spPr>
          <a:xfrm>
            <a:off x="7702906" y="3433123"/>
            <a:ext cx="0" cy="29209"/>
          </a:xfrm>
          <a:custGeom>
            <a:avLst/>
            <a:gdLst/>
            <a:ahLst/>
            <a:cxnLst/>
            <a:rect l="l" t="t" r="r" b="b"/>
            <a:pathLst>
              <a:path h="29210">
                <a:moveTo>
                  <a:pt x="0" y="0"/>
                </a:moveTo>
                <a:lnTo>
                  <a:pt x="0" y="28752"/>
                </a:lnTo>
              </a:path>
            </a:pathLst>
          </a:custGeom>
          <a:ln w="11184">
            <a:solidFill>
              <a:srgbClr val="314C7E"/>
            </a:solidFill>
          </a:ln>
        </p:spPr>
        <p:txBody>
          <a:bodyPr wrap="square" lIns="0" tIns="0" rIns="0" bIns="0" rtlCol="0"/>
          <a:lstStyle/>
          <a:p>
            <a:endParaRPr/>
          </a:p>
        </p:txBody>
      </p:sp>
      <p:sp>
        <p:nvSpPr>
          <p:cNvPr id="442" name="object 442"/>
          <p:cNvSpPr/>
          <p:nvPr/>
        </p:nvSpPr>
        <p:spPr>
          <a:xfrm>
            <a:off x="7862635" y="3433123"/>
            <a:ext cx="0" cy="29209"/>
          </a:xfrm>
          <a:custGeom>
            <a:avLst/>
            <a:gdLst/>
            <a:ahLst/>
            <a:cxnLst/>
            <a:rect l="l" t="t" r="r" b="b"/>
            <a:pathLst>
              <a:path h="29210">
                <a:moveTo>
                  <a:pt x="0" y="0"/>
                </a:moveTo>
                <a:lnTo>
                  <a:pt x="0" y="28752"/>
                </a:lnTo>
              </a:path>
            </a:pathLst>
          </a:custGeom>
          <a:ln w="11184">
            <a:solidFill>
              <a:srgbClr val="314C7E"/>
            </a:solidFill>
          </a:ln>
        </p:spPr>
        <p:txBody>
          <a:bodyPr wrap="square" lIns="0" tIns="0" rIns="0" bIns="0" rtlCol="0"/>
          <a:lstStyle/>
          <a:p>
            <a:endParaRPr/>
          </a:p>
        </p:txBody>
      </p:sp>
      <p:sp>
        <p:nvSpPr>
          <p:cNvPr id="443" name="object 443"/>
          <p:cNvSpPr/>
          <p:nvPr/>
        </p:nvSpPr>
        <p:spPr>
          <a:xfrm>
            <a:off x="8022332"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4" name="object 444"/>
          <p:cNvSpPr/>
          <p:nvPr/>
        </p:nvSpPr>
        <p:spPr>
          <a:xfrm>
            <a:off x="8182061"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5" name="object 445"/>
          <p:cNvSpPr/>
          <p:nvPr/>
        </p:nvSpPr>
        <p:spPr>
          <a:xfrm>
            <a:off x="8341757" y="3433123"/>
            <a:ext cx="0" cy="29209"/>
          </a:xfrm>
          <a:custGeom>
            <a:avLst/>
            <a:gdLst/>
            <a:ahLst/>
            <a:cxnLst/>
            <a:rect l="l" t="t" r="r" b="b"/>
            <a:pathLst>
              <a:path h="29210">
                <a:moveTo>
                  <a:pt x="0" y="0"/>
                </a:moveTo>
                <a:lnTo>
                  <a:pt x="0" y="28752"/>
                </a:lnTo>
              </a:path>
            </a:pathLst>
          </a:custGeom>
          <a:ln w="11184">
            <a:solidFill>
              <a:srgbClr val="314C7E"/>
            </a:solidFill>
          </a:ln>
        </p:spPr>
        <p:txBody>
          <a:bodyPr wrap="square" lIns="0" tIns="0" rIns="0" bIns="0" rtlCol="0"/>
          <a:lstStyle/>
          <a:p>
            <a:endParaRPr/>
          </a:p>
        </p:txBody>
      </p:sp>
      <p:sp>
        <p:nvSpPr>
          <p:cNvPr id="446" name="object 446"/>
          <p:cNvSpPr/>
          <p:nvPr/>
        </p:nvSpPr>
        <p:spPr>
          <a:xfrm>
            <a:off x="8501462" y="3433123"/>
            <a:ext cx="0" cy="29209"/>
          </a:xfrm>
          <a:custGeom>
            <a:avLst/>
            <a:gdLst/>
            <a:ahLst/>
            <a:cxnLst/>
            <a:rect l="l" t="t" r="r" b="b"/>
            <a:pathLst>
              <a:path h="29210">
                <a:moveTo>
                  <a:pt x="0" y="0"/>
                </a:moveTo>
                <a:lnTo>
                  <a:pt x="0" y="28752"/>
                </a:lnTo>
              </a:path>
            </a:pathLst>
          </a:custGeom>
          <a:ln w="11184">
            <a:solidFill>
              <a:srgbClr val="314C7E"/>
            </a:solidFill>
          </a:ln>
        </p:spPr>
        <p:txBody>
          <a:bodyPr wrap="square" lIns="0" tIns="0" rIns="0" bIns="0" rtlCol="0"/>
          <a:lstStyle/>
          <a:p>
            <a:endParaRPr/>
          </a:p>
        </p:txBody>
      </p:sp>
      <p:sp>
        <p:nvSpPr>
          <p:cNvPr id="447" name="object 447"/>
          <p:cNvSpPr/>
          <p:nvPr/>
        </p:nvSpPr>
        <p:spPr>
          <a:xfrm>
            <a:off x="8661181"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8" name="object 448"/>
          <p:cNvSpPr/>
          <p:nvPr/>
        </p:nvSpPr>
        <p:spPr>
          <a:xfrm>
            <a:off x="8820887"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49" name="object 449"/>
          <p:cNvSpPr/>
          <p:nvPr/>
        </p:nvSpPr>
        <p:spPr>
          <a:xfrm>
            <a:off x="8980616" y="3433123"/>
            <a:ext cx="0" cy="29209"/>
          </a:xfrm>
          <a:custGeom>
            <a:avLst/>
            <a:gdLst/>
            <a:ahLst/>
            <a:cxnLst/>
            <a:rect l="l" t="t" r="r" b="b"/>
            <a:pathLst>
              <a:path h="29210">
                <a:moveTo>
                  <a:pt x="0" y="0"/>
                </a:moveTo>
                <a:lnTo>
                  <a:pt x="0" y="28752"/>
                </a:lnTo>
              </a:path>
            </a:pathLst>
          </a:custGeom>
          <a:ln w="11207">
            <a:solidFill>
              <a:srgbClr val="314C7E"/>
            </a:solidFill>
          </a:ln>
        </p:spPr>
        <p:txBody>
          <a:bodyPr wrap="square" lIns="0" tIns="0" rIns="0" bIns="0" rtlCol="0"/>
          <a:lstStyle/>
          <a:p>
            <a:endParaRPr/>
          </a:p>
        </p:txBody>
      </p:sp>
      <p:sp>
        <p:nvSpPr>
          <p:cNvPr id="450" name="object 450"/>
          <p:cNvSpPr/>
          <p:nvPr/>
        </p:nvSpPr>
        <p:spPr>
          <a:xfrm>
            <a:off x="9139349" y="3433123"/>
            <a:ext cx="0" cy="29209"/>
          </a:xfrm>
          <a:custGeom>
            <a:avLst/>
            <a:gdLst/>
            <a:ahLst/>
            <a:cxnLst/>
            <a:rect l="l" t="t" r="r" b="b"/>
            <a:pathLst>
              <a:path h="29210">
                <a:moveTo>
                  <a:pt x="0" y="0"/>
                </a:moveTo>
                <a:lnTo>
                  <a:pt x="0" y="28752"/>
                </a:lnTo>
              </a:path>
            </a:pathLst>
          </a:custGeom>
          <a:ln w="9301">
            <a:solidFill>
              <a:srgbClr val="314C7E"/>
            </a:solidFill>
          </a:ln>
        </p:spPr>
        <p:txBody>
          <a:bodyPr wrap="square" lIns="0" tIns="0" rIns="0" bIns="0" rtlCol="0"/>
          <a:lstStyle/>
          <a:p>
            <a:endParaRPr/>
          </a:p>
        </p:txBody>
      </p:sp>
      <p:sp>
        <p:nvSpPr>
          <p:cNvPr id="451" name="object 451"/>
          <p:cNvSpPr/>
          <p:nvPr/>
        </p:nvSpPr>
        <p:spPr>
          <a:xfrm>
            <a:off x="7377901"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52" name="object 452"/>
          <p:cNvSpPr/>
          <p:nvPr/>
        </p:nvSpPr>
        <p:spPr>
          <a:xfrm>
            <a:off x="7537631"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53" name="object 453"/>
          <p:cNvSpPr/>
          <p:nvPr/>
        </p:nvSpPr>
        <p:spPr>
          <a:xfrm>
            <a:off x="7697314" y="3378395"/>
            <a:ext cx="11430" cy="0"/>
          </a:xfrm>
          <a:custGeom>
            <a:avLst/>
            <a:gdLst/>
            <a:ahLst/>
            <a:cxnLst/>
            <a:rect l="l" t="t" r="r" b="b"/>
            <a:pathLst>
              <a:path w="11429">
                <a:moveTo>
                  <a:pt x="11184" y="0"/>
                </a:moveTo>
                <a:lnTo>
                  <a:pt x="0" y="0"/>
                </a:lnTo>
              </a:path>
            </a:pathLst>
          </a:custGeom>
          <a:ln w="7378">
            <a:solidFill>
              <a:srgbClr val="314C7E"/>
            </a:solidFill>
          </a:ln>
        </p:spPr>
        <p:txBody>
          <a:bodyPr wrap="square" lIns="0" tIns="0" rIns="0" bIns="0" rtlCol="0"/>
          <a:lstStyle/>
          <a:p>
            <a:endParaRPr/>
          </a:p>
        </p:txBody>
      </p:sp>
      <p:sp>
        <p:nvSpPr>
          <p:cNvPr id="454" name="object 454"/>
          <p:cNvSpPr/>
          <p:nvPr/>
        </p:nvSpPr>
        <p:spPr>
          <a:xfrm>
            <a:off x="7857043" y="3378395"/>
            <a:ext cx="11430" cy="0"/>
          </a:xfrm>
          <a:custGeom>
            <a:avLst/>
            <a:gdLst/>
            <a:ahLst/>
            <a:cxnLst/>
            <a:rect l="l" t="t" r="r" b="b"/>
            <a:pathLst>
              <a:path w="11429">
                <a:moveTo>
                  <a:pt x="11184" y="0"/>
                </a:moveTo>
                <a:lnTo>
                  <a:pt x="0" y="0"/>
                </a:lnTo>
              </a:path>
            </a:pathLst>
          </a:custGeom>
          <a:ln w="7378">
            <a:solidFill>
              <a:srgbClr val="314C7E"/>
            </a:solidFill>
          </a:ln>
        </p:spPr>
        <p:txBody>
          <a:bodyPr wrap="square" lIns="0" tIns="0" rIns="0" bIns="0" rtlCol="0"/>
          <a:lstStyle/>
          <a:p>
            <a:endParaRPr/>
          </a:p>
        </p:txBody>
      </p:sp>
      <p:sp>
        <p:nvSpPr>
          <p:cNvPr id="455" name="object 455"/>
          <p:cNvSpPr/>
          <p:nvPr/>
        </p:nvSpPr>
        <p:spPr>
          <a:xfrm>
            <a:off x="8016728"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56" name="object 456"/>
          <p:cNvSpPr/>
          <p:nvPr/>
        </p:nvSpPr>
        <p:spPr>
          <a:xfrm>
            <a:off x="8176457"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57" name="object 457"/>
          <p:cNvSpPr/>
          <p:nvPr/>
        </p:nvSpPr>
        <p:spPr>
          <a:xfrm>
            <a:off x="8336165" y="3378395"/>
            <a:ext cx="11430" cy="0"/>
          </a:xfrm>
          <a:custGeom>
            <a:avLst/>
            <a:gdLst/>
            <a:ahLst/>
            <a:cxnLst/>
            <a:rect l="l" t="t" r="r" b="b"/>
            <a:pathLst>
              <a:path w="11429">
                <a:moveTo>
                  <a:pt x="11184" y="0"/>
                </a:moveTo>
                <a:lnTo>
                  <a:pt x="0" y="0"/>
                </a:lnTo>
              </a:path>
            </a:pathLst>
          </a:custGeom>
          <a:ln w="7378">
            <a:solidFill>
              <a:srgbClr val="314C7E"/>
            </a:solidFill>
          </a:ln>
        </p:spPr>
        <p:txBody>
          <a:bodyPr wrap="square" lIns="0" tIns="0" rIns="0" bIns="0" rtlCol="0"/>
          <a:lstStyle/>
          <a:p>
            <a:endParaRPr/>
          </a:p>
        </p:txBody>
      </p:sp>
      <p:sp>
        <p:nvSpPr>
          <p:cNvPr id="458" name="object 458"/>
          <p:cNvSpPr/>
          <p:nvPr/>
        </p:nvSpPr>
        <p:spPr>
          <a:xfrm>
            <a:off x="8495870" y="3378395"/>
            <a:ext cx="11430" cy="0"/>
          </a:xfrm>
          <a:custGeom>
            <a:avLst/>
            <a:gdLst/>
            <a:ahLst/>
            <a:cxnLst/>
            <a:rect l="l" t="t" r="r" b="b"/>
            <a:pathLst>
              <a:path w="11429">
                <a:moveTo>
                  <a:pt x="11184" y="0"/>
                </a:moveTo>
                <a:lnTo>
                  <a:pt x="0" y="0"/>
                </a:lnTo>
              </a:path>
            </a:pathLst>
          </a:custGeom>
          <a:ln w="7378">
            <a:solidFill>
              <a:srgbClr val="314C7E"/>
            </a:solidFill>
          </a:ln>
        </p:spPr>
        <p:txBody>
          <a:bodyPr wrap="square" lIns="0" tIns="0" rIns="0" bIns="0" rtlCol="0"/>
          <a:lstStyle/>
          <a:p>
            <a:endParaRPr/>
          </a:p>
        </p:txBody>
      </p:sp>
      <p:sp>
        <p:nvSpPr>
          <p:cNvPr id="459" name="object 459"/>
          <p:cNvSpPr/>
          <p:nvPr/>
        </p:nvSpPr>
        <p:spPr>
          <a:xfrm>
            <a:off x="8655577"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60" name="object 460"/>
          <p:cNvSpPr/>
          <p:nvPr/>
        </p:nvSpPr>
        <p:spPr>
          <a:xfrm>
            <a:off x="8815284"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61" name="object 461"/>
          <p:cNvSpPr/>
          <p:nvPr/>
        </p:nvSpPr>
        <p:spPr>
          <a:xfrm>
            <a:off x="8975013" y="3378395"/>
            <a:ext cx="11430" cy="0"/>
          </a:xfrm>
          <a:custGeom>
            <a:avLst/>
            <a:gdLst/>
            <a:ahLst/>
            <a:cxnLst/>
            <a:rect l="l" t="t" r="r" b="b"/>
            <a:pathLst>
              <a:path w="11429">
                <a:moveTo>
                  <a:pt x="11207" y="0"/>
                </a:moveTo>
                <a:lnTo>
                  <a:pt x="0" y="0"/>
                </a:lnTo>
              </a:path>
            </a:pathLst>
          </a:custGeom>
          <a:ln w="7378">
            <a:solidFill>
              <a:srgbClr val="314C7E"/>
            </a:solidFill>
          </a:ln>
        </p:spPr>
        <p:txBody>
          <a:bodyPr wrap="square" lIns="0" tIns="0" rIns="0" bIns="0" rtlCol="0"/>
          <a:lstStyle/>
          <a:p>
            <a:endParaRPr/>
          </a:p>
        </p:txBody>
      </p:sp>
      <p:sp>
        <p:nvSpPr>
          <p:cNvPr id="462" name="object 462"/>
          <p:cNvSpPr/>
          <p:nvPr/>
        </p:nvSpPr>
        <p:spPr>
          <a:xfrm>
            <a:off x="9134698" y="3378395"/>
            <a:ext cx="9525" cy="0"/>
          </a:xfrm>
          <a:custGeom>
            <a:avLst/>
            <a:gdLst/>
            <a:ahLst/>
            <a:cxnLst/>
            <a:rect l="l" t="t" r="r" b="b"/>
            <a:pathLst>
              <a:path w="9525">
                <a:moveTo>
                  <a:pt x="9301" y="0"/>
                </a:moveTo>
                <a:lnTo>
                  <a:pt x="0" y="0"/>
                </a:lnTo>
              </a:path>
            </a:pathLst>
          </a:custGeom>
          <a:ln w="7378">
            <a:solidFill>
              <a:srgbClr val="314C7E"/>
            </a:solidFill>
          </a:ln>
        </p:spPr>
        <p:txBody>
          <a:bodyPr wrap="square" lIns="0" tIns="0" rIns="0" bIns="0" rtlCol="0"/>
          <a:lstStyle/>
          <a:p>
            <a:endParaRPr/>
          </a:p>
        </p:txBody>
      </p:sp>
      <p:sp>
        <p:nvSpPr>
          <p:cNvPr id="463" name="object 463"/>
          <p:cNvSpPr/>
          <p:nvPr/>
        </p:nvSpPr>
        <p:spPr>
          <a:xfrm>
            <a:off x="7347126" y="3619658"/>
            <a:ext cx="1797050" cy="190500"/>
          </a:xfrm>
          <a:custGeom>
            <a:avLst/>
            <a:gdLst/>
            <a:ahLst/>
            <a:cxnLst/>
            <a:rect l="l" t="t" r="r" b="b"/>
            <a:pathLst>
              <a:path w="1797050" h="190500">
                <a:moveTo>
                  <a:pt x="0" y="190197"/>
                </a:moveTo>
                <a:lnTo>
                  <a:pt x="1796873" y="190197"/>
                </a:lnTo>
                <a:lnTo>
                  <a:pt x="1796873" y="0"/>
                </a:lnTo>
                <a:lnTo>
                  <a:pt x="0" y="0"/>
                </a:lnTo>
                <a:lnTo>
                  <a:pt x="0" y="190197"/>
                </a:lnTo>
                <a:close/>
              </a:path>
            </a:pathLst>
          </a:custGeom>
          <a:solidFill>
            <a:srgbClr val="314C7E"/>
          </a:solidFill>
        </p:spPr>
        <p:txBody>
          <a:bodyPr wrap="square" lIns="0" tIns="0" rIns="0" bIns="0" rtlCol="0"/>
          <a:lstStyle/>
          <a:p>
            <a:endParaRPr/>
          </a:p>
        </p:txBody>
      </p:sp>
      <p:sp>
        <p:nvSpPr>
          <p:cNvPr id="464" name="object 464"/>
          <p:cNvSpPr/>
          <p:nvPr/>
        </p:nvSpPr>
        <p:spPr>
          <a:xfrm>
            <a:off x="7347126" y="3618238"/>
            <a:ext cx="1797050" cy="23495"/>
          </a:xfrm>
          <a:custGeom>
            <a:avLst/>
            <a:gdLst/>
            <a:ahLst/>
            <a:cxnLst/>
            <a:rect l="l" t="t" r="r" b="b"/>
            <a:pathLst>
              <a:path w="1797050" h="23495">
                <a:moveTo>
                  <a:pt x="0" y="22889"/>
                </a:moveTo>
                <a:lnTo>
                  <a:pt x="1796873" y="22889"/>
                </a:lnTo>
                <a:lnTo>
                  <a:pt x="1796873" y="0"/>
                </a:lnTo>
                <a:lnTo>
                  <a:pt x="0" y="0"/>
                </a:lnTo>
                <a:lnTo>
                  <a:pt x="0" y="22889"/>
                </a:lnTo>
                <a:close/>
              </a:path>
            </a:pathLst>
          </a:custGeom>
          <a:solidFill>
            <a:srgbClr val="A0D0D8"/>
          </a:solidFill>
        </p:spPr>
        <p:txBody>
          <a:bodyPr wrap="square" lIns="0" tIns="0" rIns="0" bIns="0" rtlCol="0"/>
          <a:lstStyle/>
          <a:p>
            <a:endParaRPr/>
          </a:p>
        </p:txBody>
      </p:sp>
      <p:sp>
        <p:nvSpPr>
          <p:cNvPr id="465" name="object 465"/>
          <p:cNvSpPr/>
          <p:nvPr/>
        </p:nvSpPr>
        <p:spPr>
          <a:xfrm>
            <a:off x="7347126" y="3641128"/>
            <a:ext cx="1797050" cy="27940"/>
          </a:xfrm>
          <a:custGeom>
            <a:avLst/>
            <a:gdLst/>
            <a:ahLst/>
            <a:cxnLst/>
            <a:rect l="l" t="t" r="r" b="b"/>
            <a:pathLst>
              <a:path w="1797050" h="27939">
                <a:moveTo>
                  <a:pt x="0" y="27418"/>
                </a:moveTo>
                <a:lnTo>
                  <a:pt x="1796873" y="27418"/>
                </a:lnTo>
                <a:lnTo>
                  <a:pt x="1796873" y="0"/>
                </a:lnTo>
                <a:lnTo>
                  <a:pt x="0" y="0"/>
                </a:lnTo>
                <a:lnTo>
                  <a:pt x="0" y="27418"/>
                </a:lnTo>
                <a:close/>
              </a:path>
            </a:pathLst>
          </a:custGeom>
          <a:solidFill>
            <a:srgbClr val="002F65"/>
          </a:solidFill>
        </p:spPr>
        <p:txBody>
          <a:bodyPr wrap="square" lIns="0" tIns="0" rIns="0" bIns="0" rtlCol="0"/>
          <a:lstStyle/>
          <a:p>
            <a:endParaRPr/>
          </a:p>
        </p:txBody>
      </p:sp>
      <p:sp>
        <p:nvSpPr>
          <p:cNvPr id="466" name="object 466"/>
          <p:cNvSpPr/>
          <p:nvPr/>
        </p:nvSpPr>
        <p:spPr>
          <a:xfrm>
            <a:off x="7119461" y="3618239"/>
            <a:ext cx="227965" cy="190500"/>
          </a:xfrm>
          <a:custGeom>
            <a:avLst/>
            <a:gdLst/>
            <a:ahLst/>
            <a:cxnLst/>
            <a:rect l="l" t="t" r="r" b="b"/>
            <a:pathLst>
              <a:path w="227965" h="190500">
                <a:moveTo>
                  <a:pt x="227665" y="190197"/>
                </a:moveTo>
                <a:lnTo>
                  <a:pt x="0" y="190197"/>
                </a:lnTo>
                <a:lnTo>
                  <a:pt x="0" y="0"/>
                </a:lnTo>
                <a:lnTo>
                  <a:pt x="227665" y="0"/>
                </a:lnTo>
                <a:lnTo>
                  <a:pt x="227665" y="190197"/>
                </a:lnTo>
                <a:close/>
              </a:path>
            </a:pathLst>
          </a:custGeom>
          <a:solidFill>
            <a:srgbClr val="002F65"/>
          </a:solidFill>
        </p:spPr>
        <p:txBody>
          <a:bodyPr wrap="square" lIns="0" tIns="0" rIns="0" bIns="0" rtlCol="0"/>
          <a:lstStyle/>
          <a:p>
            <a:endParaRPr/>
          </a:p>
        </p:txBody>
      </p:sp>
      <p:sp>
        <p:nvSpPr>
          <p:cNvPr id="467" name="object 467"/>
          <p:cNvSpPr/>
          <p:nvPr/>
        </p:nvSpPr>
        <p:spPr>
          <a:xfrm>
            <a:off x="7243032" y="3390555"/>
            <a:ext cx="104139" cy="219710"/>
          </a:xfrm>
          <a:custGeom>
            <a:avLst/>
            <a:gdLst/>
            <a:ahLst/>
            <a:cxnLst/>
            <a:rect l="l" t="t" r="r" b="b"/>
            <a:pathLst>
              <a:path w="104140" h="219710">
                <a:moveTo>
                  <a:pt x="104094" y="219457"/>
                </a:moveTo>
                <a:lnTo>
                  <a:pt x="0" y="219457"/>
                </a:lnTo>
                <a:lnTo>
                  <a:pt x="0" y="0"/>
                </a:lnTo>
                <a:lnTo>
                  <a:pt x="104094" y="0"/>
                </a:lnTo>
                <a:lnTo>
                  <a:pt x="104094" y="219457"/>
                </a:lnTo>
                <a:close/>
              </a:path>
            </a:pathLst>
          </a:custGeom>
          <a:solidFill>
            <a:srgbClr val="A0D0D8"/>
          </a:solidFill>
        </p:spPr>
        <p:txBody>
          <a:bodyPr wrap="square" lIns="0" tIns="0" rIns="0" bIns="0" rtlCol="0"/>
          <a:lstStyle/>
          <a:p>
            <a:endParaRPr/>
          </a:p>
        </p:txBody>
      </p:sp>
      <p:sp>
        <p:nvSpPr>
          <p:cNvPr id="468" name="object 468"/>
          <p:cNvSpPr/>
          <p:nvPr/>
        </p:nvSpPr>
        <p:spPr>
          <a:xfrm>
            <a:off x="7346548" y="3024968"/>
            <a:ext cx="1797685" cy="365760"/>
          </a:xfrm>
          <a:custGeom>
            <a:avLst/>
            <a:gdLst/>
            <a:ahLst/>
            <a:cxnLst/>
            <a:rect l="l" t="t" r="r" b="b"/>
            <a:pathLst>
              <a:path w="1797684" h="365760">
                <a:moveTo>
                  <a:pt x="909891" y="0"/>
                </a:moveTo>
                <a:lnTo>
                  <a:pt x="805506" y="3284"/>
                </a:lnTo>
                <a:lnTo>
                  <a:pt x="704453" y="12866"/>
                </a:lnTo>
                <a:lnTo>
                  <a:pt x="607293" y="28340"/>
                </a:lnTo>
                <a:lnTo>
                  <a:pt x="514579" y="49301"/>
                </a:lnTo>
                <a:lnTo>
                  <a:pt x="426873" y="75336"/>
                </a:lnTo>
                <a:lnTo>
                  <a:pt x="344732" y="106044"/>
                </a:lnTo>
                <a:lnTo>
                  <a:pt x="268714" y="141018"/>
                </a:lnTo>
                <a:lnTo>
                  <a:pt x="199377" y="179845"/>
                </a:lnTo>
                <a:lnTo>
                  <a:pt x="137279" y="222125"/>
                </a:lnTo>
                <a:lnTo>
                  <a:pt x="82977" y="267450"/>
                </a:lnTo>
                <a:lnTo>
                  <a:pt x="0" y="365601"/>
                </a:lnTo>
                <a:lnTo>
                  <a:pt x="1797451" y="365601"/>
                </a:lnTo>
                <a:lnTo>
                  <a:pt x="1797451" y="360109"/>
                </a:lnTo>
                <a:lnTo>
                  <a:pt x="10223" y="360109"/>
                </a:lnTo>
                <a:lnTo>
                  <a:pt x="55605" y="302873"/>
                </a:lnTo>
                <a:lnTo>
                  <a:pt x="112960" y="248605"/>
                </a:lnTo>
                <a:lnTo>
                  <a:pt x="181293" y="198052"/>
                </a:lnTo>
                <a:lnTo>
                  <a:pt x="259617" y="151964"/>
                </a:lnTo>
                <a:lnTo>
                  <a:pt x="346939" y="111083"/>
                </a:lnTo>
                <a:lnTo>
                  <a:pt x="432316" y="79270"/>
                </a:lnTo>
                <a:lnTo>
                  <a:pt x="521851" y="52999"/>
                </a:lnTo>
                <a:lnTo>
                  <a:pt x="614958" y="32377"/>
                </a:lnTo>
                <a:lnTo>
                  <a:pt x="711056" y="17512"/>
                </a:lnTo>
                <a:lnTo>
                  <a:pt x="809562" y="8515"/>
                </a:lnTo>
                <a:lnTo>
                  <a:pt x="909891" y="5491"/>
                </a:lnTo>
                <a:lnTo>
                  <a:pt x="1037728" y="5491"/>
                </a:lnTo>
                <a:lnTo>
                  <a:pt x="1014378" y="3284"/>
                </a:lnTo>
                <a:lnTo>
                  <a:pt x="909891" y="0"/>
                </a:lnTo>
                <a:close/>
              </a:path>
            </a:pathLst>
          </a:custGeom>
          <a:solidFill>
            <a:srgbClr val="008C99"/>
          </a:solidFill>
        </p:spPr>
        <p:txBody>
          <a:bodyPr wrap="square" lIns="0" tIns="0" rIns="0" bIns="0" rtlCol="0"/>
          <a:lstStyle/>
          <a:p>
            <a:endParaRPr/>
          </a:p>
        </p:txBody>
      </p:sp>
      <p:sp>
        <p:nvSpPr>
          <p:cNvPr id="469" name="object 469"/>
          <p:cNvSpPr/>
          <p:nvPr/>
        </p:nvSpPr>
        <p:spPr>
          <a:xfrm>
            <a:off x="8256440" y="3030459"/>
            <a:ext cx="887730" cy="332740"/>
          </a:xfrm>
          <a:custGeom>
            <a:avLst/>
            <a:gdLst/>
            <a:ahLst/>
            <a:cxnLst/>
            <a:rect l="l" t="t" r="r" b="b"/>
            <a:pathLst>
              <a:path w="887729" h="332739">
                <a:moveTo>
                  <a:pt x="127836" y="0"/>
                </a:moveTo>
                <a:lnTo>
                  <a:pt x="0" y="0"/>
                </a:lnTo>
                <a:lnTo>
                  <a:pt x="86271" y="2223"/>
                </a:lnTo>
                <a:lnTo>
                  <a:pt x="171343" y="8846"/>
                </a:lnTo>
                <a:lnTo>
                  <a:pt x="254843" y="19804"/>
                </a:lnTo>
                <a:lnTo>
                  <a:pt x="336405" y="35025"/>
                </a:lnTo>
                <a:lnTo>
                  <a:pt x="415659" y="54441"/>
                </a:lnTo>
                <a:lnTo>
                  <a:pt x="492231" y="77988"/>
                </a:lnTo>
                <a:lnTo>
                  <a:pt x="565754" y="105591"/>
                </a:lnTo>
                <a:lnTo>
                  <a:pt x="654094" y="146580"/>
                </a:lnTo>
                <a:lnTo>
                  <a:pt x="733205" y="192723"/>
                </a:lnTo>
                <a:lnTo>
                  <a:pt x="802093" y="243274"/>
                </a:lnTo>
                <a:lnTo>
                  <a:pt x="859767" y="297489"/>
                </a:lnTo>
                <a:lnTo>
                  <a:pt x="887559" y="332414"/>
                </a:lnTo>
                <a:lnTo>
                  <a:pt x="887559" y="322422"/>
                </a:lnTo>
                <a:lnTo>
                  <a:pt x="832058" y="261959"/>
                </a:lnTo>
                <a:lnTo>
                  <a:pt x="777297" y="216634"/>
                </a:lnTo>
                <a:lnTo>
                  <a:pt x="714623" y="174354"/>
                </a:lnTo>
                <a:lnTo>
                  <a:pt x="644634" y="135526"/>
                </a:lnTo>
                <a:lnTo>
                  <a:pt x="567923" y="100553"/>
                </a:lnTo>
                <a:lnTo>
                  <a:pt x="485093" y="69844"/>
                </a:lnTo>
                <a:lnTo>
                  <a:pt x="396735" y="43809"/>
                </a:lnTo>
                <a:lnTo>
                  <a:pt x="303451" y="22848"/>
                </a:lnTo>
                <a:lnTo>
                  <a:pt x="205835" y="7374"/>
                </a:lnTo>
                <a:lnTo>
                  <a:pt x="127836" y="0"/>
                </a:lnTo>
                <a:close/>
              </a:path>
            </a:pathLst>
          </a:custGeom>
          <a:solidFill>
            <a:srgbClr val="008C99"/>
          </a:solidFill>
        </p:spPr>
        <p:txBody>
          <a:bodyPr wrap="square" lIns="0" tIns="0" rIns="0" bIns="0" rtlCol="0"/>
          <a:lstStyle/>
          <a:p>
            <a:endParaRPr/>
          </a:p>
        </p:txBody>
      </p:sp>
      <p:sp>
        <p:nvSpPr>
          <p:cNvPr id="470" name="object 470"/>
          <p:cNvSpPr/>
          <p:nvPr/>
        </p:nvSpPr>
        <p:spPr>
          <a:xfrm>
            <a:off x="7280656" y="2970088"/>
            <a:ext cx="1400810" cy="421005"/>
          </a:xfrm>
          <a:custGeom>
            <a:avLst/>
            <a:gdLst/>
            <a:ahLst/>
            <a:cxnLst/>
            <a:rect l="l" t="t" r="r" b="b"/>
            <a:pathLst>
              <a:path w="1400809" h="421004">
                <a:moveTo>
                  <a:pt x="975791" y="0"/>
                </a:moveTo>
                <a:lnTo>
                  <a:pt x="886178" y="2326"/>
                </a:lnTo>
                <a:lnTo>
                  <a:pt x="797841" y="9255"/>
                </a:lnTo>
                <a:lnTo>
                  <a:pt x="711168" y="20714"/>
                </a:lnTo>
                <a:lnTo>
                  <a:pt x="626536" y="36634"/>
                </a:lnTo>
                <a:lnTo>
                  <a:pt x="544329" y="56942"/>
                </a:lnTo>
                <a:lnTo>
                  <a:pt x="464931" y="81567"/>
                </a:lnTo>
                <a:lnTo>
                  <a:pt x="388721" y="110434"/>
                </a:lnTo>
                <a:lnTo>
                  <a:pt x="271132" y="167290"/>
                </a:lnTo>
                <a:lnTo>
                  <a:pt x="169009" y="233512"/>
                </a:lnTo>
                <a:lnTo>
                  <a:pt x="82989" y="309472"/>
                </a:lnTo>
                <a:lnTo>
                  <a:pt x="18268" y="391586"/>
                </a:lnTo>
                <a:lnTo>
                  <a:pt x="0" y="420484"/>
                </a:lnTo>
                <a:lnTo>
                  <a:pt x="65900" y="420484"/>
                </a:lnTo>
                <a:lnTo>
                  <a:pt x="102933" y="370293"/>
                </a:lnTo>
                <a:lnTo>
                  <a:pt x="148877" y="322332"/>
                </a:lnTo>
                <a:lnTo>
                  <a:pt x="203175" y="277008"/>
                </a:lnTo>
                <a:lnTo>
                  <a:pt x="265272" y="234729"/>
                </a:lnTo>
                <a:lnTo>
                  <a:pt x="334606" y="195900"/>
                </a:lnTo>
                <a:lnTo>
                  <a:pt x="410624" y="160926"/>
                </a:lnTo>
                <a:lnTo>
                  <a:pt x="492762" y="130219"/>
                </a:lnTo>
                <a:lnTo>
                  <a:pt x="580468" y="104183"/>
                </a:lnTo>
                <a:lnTo>
                  <a:pt x="673182" y="83223"/>
                </a:lnTo>
                <a:lnTo>
                  <a:pt x="770345" y="67748"/>
                </a:lnTo>
                <a:lnTo>
                  <a:pt x="871401" y="58167"/>
                </a:lnTo>
                <a:lnTo>
                  <a:pt x="975791" y="54881"/>
                </a:lnTo>
                <a:lnTo>
                  <a:pt x="1400543" y="54881"/>
                </a:lnTo>
                <a:lnTo>
                  <a:pt x="1326114" y="36609"/>
                </a:lnTo>
                <a:lnTo>
                  <a:pt x="1241103" y="20700"/>
                </a:lnTo>
                <a:lnTo>
                  <a:pt x="1154123" y="9248"/>
                </a:lnTo>
                <a:lnTo>
                  <a:pt x="1065555" y="2325"/>
                </a:lnTo>
                <a:lnTo>
                  <a:pt x="975791" y="0"/>
                </a:lnTo>
                <a:close/>
              </a:path>
            </a:pathLst>
          </a:custGeom>
          <a:solidFill>
            <a:srgbClr val="314C7E"/>
          </a:solidFill>
        </p:spPr>
        <p:txBody>
          <a:bodyPr wrap="square" lIns="0" tIns="0" rIns="0" bIns="0" rtlCol="0"/>
          <a:lstStyle/>
          <a:p>
            <a:endParaRPr/>
          </a:p>
        </p:txBody>
      </p:sp>
      <p:sp>
        <p:nvSpPr>
          <p:cNvPr id="471" name="object 471"/>
          <p:cNvSpPr/>
          <p:nvPr/>
        </p:nvSpPr>
        <p:spPr>
          <a:xfrm>
            <a:off x="8256447" y="3024969"/>
            <a:ext cx="887730" cy="328295"/>
          </a:xfrm>
          <a:custGeom>
            <a:avLst/>
            <a:gdLst/>
            <a:ahLst/>
            <a:cxnLst/>
            <a:rect l="l" t="t" r="r" b="b"/>
            <a:pathLst>
              <a:path w="887729" h="328295">
                <a:moveTo>
                  <a:pt x="424751" y="0"/>
                </a:moveTo>
                <a:lnTo>
                  <a:pt x="0" y="0"/>
                </a:lnTo>
                <a:lnTo>
                  <a:pt x="104485" y="3285"/>
                </a:lnTo>
                <a:lnTo>
                  <a:pt x="205835" y="12866"/>
                </a:lnTo>
                <a:lnTo>
                  <a:pt x="303449" y="28341"/>
                </a:lnTo>
                <a:lnTo>
                  <a:pt x="396734" y="49301"/>
                </a:lnTo>
                <a:lnTo>
                  <a:pt x="485091" y="75337"/>
                </a:lnTo>
                <a:lnTo>
                  <a:pt x="567923" y="106045"/>
                </a:lnTo>
                <a:lnTo>
                  <a:pt x="644631" y="141018"/>
                </a:lnTo>
                <a:lnTo>
                  <a:pt x="714622" y="179847"/>
                </a:lnTo>
                <a:lnTo>
                  <a:pt x="777297" y="222126"/>
                </a:lnTo>
                <a:lnTo>
                  <a:pt x="832058" y="267450"/>
                </a:lnTo>
                <a:lnTo>
                  <a:pt x="887552" y="327905"/>
                </a:lnTo>
                <a:lnTo>
                  <a:pt x="887552" y="244486"/>
                </a:lnTo>
                <a:lnTo>
                  <a:pt x="811265" y="178475"/>
                </a:lnTo>
                <a:lnTo>
                  <a:pt x="708332" y="112336"/>
                </a:lnTo>
                <a:lnTo>
                  <a:pt x="589648" y="55463"/>
                </a:lnTo>
                <a:lnTo>
                  <a:pt x="512878" y="26621"/>
                </a:lnTo>
                <a:lnTo>
                  <a:pt x="432974" y="2018"/>
                </a:lnTo>
                <a:lnTo>
                  <a:pt x="424751" y="0"/>
                </a:lnTo>
                <a:close/>
              </a:path>
            </a:pathLst>
          </a:custGeom>
          <a:solidFill>
            <a:srgbClr val="314C7E"/>
          </a:solidFill>
        </p:spPr>
        <p:txBody>
          <a:bodyPr wrap="square" lIns="0" tIns="0" rIns="0" bIns="0" rtlCol="0"/>
          <a:lstStyle/>
          <a:p>
            <a:endParaRPr/>
          </a:p>
        </p:txBody>
      </p:sp>
      <p:sp>
        <p:nvSpPr>
          <p:cNvPr id="472" name="object 472"/>
          <p:cNvSpPr/>
          <p:nvPr/>
        </p:nvSpPr>
        <p:spPr>
          <a:xfrm>
            <a:off x="7214723" y="2915253"/>
            <a:ext cx="1473200" cy="475615"/>
          </a:xfrm>
          <a:custGeom>
            <a:avLst/>
            <a:gdLst/>
            <a:ahLst/>
            <a:cxnLst/>
            <a:rect l="l" t="t" r="r" b="b"/>
            <a:pathLst>
              <a:path w="1473200" h="475614">
                <a:moveTo>
                  <a:pt x="1041714" y="0"/>
                </a:moveTo>
                <a:lnTo>
                  <a:pt x="948902" y="2416"/>
                </a:lnTo>
                <a:lnTo>
                  <a:pt x="857364" y="9613"/>
                </a:lnTo>
                <a:lnTo>
                  <a:pt x="767501" y="21522"/>
                </a:lnTo>
                <a:lnTo>
                  <a:pt x="679714" y="38063"/>
                </a:lnTo>
                <a:lnTo>
                  <a:pt x="594399" y="59166"/>
                </a:lnTo>
                <a:lnTo>
                  <a:pt x="511958" y="84757"/>
                </a:lnTo>
                <a:lnTo>
                  <a:pt x="432789" y="114761"/>
                </a:lnTo>
                <a:lnTo>
                  <a:pt x="368915" y="143429"/>
                </a:lnTo>
                <a:lnTo>
                  <a:pt x="308829" y="174741"/>
                </a:lnTo>
                <a:lnTo>
                  <a:pt x="200837" y="244811"/>
                </a:lnTo>
                <a:lnTo>
                  <a:pt x="107337" y="327507"/>
                </a:lnTo>
                <a:lnTo>
                  <a:pt x="36582" y="417501"/>
                </a:lnTo>
                <a:lnTo>
                  <a:pt x="0" y="475317"/>
                </a:lnTo>
                <a:lnTo>
                  <a:pt x="65923" y="475317"/>
                </a:lnTo>
                <a:lnTo>
                  <a:pt x="84192" y="446420"/>
                </a:lnTo>
                <a:lnTo>
                  <a:pt x="113828" y="404666"/>
                </a:lnTo>
                <a:lnTo>
                  <a:pt x="189447" y="325401"/>
                </a:lnTo>
                <a:lnTo>
                  <a:pt x="284142" y="254019"/>
                </a:lnTo>
                <a:lnTo>
                  <a:pt x="394174" y="192404"/>
                </a:lnTo>
                <a:lnTo>
                  <a:pt x="531074" y="136338"/>
                </a:lnTo>
                <a:lnTo>
                  <a:pt x="610435" y="111734"/>
                </a:lnTo>
                <a:lnTo>
                  <a:pt x="692608" y="91445"/>
                </a:lnTo>
                <a:lnTo>
                  <a:pt x="777206" y="75537"/>
                </a:lnTo>
                <a:lnTo>
                  <a:pt x="863850" y="64084"/>
                </a:lnTo>
                <a:lnTo>
                  <a:pt x="952162" y="57161"/>
                </a:lnTo>
                <a:lnTo>
                  <a:pt x="1041714" y="54836"/>
                </a:lnTo>
                <a:lnTo>
                  <a:pt x="1473064" y="54836"/>
                </a:lnTo>
                <a:lnTo>
                  <a:pt x="1404692" y="38028"/>
                </a:lnTo>
                <a:lnTo>
                  <a:pt x="1316549" y="21504"/>
                </a:lnTo>
                <a:lnTo>
                  <a:pt x="1226405" y="9607"/>
                </a:lnTo>
                <a:lnTo>
                  <a:pt x="1134661" y="2415"/>
                </a:lnTo>
                <a:lnTo>
                  <a:pt x="1041714" y="0"/>
                </a:lnTo>
                <a:close/>
              </a:path>
            </a:pathLst>
          </a:custGeom>
          <a:solidFill>
            <a:srgbClr val="FFFFFF"/>
          </a:solidFill>
        </p:spPr>
        <p:txBody>
          <a:bodyPr wrap="square" lIns="0" tIns="0" rIns="0" bIns="0" rtlCol="0"/>
          <a:lstStyle/>
          <a:p>
            <a:endParaRPr/>
          </a:p>
        </p:txBody>
      </p:sp>
      <p:sp>
        <p:nvSpPr>
          <p:cNvPr id="473" name="object 473"/>
          <p:cNvSpPr/>
          <p:nvPr/>
        </p:nvSpPr>
        <p:spPr>
          <a:xfrm>
            <a:off x="8256438" y="2970089"/>
            <a:ext cx="887730" cy="299720"/>
          </a:xfrm>
          <a:custGeom>
            <a:avLst/>
            <a:gdLst/>
            <a:ahLst/>
            <a:cxnLst/>
            <a:rect l="l" t="t" r="r" b="b"/>
            <a:pathLst>
              <a:path w="887729" h="299720">
                <a:moveTo>
                  <a:pt x="431349" y="0"/>
                </a:moveTo>
                <a:lnTo>
                  <a:pt x="0" y="0"/>
                </a:lnTo>
                <a:lnTo>
                  <a:pt x="89789" y="2326"/>
                </a:lnTo>
                <a:lnTo>
                  <a:pt x="178385" y="9254"/>
                </a:lnTo>
                <a:lnTo>
                  <a:pt x="265398" y="20714"/>
                </a:lnTo>
                <a:lnTo>
                  <a:pt x="350441" y="36634"/>
                </a:lnTo>
                <a:lnTo>
                  <a:pt x="433124" y="56942"/>
                </a:lnTo>
                <a:lnTo>
                  <a:pt x="513063" y="81567"/>
                </a:lnTo>
                <a:lnTo>
                  <a:pt x="589871" y="110432"/>
                </a:lnTo>
                <a:lnTo>
                  <a:pt x="708466" y="167289"/>
                </a:lnTo>
                <a:lnTo>
                  <a:pt x="811460" y="233511"/>
                </a:lnTo>
                <a:lnTo>
                  <a:pt x="887561" y="299359"/>
                </a:lnTo>
                <a:lnTo>
                  <a:pt x="887561" y="223940"/>
                </a:lnTo>
                <a:lnTo>
                  <a:pt x="792947" y="153530"/>
                </a:lnTo>
                <a:lnTo>
                  <a:pt x="675833" y="88447"/>
                </a:lnTo>
                <a:lnTo>
                  <a:pt x="611413" y="59790"/>
                </a:lnTo>
                <a:lnTo>
                  <a:pt x="531667" y="29828"/>
                </a:lnTo>
                <a:lnTo>
                  <a:pt x="448722" y="4272"/>
                </a:lnTo>
                <a:lnTo>
                  <a:pt x="431349" y="0"/>
                </a:lnTo>
                <a:close/>
              </a:path>
            </a:pathLst>
          </a:custGeom>
          <a:solidFill>
            <a:srgbClr val="FFFFFF"/>
          </a:solidFill>
        </p:spPr>
        <p:txBody>
          <a:bodyPr wrap="square" lIns="0" tIns="0" rIns="0" bIns="0" rtlCol="0"/>
          <a:lstStyle/>
          <a:p>
            <a:endParaRPr/>
          </a:p>
        </p:txBody>
      </p:sp>
      <p:sp>
        <p:nvSpPr>
          <p:cNvPr id="474" name="object 474"/>
          <p:cNvSpPr/>
          <p:nvPr/>
        </p:nvSpPr>
        <p:spPr>
          <a:xfrm>
            <a:off x="8478487" y="3668546"/>
            <a:ext cx="0" cy="140335"/>
          </a:xfrm>
          <a:custGeom>
            <a:avLst/>
            <a:gdLst/>
            <a:ahLst/>
            <a:cxnLst/>
            <a:rect l="l" t="t" r="r" b="b"/>
            <a:pathLst>
              <a:path h="140335">
                <a:moveTo>
                  <a:pt x="0" y="139891"/>
                </a:moveTo>
                <a:lnTo>
                  <a:pt x="0" y="0"/>
                </a:lnTo>
              </a:path>
            </a:pathLst>
          </a:custGeom>
          <a:ln w="14820">
            <a:solidFill>
              <a:srgbClr val="A0D0D8"/>
            </a:solidFill>
          </a:ln>
        </p:spPr>
        <p:txBody>
          <a:bodyPr wrap="square" lIns="0" tIns="0" rIns="0" bIns="0" rtlCol="0"/>
          <a:lstStyle/>
          <a:p>
            <a:endParaRPr/>
          </a:p>
        </p:txBody>
      </p:sp>
      <p:sp>
        <p:nvSpPr>
          <p:cNvPr id="475" name="object 475"/>
          <p:cNvSpPr/>
          <p:nvPr/>
        </p:nvSpPr>
        <p:spPr>
          <a:xfrm>
            <a:off x="8918394" y="3668546"/>
            <a:ext cx="0" cy="140335"/>
          </a:xfrm>
          <a:custGeom>
            <a:avLst/>
            <a:gdLst/>
            <a:ahLst/>
            <a:cxnLst/>
            <a:rect l="l" t="t" r="r" b="b"/>
            <a:pathLst>
              <a:path h="140335">
                <a:moveTo>
                  <a:pt x="0" y="139891"/>
                </a:moveTo>
                <a:lnTo>
                  <a:pt x="0" y="0"/>
                </a:lnTo>
              </a:path>
            </a:pathLst>
          </a:custGeom>
          <a:ln w="14808">
            <a:solidFill>
              <a:srgbClr val="FFFFFF"/>
            </a:solidFill>
          </a:ln>
        </p:spPr>
        <p:txBody>
          <a:bodyPr wrap="square" lIns="0" tIns="0" rIns="0" bIns="0" rtlCol="0"/>
          <a:lstStyle/>
          <a:p>
            <a:endParaRPr/>
          </a:p>
        </p:txBody>
      </p:sp>
      <p:sp>
        <p:nvSpPr>
          <p:cNvPr id="476" name="object 476"/>
          <p:cNvSpPr/>
          <p:nvPr/>
        </p:nvSpPr>
        <p:spPr>
          <a:xfrm>
            <a:off x="8039681" y="3668546"/>
            <a:ext cx="0" cy="140335"/>
          </a:xfrm>
          <a:custGeom>
            <a:avLst/>
            <a:gdLst/>
            <a:ahLst/>
            <a:cxnLst/>
            <a:rect l="l" t="t" r="r" b="b"/>
            <a:pathLst>
              <a:path h="140335">
                <a:moveTo>
                  <a:pt x="0" y="139891"/>
                </a:moveTo>
                <a:lnTo>
                  <a:pt x="0" y="0"/>
                </a:lnTo>
              </a:path>
            </a:pathLst>
          </a:custGeom>
          <a:ln w="14808">
            <a:solidFill>
              <a:srgbClr val="A0D0D8"/>
            </a:solidFill>
          </a:ln>
        </p:spPr>
        <p:txBody>
          <a:bodyPr wrap="square" lIns="0" tIns="0" rIns="0" bIns="0" rtlCol="0"/>
          <a:lstStyle/>
          <a:p>
            <a:endParaRPr/>
          </a:p>
        </p:txBody>
      </p:sp>
      <p:sp>
        <p:nvSpPr>
          <p:cNvPr id="477" name="object 477"/>
          <p:cNvSpPr/>
          <p:nvPr/>
        </p:nvSpPr>
        <p:spPr>
          <a:xfrm>
            <a:off x="7600091" y="3668546"/>
            <a:ext cx="0" cy="140335"/>
          </a:xfrm>
          <a:custGeom>
            <a:avLst/>
            <a:gdLst/>
            <a:ahLst/>
            <a:cxnLst/>
            <a:rect l="l" t="t" r="r" b="b"/>
            <a:pathLst>
              <a:path h="140335">
                <a:moveTo>
                  <a:pt x="0" y="139891"/>
                </a:moveTo>
                <a:lnTo>
                  <a:pt x="0" y="0"/>
                </a:lnTo>
              </a:path>
            </a:pathLst>
          </a:custGeom>
          <a:ln w="14795">
            <a:solidFill>
              <a:srgbClr val="FFFFFF"/>
            </a:solidFill>
          </a:ln>
        </p:spPr>
        <p:txBody>
          <a:bodyPr wrap="square" lIns="0" tIns="0" rIns="0" bIns="0" rtlCol="0"/>
          <a:lstStyle/>
          <a:p>
            <a:endParaRPr/>
          </a:p>
        </p:txBody>
      </p:sp>
      <p:sp>
        <p:nvSpPr>
          <p:cNvPr id="478" name="object 478"/>
          <p:cNvSpPr/>
          <p:nvPr/>
        </p:nvSpPr>
        <p:spPr>
          <a:xfrm>
            <a:off x="7092939" y="3614135"/>
            <a:ext cx="2051050" cy="0"/>
          </a:xfrm>
          <a:custGeom>
            <a:avLst/>
            <a:gdLst/>
            <a:ahLst/>
            <a:cxnLst/>
            <a:rect l="l" t="t" r="r" b="b"/>
            <a:pathLst>
              <a:path w="2051050">
                <a:moveTo>
                  <a:pt x="2051060" y="0"/>
                </a:moveTo>
                <a:lnTo>
                  <a:pt x="0" y="0"/>
                </a:lnTo>
              </a:path>
            </a:pathLst>
          </a:custGeom>
          <a:ln w="4648">
            <a:solidFill>
              <a:srgbClr val="314C7E"/>
            </a:solidFill>
          </a:ln>
        </p:spPr>
        <p:txBody>
          <a:bodyPr wrap="square" lIns="0" tIns="0" rIns="0" bIns="0" rtlCol="0"/>
          <a:lstStyle/>
          <a:p>
            <a:endParaRPr/>
          </a:p>
        </p:txBody>
      </p:sp>
      <p:sp>
        <p:nvSpPr>
          <p:cNvPr id="479" name="object 479"/>
          <p:cNvSpPr/>
          <p:nvPr/>
        </p:nvSpPr>
        <p:spPr>
          <a:xfrm>
            <a:off x="7119467" y="3332943"/>
            <a:ext cx="123825" cy="277495"/>
          </a:xfrm>
          <a:custGeom>
            <a:avLst/>
            <a:gdLst/>
            <a:ahLst/>
            <a:cxnLst/>
            <a:rect l="l" t="t" r="r" b="b"/>
            <a:pathLst>
              <a:path w="123825" h="277495">
                <a:moveTo>
                  <a:pt x="61776" y="0"/>
                </a:moveTo>
                <a:lnTo>
                  <a:pt x="0" y="0"/>
                </a:lnTo>
                <a:lnTo>
                  <a:pt x="0" y="277072"/>
                </a:lnTo>
                <a:lnTo>
                  <a:pt x="123551" y="277072"/>
                </a:lnTo>
                <a:lnTo>
                  <a:pt x="123551" y="57616"/>
                </a:lnTo>
                <a:lnTo>
                  <a:pt x="61776" y="0"/>
                </a:lnTo>
                <a:close/>
              </a:path>
            </a:pathLst>
          </a:custGeom>
          <a:solidFill>
            <a:srgbClr val="677AA4"/>
          </a:solidFill>
        </p:spPr>
        <p:txBody>
          <a:bodyPr wrap="square" lIns="0" tIns="0" rIns="0" bIns="0" rtlCol="0"/>
          <a:lstStyle/>
          <a:p>
            <a:endParaRPr/>
          </a:p>
        </p:txBody>
      </p:sp>
      <p:sp>
        <p:nvSpPr>
          <p:cNvPr id="480" name="object 480"/>
          <p:cNvSpPr/>
          <p:nvPr/>
        </p:nvSpPr>
        <p:spPr>
          <a:xfrm>
            <a:off x="7135883" y="3442511"/>
            <a:ext cx="34290" cy="0"/>
          </a:xfrm>
          <a:custGeom>
            <a:avLst/>
            <a:gdLst/>
            <a:ahLst/>
            <a:cxnLst/>
            <a:rect l="l" t="t" r="r" b="b"/>
            <a:pathLst>
              <a:path w="34290">
                <a:moveTo>
                  <a:pt x="33959" y="0"/>
                </a:moveTo>
                <a:lnTo>
                  <a:pt x="0" y="0"/>
                </a:lnTo>
              </a:path>
            </a:pathLst>
          </a:custGeom>
          <a:ln w="18834">
            <a:solidFill>
              <a:srgbClr val="314C7E"/>
            </a:solidFill>
          </a:ln>
        </p:spPr>
        <p:txBody>
          <a:bodyPr wrap="square" lIns="0" tIns="0" rIns="0" bIns="0" rtlCol="0"/>
          <a:lstStyle/>
          <a:p>
            <a:endParaRPr/>
          </a:p>
        </p:txBody>
      </p:sp>
      <p:sp>
        <p:nvSpPr>
          <p:cNvPr id="481" name="object 481"/>
          <p:cNvSpPr/>
          <p:nvPr/>
        </p:nvSpPr>
        <p:spPr>
          <a:xfrm>
            <a:off x="7135883" y="3489501"/>
            <a:ext cx="34290" cy="0"/>
          </a:xfrm>
          <a:custGeom>
            <a:avLst/>
            <a:gdLst/>
            <a:ahLst/>
            <a:cxnLst/>
            <a:rect l="l" t="t" r="r" b="b"/>
            <a:pathLst>
              <a:path w="34290">
                <a:moveTo>
                  <a:pt x="33959" y="0"/>
                </a:moveTo>
                <a:lnTo>
                  <a:pt x="0" y="0"/>
                </a:lnTo>
              </a:path>
            </a:pathLst>
          </a:custGeom>
          <a:ln w="18834">
            <a:solidFill>
              <a:srgbClr val="314C7E"/>
            </a:solidFill>
          </a:ln>
        </p:spPr>
        <p:txBody>
          <a:bodyPr wrap="square" lIns="0" tIns="0" rIns="0" bIns="0" rtlCol="0"/>
          <a:lstStyle/>
          <a:p>
            <a:endParaRPr/>
          </a:p>
        </p:txBody>
      </p:sp>
      <p:sp>
        <p:nvSpPr>
          <p:cNvPr id="482" name="object 482"/>
          <p:cNvSpPr/>
          <p:nvPr/>
        </p:nvSpPr>
        <p:spPr>
          <a:xfrm>
            <a:off x="709430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3" name="object 483"/>
          <p:cNvSpPr/>
          <p:nvPr/>
        </p:nvSpPr>
        <p:spPr>
          <a:xfrm>
            <a:off x="714386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4" name="object 484"/>
          <p:cNvSpPr/>
          <p:nvPr/>
        </p:nvSpPr>
        <p:spPr>
          <a:xfrm>
            <a:off x="719344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5" name="object 485"/>
          <p:cNvSpPr/>
          <p:nvPr/>
        </p:nvSpPr>
        <p:spPr>
          <a:xfrm>
            <a:off x="724300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6" name="object 486"/>
          <p:cNvSpPr/>
          <p:nvPr/>
        </p:nvSpPr>
        <p:spPr>
          <a:xfrm>
            <a:off x="729257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7" name="object 487"/>
          <p:cNvSpPr/>
          <p:nvPr/>
        </p:nvSpPr>
        <p:spPr>
          <a:xfrm>
            <a:off x="7342150"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8" name="object 488"/>
          <p:cNvSpPr/>
          <p:nvPr/>
        </p:nvSpPr>
        <p:spPr>
          <a:xfrm>
            <a:off x="7391730"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89" name="object 489"/>
          <p:cNvSpPr/>
          <p:nvPr/>
        </p:nvSpPr>
        <p:spPr>
          <a:xfrm>
            <a:off x="7441292"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0" name="object 490"/>
          <p:cNvSpPr/>
          <p:nvPr/>
        </p:nvSpPr>
        <p:spPr>
          <a:xfrm>
            <a:off x="7490872"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1" name="object 491"/>
          <p:cNvSpPr/>
          <p:nvPr/>
        </p:nvSpPr>
        <p:spPr>
          <a:xfrm>
            <a:off x="7540454"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2" name="object 492"/>
          <p:cNvSpPr/>
          <p:nvPr/>
        </p:nvSpPr>
        <p:spPr>
          <a:xfrm>
            <a:off x="7590025"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3" name="object 493"/>
          <p:cNvSpPr/>
          <p:nvPr/>
        </p:nvSpPr>
        <p:spPr>
          <a:xfrm>
            <a:off x="7639584"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4" name="object 494"/>
          <p:cNvSpPr/>
          <p:nvPr/>
        </p:nvSpPr>
        <p:spPr>
          <a:xfrm>
            <a:off x="768915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5" name="object 495"/>
          <p:cNvSpPr/>
          <p:nvPr/>
        </p:nvSpPr>
        <p:spPr>
          <a:xfrm>
            <a:off x="773873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6" name="object 496"/>
          <p:cNvSpPr/>
          <p:nvPr/>
        </p:nvSpPr>
        <p:spPr>
          <a:xfrm>
            <a:off x="778831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7" name="object 497"/>
          <p:cNvSpPr/>
          <p:nvPr/>
        </p:nvSpPr>
        <p:spPr>
          <a:xfrm>
            <a:off x="783787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8" name="object 498"/>
          <p:cNvSpPr/>
          <p:nvPr/>
        </p:nvSpPr>
        <p:spPr>
          <a:xfrm>
            <a:off x="788743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499" name="object 499"/>
          <p:cNvSpPr/>
          <p:nvPr/>
        </p:nvSpPr>
        <p:spPr>
          <a:xfrm>
            <a:off x="793701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0" name="object 500"/>
          <p:cNvSpPr/>
          <p:nvPr/>
        </p:nvSpPr>
        <p:spPr>
          <a:xfrm>
            <a:off x="798656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1" name="object 501"/>
          <p:cNvSpPr/>
          <p:nvPr/>
        </p:nvSpPr>
        <p:spPr>
          <a:xfrm>
            <a:off x="803614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2" name="object 502"/>
          <p:cNvSpPr/>
          <p:nvPr/>
        </p:nvSpPr>
        <p:spPr>
          <a:xfrm>
            <a:off x="8085744"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3" name="object 503"/>
          <p:cNvSpPr/>
          <p:nvPr/>
        </p:nvSpPr>
        <p:spPr>
          <a:xfrm>
            <a:off x="8135304"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4" name="object 504"/>
          <p:cNvSpPr/>
          <p:nvPr/>
        </p:nvSpPr>
        <p:spPr>
          <a:xfrm>
            <a:off x="8184841"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5" name="object 505"/>
          <p:cNvSpPr/>
          <p:nvPr/>
        </p:nvSpPr>
        <p:spPr>
          <a:xfrm>
            <a:off x="8234445"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6" name="object 506"/>
          <p:cNvSpPr/>
          <p:nvPr/>
        </p:nvSpPr>
        <p:spPr>
          <a:xfrm>
            <a:off x="828403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7" name="object 507"/>
          <p:cNvSpPr/>
          <p:nvPr/>
        </p:nvSpPr>
        <p:spPr>
          <a:xfrm>
            <a:off x="833360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8" name="object 508"/>
          <p:cNvSpPr/>
          <p:nvPr/>
        </p:nvSpPr>
        <p:spPr>
          <a:xfrm>
            <a:off x="8383168"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09" name="object 509"/>
          <p:cNvSpPr/>
          <p:nvPr/>
        </p:nvSpPr>
        <p:spPr>
          <a:xfrm>
            <a:off x="843273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0" name="object 510"/>
          <p:cNvSpPr/>
          <p:nvPr/>
        </p:nvSpPr>
        <p:spPr>
          <a:xfrm>
            <a:off x="8482310"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1" name="object 511"/>
          <p:cNvSpPr/>
          <p:nvPr/>
        </p:nvSpPr>
        <p:spPr>
          <a:xfrm>
            <a:off x="853186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2" name="object 512"/>
          <p:cNvSpPr/>
          <p:nvPr/>
        </p:nvSpPr>
        <p:spPr>
          <a:xfrm>
            <a:off x="858142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3" name="object 513"/>
          <p:cNvSpPr/>
          <p:nvPr/>
        </p:nvSpPr>
        <p:spPr>
          <a:xfrm>
            <a:off x="8631022"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4" name="object 514"/>
          <p:cNvSpPr/>
          <p:nvPr/>
        </p:nvSpPr>
        <p:spPr>
          <a:xfrm>
            <a:off x="8680580"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5" name="object 515"/>
          <p:cNvSpPr/>
          <p:nvPr/>
        </p:nvSpPr>
        <p:spPr>
          <a:xfrm>
            <a:off x="8730152"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6" name="object 516"/>
          <p:cNvSpPr/>
          <p:nvPr/>
        </p:nvSpPr>
        <p:spPr>
          <a:xfrm>
            <a:off x="8779722"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7" name="object 517"/>
          <p:cNvSpPr/>
          <p:nvPr/>
        </p:nvSpPr>
        <p:spPr>
          <a:xfrm>
            <a:off x="8829305"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8" name="object 518"/>
          <p:cNvSpPr/>
          <p:nvPr/>
        </p:nvSpPr>
        <p:spPr>
          <a:xfrm>
            <a:off x="8878865"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19" name="object 519"/>
          <p:cNvSpPr/>
          <p:nvPr/>
        </p:nvSpPr>
        <p:spPr>
          <a:xfrm>
            <a:off x="8928434"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20" name="object 520"/>
          <p:cNvSpPr/>
          <p:nvPr/>
        </p:nvSpPr>
        <p:spPr>
          <a:xfrm>
            <a:off x="897802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21" name="object 521"/>
          <p:cNvSpPr/>
          <p:nvPr/>
        </p:nvSpPr>
        <p:spPr>
          <a:xfrm>
            <a:off x="902757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22" name="object 522"/>
          <p:cNvSpPr/>
          <p:nvPr/>
        </p:nvSpPr>
        <p:spPr>
          <a:xfrm>
            <a:off x="9077147"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23" name="object 523"/>
          <p:cNvSpPr/>
          <p:nvPr/>
        </p:nvSpPr>
        <p:spPr>
          <a:xfrm>
            <a:off x="9126719" y="3596232"/>
            <a:ext cx="0" cy="10160"/>
          </a:xfrm>
          <a:custGeom>
            <a:avLst/>
            <a:gdLst/>
            <a:ahLst/>
            <a:cxnLst/>
            <a:rect l="l" t="t" r="r" b="b"/>
            <a:pathLst>
              <a:path h="10160">
                <a:moveTo>
                  <a:pt x="0" y="0"/>
                </a:moveTo>
                <a:lnTo>
                  <a:pt x="0" y="9982"/>
                </a:lnTo>
              </a:path>
            </a:pathLst>
          </a:custGeom>
          <a:ln w="3175">
            <a:solidFill>
              <a:srgbClr val="FFFFFF"/>
            </a:solidFill>
          </a:ln>
        </p:spPr>
        <p:txBody>
          <a:bodyPr wrap="square" lIns="0" tIns="0" rIns="0" bIns="0" rtlCol="0"/>
          <a:lstStyle/>
          <a:p>
            <a:endParaRPr/>
          </a:p>
        </p:txBody>
      </p:sp>
      <p:sp>
        <p:nvSpPr>
          <p:cNvPr id="524" name="object 524"/>
          <p:cNvSpPr/>
          <p:nvPr/>
        </p:nvSpPr>
        <p:spPr>
          <a:xfrm>
            <a:off x="7092939" y="3591044"/>
            <a:ext cx="2051050" cy="0"/>
          </a:xfrm>
          <a:custGeom>
            <a:avLst/>
            <a:gdLst/>
            <a:ahLst/>
            <a:cxnLst/>
            <a:rect l="l" t="t" r="r" b="b"/>
            <a:pathLst>
              <a:path w="2051050">
                <a:moveTo>
                  <a:pt x="2051060" y="0"/>
                </a:moveTo>
                <a:lnTo>
                  <a:pt x="0" y="0"/>
                </a:lnTo>
              </a:path>
            </a:pathLst>
          </a:custGeom>
          <a:ln w="4233">
            <a:solidFill>
              <a:srgbClr val="FFFFFF"/>
            </a:solidFill>
          </a:ln>
        </p:spPr>
        <p:txBody>
          <a:bodyPr wrap="square" lIns="0" tIns="0" rIns="0" bIns="0" rtlCol="0"/>
          <a:lstStyle/>
          <a:p>
            <a:endParaRPr/>
          </a:p>
        </p:txBody>
      </p:sp>
      <p:sp>
        <p:nvSpPr>
          <p:cNvPr id="525" name="object 525"/>
          <p:cNvSpPr/>
          <p:nvPr/>
        </p:nvSpPr>
        <p:spPr>
          <a:xfrm>
            <a:off x="5102957" y="2096622"/>
            <a:ext cx="512445" cy="191770"/>
          </a:xfrm>
          <a:custGeom>
            <a:avLst/>
            <a:gdLst/>
            <a:ahLst/>
            <a:cxnLst/>
            <a:rect l="l" t="t" r="r" b="b"/>
            <a:pathLst>
              <a:path w="512445" h="191769">
                <a:moveTo>
                  <a:pt x="0" y="191711"/>
                </a:moveTo>
                <a:lnTo>
                  <a:pt x="511892" y="191711"/>
                </a:lnTo>
                <a:lnTo>
                  <a:pt x="511892" y="0"/>
                </a:lnTo>
                <a:lnTo>
                  <a:pt x="0" y="0"/>
                </a:lnTo>
                <a:lnTo>
                  <a:pt x="0" y="191711"/>
                </a:lnTo>
                <a:close/>
              </a:path>
            </a:pathLst>
          </a:custGeom>
          <a:solidFill>
            <a:srgbClr val="FFFFFF"/>
          </a:solidFill>
        </p:spPr>
        <p:txBody>
          <a:bodyPr wrap="square" lIns="0" tIns="0" rIns="0" bIns="0" rtlCol="0"/>
          <a:lstStyle/>
          <a:p>
            <a:endParaRPr/>
          </a:p>
        </p:txBody>
      </p:sp>
      <p:sp>
        <p:nvSpPr>
          <p:cNvPr id="526" name="object 526"/>
          <p:cNvSpPr/>
          <p:nvPr/>
        </p:nvSpPr>
        <p:spPr>
          <a:xfrm>
            <a:off x="5077767" y="3019733"/>
            <a:ext cx="562610" cy="498475"/>
          </a:xfrm>
          <a:custGeom>
            <a:avLst/>
            <a:gdLst/>
            <a:ahLst/>
            <a:cxnLst/>
            <a:rect l="l" t="t" r="r" b="b"/>
            <a:pathLst>
              <a:path w="562610" h="498475">
                <a:moveTo>
                  <a:pt x="0" y="498193"/>
                </a:moveTo>
                <a:lnTo>
                  <a:pt x="562236" y="498193"/>
                </a:lnTo>
                <a:lnTo>
                  <a:pt x="562236" y="0"/>
                </a:lnTo>
                <a:lnTo>
                  <a:pt x="0" y="0"/>
                </a:lnTo>
                <a:lnTo>
                  <a:pt x="0" y="498193"/>
                </a:lnTo>
                <a:close/>
              </a:path>
            </a:pathLst>
          </a:custGeom>
          <a:solidFill>
            <a:srgbClr val="677AA4"/>
          </a:solidFill>
        </p:spPr>
        <p:txBody>
          <a:bodyPr wrap="square" lIns="0" tIns="0" rIns="0" bIns="0" rtlCol="0"/>
          <a:lstStyle/>
          <a:p>
            <a:endParaRPr/>
          </a:p>
        </p:txBody>
      </p:sp>
      <p:sp>
        <p:nvSpPr>
          <p:cNvPr id="527" name="object 527"/>
          <p:cNvSpPr/>
          <p:nvPr/>
        </p:nvSpPr>
        <p:spPr>
          <a:xfrm>
            <a:off x="5077767" y="2288338"/>
            <a:ext cx="562610" cy="586105"/>
          </a:xfrm>
          <a:custGeom>
            <a:avLst/>
            <a:gdLst/>
            <a:ahLst/>
            <a:cxnLst/>
            <a:rect l="l" t="t" r="r" b="b"/>
            <a:pathLst>
              <a:path w="562610" h="586105">
                <a:moveTo>
                  <a:pt x="0" y="586099"/>
                </a:moveTo>
                <a:lnTo>
                  <a:pt x="562236" y="586099"/>
                </a:lnTo>
                <a:lnTo>
                  <a:pt x="562236" y="0"/>
                </a:lnTo>
                <a:lnTo>
                  <a:pt x="0" y="0"/>
                </a:lnTo>
                <a:lnTo>
                  <a:pt x="0" y="586099"/>
                </a:lnTo>
                <a:close/>
              </a:path>
            </a:pathLst>
          </a:custGeom>
          <a:solidFill>
            <a:srgbClr val="677AA4"/>
          </a:solidFill>
        </p:spPr>
        <p:txBody>
          <a:bodyPr wrap="square" lIns="0" tIns="0" rIns="0" bIns="0" rtlCol="0"/>
          <a:lstStyle/>
          <a:p>
            <a:endParaRPr/>
          </a:p>
        </p:txBody>
      </p:sp>
      <p:sp>
        <p:nvSpPr>
          <p:cNvPr id="528" name="object 528"/>
          <p:cNvSpPr/>
          <p:nvPr/>
        </p:nvSpPr>
        <p:spPr>
          <a:xfrm>
            <a:off x="5127845" y="2118556"/>
            <a:ext cx="462280" cy="170180"/>
          </a:xfrm>
          <a:custGeom>
            <a:avLst/>
            <a:gdLst/>
            <a:ahLst/>
            <a:cxnLst/>
            <a:rect l="l" t="t" r="r" b="b"/>
            <a:pathLst>
              <a:path w="462279" h="170180">
                <a:moveTo>
                  <a:pt x="462128" y="0"/>
                </a:moveTo>
                <a:lnTo>
                  <a:pt x="0" y="0"/>
                </a:lnTo>
                <a:lnTo>
                  <a:pt x="0" y="169777"/>
                </a:lnTo>
                <a:lnTo>
                  <a:pt x="462128" y="169777"/>
                </a:lnTo>
                <a:lnTo>
                  <a:pt x="462128" y="0"/>
                </a:lnTo>
                <a:close/>
              </a:path>
            </a:pathLst>
          </a:custGeom>
          <a:solidFill>
            <a:srgbClr val="677AA4"/>
          </a:solidFill>
        </p:spPr>
        <p:txBody>
          <a:bodyPr wrap="square" lIns="0" tIns="0" rIns="0" bIns="0" rtlCol="0"/>
          <a:lstStyle/>
          <a:p>
            <a:endParaRPr/>
          </a:p>
        </p:txBody>
      </p:sp>
      <p:sp>
        <p:nvSpPr>
          <p:cNvPr id="529" name="object 529"/>
          <p:cNvSpPr/>
          <p:nvPr/>
        </p:nvSpPr>
        <p:spPr>
          <a:xfrm>
            <a:off x="5174284" y="2080191"/>
            <a:ext cx="369570" cy="0"/>
          </a:xfrm>
          <a:custGeom>
            <a:avLst/>
            <a:gdLst/>
            <a:ahLst/>
            <a:cxnLst/>
            <a:rect l="l" t="t" r="r" b="b"/>
            <a:pathLst>
              <a:path w="369570">
                <a:moveTo>
                  <a:pt x="369218" y="0"/>
                </a:moveTo>
                <a:lnTo>
                  <a:pt x="0" y="0"/>
                </a:lnTo>
              </a:path>
            </a:pathLst>
          </a:custGeom>
          <a:ln w="18618">
            <a:solidFill>
              <a:srgbClr val="314C7E"/>
            </a:solidFill>
          </a:ln>
        </p:spPr>
        <p:txBody>
          <a:bodyPr wrap="square" lIns="0" tIns="0" rIns="0" bIns="0" rtlCol="0"/>
          <a:lstStyle/>
          <a:p>
            <a:endParaRPr/>
          </a:p>
        </p:txBody>
      </p:sp>
      <p:sp>
        <p:nvSpPr>
          <p:cNvPr id="530" name="object 530"/>
          <p:cNvSpPr/>
          <p:nvPr/>
        </p:nvSpPr>
        <p:spPr>
          <a:xfrm>
            <a:off x="5098766" y="2329722"/>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31" name="object 531"/>
          <p:cNvSpPr/>
          <p:nvPr/>
        </p:nvSpPr>
        <p:spPr>
          <a:xfrm>
            <a:off x="5147250" y="2329722"/>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32" name="object 532"/>
          <p:cNvSpPr/>
          <p:nvPr/>
        </p:nvSpPr>
        <p:spPr>
          <a:xfrm>
            <a:off x="5196743" y="2329722"/>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33" name="object 533"/>
          <p:cNvSpPr/>
          <p:nvPr/>
        </p:nvSpPr>
        <p:spPr>
          <a:xfrm>
            <a:off x="5245249" y="2329722"/>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34" name="object 534"/>
          <p:cNvSpPr/>
          <p:nvPr/>
        </p:nvSpPr>
        <p:spPr>
          <a:xfrm>
            <a:off x="5297765" y="2329722"/>
            <a:ext cx="26670" cy="0"/>
          </a:xfrm>
          <a:custGeom>
            <a:avLst/>
            <a:gdLst/>
            <a:ahLst/>
            <a:cxnLst/>
            <a:rect l="l" t="t" r="r" b="b"/>
            <a:pathLst>
              <a:path w="26670">
                <a:moveTo>
                  <a:pt x="26294" y="0"/>
                </a:moveTo>
                <a:lnTo>
                  <a:pt x="0" y="0"/>
                </a:lnTo>
              </a:path>
            </a:pathLst>
          </a:custGeom>
          <a:ln w="24422">
            <a:solidFill>
              <a:srgbClr val="FFFFFF"/>
            </a:solidFill>
          </a:ln>
        </p:spPr>
        <p:txBody>
          <a:bodyPr wrap="square" lIns="0" tIns="0" rIns="0" bIns="0" rtlCol="0"/>
          <a:lstStyle/>
          <a:p>
            <a:endParaRPr/>
          </a:p>
        </p:txBody>
      </p:sp>
      <p:sp>
        <p:nvSpPr>
          <p:cNvPr id="535" name="object 535"/>
          <p:cNvSpPr/>
          <p:nvPr/>
        </p:nvSpPr>
        <p:spPr>
          <a:xfrm>
            <a:off x="5346250" y="2329722"/>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36" name="object 536"/>
          <p:cNvSpPr/>
          <p:nvPr/>
        </p:nvSpPr>
        <p:spPr>
          <a:xfrm>
            <a:off x="5395765" y="2329722"/>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37" name="object 537"/>
          <p:cNvSpPr/>
          <p:nvPr/>
        </p:nvSpPr>
        <p:spPr>
          <a:xfrm>
            <a:off x="5444271" y="2329722"/>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38" name="object 538"/>
          <p:cNvSpPr/>
          <p:nvPr/>
        </p:nvSpPr>
        <p:spPr>
          <a:xfrm>
            <a:off x="5098766" y="2386317"/>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39" name="object 539"/>
          <p:cNvSpPr/>
          <p:nvPr/>
        </p:nvSpPr>
        <p:spPr>
          <a:xfrm>
            <a:off x="5147250" y="2386317"/>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40" name="object 540"/>
          <p:cNvSpPr/>
          <p:nvPr/>
        </p:nvSpPr>
        <p:spPr>
          <a:xfrm>
            <a:off x="5196743" y="2386317"/>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41" name="object 541"/>
          <p:cNvSpPr/>
          <p:nvPr/>
        </p:nvSpPr>
        <p:spPr>
          <a:xfrm>
            <a:off x="5245249" y="2386317"/>
            <a:ext cx="26670" cy="0"/>
          </a:xfrm>
          <a:custGeom>
            <a:avLst/>
            <a:gdLst/>
            <a:ahLst/>
            <a:cxnLst/>
            <a:rect l="l" t="t" r="r" b="b"/>
            <a:pathLst>
              <a:path w="26670">
                <a:moveTo>
                  <a:pt x="26248" y="0"/>
                </a:moveTo>
                <a:lnTo>
                  <a:pt x="0" y="0"/>
                </a:lnTo>
              </a:path>
            </a:pathLst>
          </a:custGeom>
          <a:ln w="24409">
            <a:solidFill>
              <a:srgbClr val="314C7E"/>
            </a:solidFill>
          </a:ln>
        </p:spPr>
        <p:txBody>
          <a:bodyPr wrap="square" lIns="0" tIns="0" rIns="0" bIns="0" rtlCol="0"/>
          <a:lstStyle/>
          <a:p>
            <a:endParaRPr/>
          </a:p>
        </p:txBody>
      </p:sp>
      <p:sp>
        <p:nvSpPr>
          <p:cNvPr id="542" name="object 542"/>
          <p:cNvSpPr/>
          <p:nvPr/>
        </p:nvSpPr>
        <p:spPr>
          <a:xfrm>
            <a:off x="5297765" y="2386317"/>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543" name="object 543"/>
          <p:cNvSpPr/>
          <p:nvPr/>
        </p:nvSpPr>
        <p:spPr>
          <a:xfrm>
            <a:off x="5346250" y="2386317"/>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544" name="object 544"/>
          <p:cNvSpPr/>
          <p:nvPr/>
        </p:nvSpPr>
        <p:spPr>
          <a:xfrm>
            <a:off x="5395765" y="2386317"/>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545" name="object 545"/>
          <p:cNvSpPr/>
          <p:nvPr/>
        </p:nvSpPr>
        <p:spPr>
          <a:xfrm>
            <a:off x="5444271" y="2386317"/>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46" name="object 546"/>
          <p:cNvSpPr/>
          <p:nvPr/>
        </p:nvSpPr>
        <p:spPr>
          <a:xfrm>
            <a:off x="5494772" y="2329722"/>
            <a:ext cx="26670" cy="0"/>
          </a:xfrm>
          <a:custGeom>
            <a:avLst/>
            <a:gdLst/>
            <a:ahLst/>
            <a:cxnLst/>
            <a:rect l="l" t="t" r="r" b="b"/>
            <a:pathLst>
              <a:path w="26670">
                <a:moveTo>
                  <a:pt x="26271" y="0"/>
                </a:moveTo>
                <a:lnTo>
                  <a:pt x="0" y="0"/>
                </a:lnTo>
              </a:path>
            </a:pathLst>
          </a:custGeom>
          <a:ln w="24422">
            <a:solidFill>
              <a:srgbClr val="FFFFFF"/>
            </a:solidFill>
          </a:ln>
        </p:spPr>
        <p:txBody>
          <a:bodyPr wrap="square" lIns="0" tIns="0" rIns="0" bIns="0" rtlCol="0"/>
          <a:lstStyle/>
          <a:p>
            <a:endParaRPr/>
          </a:p>
        </p:txBody>
      </p:sp>
      <p:sp>
        <p:nvSpPr>
          <p:cNvPr id="547" name="object 547"/>
          <p:cNvSpPr/>
          <p:nvPr/>
        </p:nvSpPr>
        <p:spPr>
          <a:xfrm>
            <a:off x="5543279" y="2329722"/>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48" name="object 548"/>
          <p:cNvSpPr/>
          <p:nvPr/>
        </p:nvSpPr>
        <p:spPr>
          <a:xfrm>
            <a:off x="5592769" y="2329722"/>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49" name="object 549"/>
          <p:cNvSpPr/>
          <p:nvPr/>
        </p:nvSpPr>
        <p:spPr>
          <a:xfrm>
            <a:off x="5494772" y="2386317"/>
            <a:ext cx="26670" cy="0"/>
          </a:xfrm>
          <a:custGeom>
            <a:avLst/>
            <a:gdLst/>
            <a:ahLst/>
            <a:cxnLst/>
            <a:rect l="l" t="t" r="r" b="b"/>
            <a:pathLst>
              <a:path w="26670">
                <a:moveTo>
                  <a:pt x="26271" y="0"/>
                </a:moveTo>
                <a:lnTo>
                  <a:pt x="0" y="0"/>
                </a:lnTo>
              </a:path>
            </a:pathLst>
          </a:custGeom>
          <a:ln w="24409">
            <a:solidFill>
              <a:srgbClr val="FFFFFF"/>
            </a:solidFill>
          </a:ln>
        </p:spPr>
        <p:txBody>
          <a:bodyPr wrap="square" lIns="0" tIns="0" rIns="0" bIns="0" rtlCol="0"/>
          <a:lstStyle/>
          <a:p>
            <a:endParaRPr/>
          </a:p>
        </p:txBody>
      </p:sp>
      <p:sp>
        <p:nvSpPr>
          <p:cNvPr id="550" name="object 550"/>
          <p:cNvSpPr/>
          <p:nvPr/>
        </p:nvSpPr>
        <p:spPr>
          <a:xfrm>
            <a:off x="5543279" y="2386317"/>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551" name="object 551"/>
          <p:cNvSpPr/>
          <p:nvPr/>
        </p:nvSpPr>
        <p:spPr>
          <a:xfrm>
            <a:off x="5592769" y="2386317"/>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552" name="object 552"/>
          <p:cNvSpPr/>
          <p:nvPr/>
        </p:nvSpPr>
        <p:spPr>
          <a:xfrm>
            <a:off x="5098766" y="2443718"/>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53" name="object 553"/>
          <p:cNvSpPr/>
          <p:nvPr/>
        </p:nvSpPr>
        <p:spPr>
          <a:xfrm>
            <a:off x="5147250" y="2443718"/>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54" name="object 554"/>
          <p:cNvSpPr/>
          <p:nvPr/>
        </p:nvSpPr>
        <p:spPr>
          <a:xfrm>
            <a:off x="5196743" y="2443718"/>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55" name="object 555"/>
          <p:cNvSpPr/>
          <p:nvPr/>
        </p:nvSpPr>
        <p:spPr>
          <a:xfrm>
            <a:off x="5245249" y="2443718"/>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56" name="object 556"/>
          <p:cNvSpPr/>
          <p:nvPr/>
        </p:nvSpPr>
        <p:spPr>
          <a:xfrm>
            <a:off x="5297765" y="2443718"/>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57" name="object 557"/>
          <p:cNvSpPr/>
          <p:nvPr/>
        </p:nvSpPr>
        <p:spPr>
          <a:xfrm>
            <a:off x="5346250" y="2443718"/>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58" name="object 558"/>
          <p:cNvSpPr/>
          <p:nvPr/>
        </p:nvSpPr>
        <p:spPr>
          <a:xfrm>
            <a:off x="5395765" y="2443718"/>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59" name="object 559"/>
          <p:cNvSpPr/>
          <p:nvPr/>
        </p:nvSpPr>
        <p:spPr>
          <a:xfrm>
            <a:off x="5444271" y="2443718"/>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0" name="object 560"/>
          <p:cNvSpPr/>
          <p:nvPr/>
        </p:nvSpPr>
        <p:spPr>
          <a:xfrm>
            <a:off x="5098766" y="2500280"/>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1" name="object 561"/>
          <p:cNvSpPr/>
          <p:nvPr/>
        </p:nvSpPr>
        <p:spPr>
          <a:xfrm>
            <a:off x="5147250" y="2500280"/>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2" name="object 562"/>
          <p:cNvSpPr/>
          <p:nvPr/>
        </p:nvSpPr>
        <p:spPr>
          <a:xfrm>
            <a:off x="5196743" y="2500280"/>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3" name="object 563"/>
          <p:cNvSpPr/>
          <p:nvPr/>
        </p:nvSpPr>
        <p:spPr>
          <a:xfrm>
            <a:off x="5245249" y="2500280"/>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64" name="object 564"/>
          <p:cNvSpPr/>
          <p:nvPr/>
        </p:nvSpPr>
        <p:spPr>
          <a:xfrm>
            <a:off x="5297765" y="2500280"/>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65" name="object 565"/>
          <p:cNvSpPr/>
          <p:nvPr/>
        </p:nvSpPr>
        <p:spPr>
          <a:xfrm>
            <a:off x="5346250" y="2500280"/>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66" name="object 566"/>
          <p:cNvSpPr/>
          <p:nvPr/>
        </p:nvSpPr>
        <p:spPr>
          <a:xfrm>
            <a:off x="5395765" y="2500280"/>
            <a:ext cx="26670" cy="0"/>
          </a:xfrm>
          <a:custGeom>
            <a:avLst/>
            <a:gdLst/>
            <a:ahLst/>
            <a:cxnLst/>
            <a:rect l="l" t="t" r="r" b="b"/>
            <a:pathLst>
              <a:path w="26670">
                <a:moveTo>
                  <a:pt x="26248" y="0"/>
                </a:moveTo>
                <a:lnTo>
                  <a:pt x="0" y="0"/>
                </a:lnTo>
              </a:path>
            </a:pathLst>
          </a:custGeom>
          <a:ln w="24422">
            <a:solidFill>
              <a:srgbClr val="FFFFFF"/>
            </a:solidFill>
          </a:ln>
        </p:spPr>
        <p:txBody>
          <a:bodyPr wrap="square" lIns="0" tIns="0" rIns="0" bIns="0" rtlCol="0"/>
          <a:lstStyle/>
          <a:p>
            <a:endParaRPr/>
          </a:p>
        </p:txBody>
      </p:sp>
      <p:sp>
        <p:nvSpPr>
          <p:cNvPr id="567" name="object 567"/>
          <p:cNvSpPr/>
          <p:nvPr/>
        </p:nvSpPr>
        <p:spPr>
          <a:xfrm>
            <a:off x="5444271" y="2500280"/>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8" name="object 568"/>
          <p:cNvSpPr/>
          <p:nvPr/>
        </p:nvSpPr>
        <p:spPr>
          <a:xfrm>
            <a:off x="5494772" y="2443718"/>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69" name="object 569"/>
          <p:cNvSpPr/>
          <p:nvPr/>
        </p:nvSpPr>
        <p:spPr>
          <a:xfrm>
            <a:off x="5543279" y="2443718"/>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70" name="object 570"/>
          <p:cNvSpPr/>
          <p:nvPr/>
        </p:nvSpPr>
        <p:spPr>
          <a:xfrm>
            <a:off x="5147250" y="2159294"/>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71" name="object 571"/>
          <p:cNvSpPr/>
          <p:nvPr/>
        </p:nvSpPr>
        <p:spPr>
          <a:xfrm>
            <a:off x="5196743" y="2159294"/>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72" name="object 572"/>
          <p:cNvSpPr/>
          <p:nvPr/>
        </p:nvSpPr>
        <p:spPr>
          <a:xfrm>
            <a:off x="5245249" y="2159294"/>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73" name="object 573"/>
          <p:cNvSpPr/>
          <p:nvPr/>
        </p:nvSpPr>
        <p:spPr>
          <a:xfrm>
            <a:off x="5297765" y="2159294"/>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74" name="object 574"/>
          <p:cNvSpPr/>
          <p:nvPr/>
        </p:nvSpPr>
        <p:spPr>
          <a:xfrm>
            <a:off x="5346250" y="2159294"/>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75" name="object 575"/>
          <p:cNvSpPr/>
          <p:nvPr/>
        </p:nvSpPr>
        <p:spPr>
          <a:xfrm>
            <a:off x="5395765" y="2159294"/>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76" name="object 576"/>
          <p:cNvSpPr/>
          <p:nvPr/>
        </p:nvSpPr>
        <p:spPr>
          <a:xfrm>
            <a:off x="5444271" y="2159294"/>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77" name="object 577"/>
          <p:cNvSpPr/>
          <p:nvPr/>
        </p:nvSpPr>
        <p:spPr>
          <a:xfrm>
            <a:off x="5147250" y="2215836"/>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78" name="object 578"/>
          <p:cNvSpPr/>
          <p:nvPr/>
        </p:nvSpPr>
        <p:spPr>
          <a:xfrm>
            <a:off x="5196743" y="2215836"/>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79" name="object 579"/>
          <p:cNvSpPr/>
          <p:nvPr/>
        </p:nvSpPr>
        <p:spPr>
          <a:xfrm>
            <a:off x="5245249" y="2215836"/>
            <a:ext cx="26670" cy="0"/>
          </a:xfrm>
          <a:custGeom>
            <a:avLst/>
            <a:gdLst/>
            <a:ahLst/>
            <a:cxnLst/>
            <a:rect l="l" t="t" r="r" b="b"/>
            <a:pathLst>
              <a:path w="26670">
                <a:moveTo>
                  <a:pt x="26248" y="0"/>
                </a:moveTo>
                <a:lnTo>
                  <a:pt x="0" y="0"/>
                </a:lnTo>
              </a:path>
            </a:pathLst>
          </a:custGeom>
          <a:ln w="24422">
            <a:solidFill>
              <a:srgbClr val="FFFFFF"/>
            </a:solidFill>
          </a:ln>
        </p:spPr>
        <p:txBody>
          <a:bodyPr wrap="square" lIns="0" tIns="0" rIns="0" bIns="0" rtlCol="0"/>
          <a:lstStyle/>
          <a:p>
            <a:endParaRPr/>
          </a:p>
        </p:txBody>
      </p:sp>
      <p:sp>
        <p:nvSpPr>
          <p:cNvPr id="580" name="object 580"/>
          <p:cNvSpPr/>
          <p:nvPr/>
        </p:nvSpPr>
        <p:spPr>
          <a:xfrm>
            <a:off x="5297765" y="2215836"/>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81" name="object 581"/>
          <p:cNvSpPr/>
          <p:nvPr/>
        </p:nvSpPr>
        <p:spPr>
          <a:xfrm>
            <a:off x="5346250" y="2215836"/>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82" name="object 582"/>
          <p:cNvSpPr/>
          <p:nvPr/>
        </p:nvSpPr>
        <p:spPr>
          <a:xfrm>
            <a:off x="5395765" y="2215836"/>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83" name="object 583"/>
          <p:cNvSpPr/>
          <p:nvPr/>
        </p:nvSpPr>
        <p:spPr>
          <a:xfrm>
            <a:off x="5444271" y="2215836"/>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84" name="object 584"/>
          <p:cNvSpPr/>
          <p:nvPr/>
        </p:nvSpPr>
        <p:spPr>
          <a:xfrm>
            <a:off x="5494772" y="2159294"/>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85" name="object 585"/>
          <p:cNvSpPr/>
          <p:nvPr/>
        </p:nvSpPr>
        <p:spPr>
          <a:xfrm>
            <a:off x="5543279" y="2159294"/>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86" name="object 586"/>
          <p:cNvSpPr/>
          <p:nvPr/>
        </p:nvSpPr>
        <p:spPr>
          <a:xfrm>
            <a:off x="5494772" y="2215836"/>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87" name="object 587"/>
          <p:cNvSpPr/>
          <p:nvPr/>
        </p:nvSpPr>
        <p:spPr>
          <a:xfrm>
            <a:off x="5543279" y="2215836"/>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588" name="object 588"/>
          <p:cNvSpPr/>
          <p:nvPr/>
        </p:nvSpPr>
        <p:spPr>
          <a:xfrm>
            <a:off x="5147250" y="227328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89" name="object 589"/>
          <p:cNvSpPr/>
          <p:nvPr/>
        </p:nvSpPr>
        <p:spPr>
          <a:xfrm>
            <a:off x="5196743" y="227328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90" name="object 590"/>
          <p:cNvSpPr/>
          <p:nvPr/>
        </p:nvSpPr>
        <p:spPr>
          <a:xfrm>
            <a:off x="5245249" y="2273283"/>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591" name="object 591"/>
          <p:cNvSpPr/>
          <p:nvPr/>
        </p:nvSpPr>
        <p:spPr>
          <a:xfrm>
            <a:off x="5297765" y="2273283"/>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592" name="object 592"/>
          <p:cNvSpPr/>
          <p:nvPr/>
        </p:nvSpPr>
        <p:spPr>
          <a:xfrm>
            <a:off x="5346250" y="2273283"/>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593" name="object 593"/>
          <p:cNvSpPr/>
          <p:nvPr/>
        </p:nvSpPr>
        <p:spPr>
          <a:xfrm>
            <a:off x="5395765" y="2273283"/>
            <a:ext cx="26670" cy="0"/>
          </a:xfrm>
          <a:custGeom>
            <a:avLst/>
            <a:gdLst/>
            <a:ahLst/>
            <a:cxnLst/>
            <a:rect l="l" t="t" r="r" b="b"/>
            <a:pathLst>
              <a:path w="26670">
                <a:moveTo>
                  <a:pt x="26248" y="0"/>
                </a:moveTo>
                <a:lnTo>
                  <a:pt x="0" y="0"/>
                </a:lnTo>
              </a:path>
            </a:pathLst>
          </a:custGeom>
          <a:ln w="24409">
            <a:solidFill>
              <a:srgbClr val="314C7E"/>
            </a:solidFill>
          </a:ln>
        </p:spPr>
        <p:txBody>
          <a:bodyPr wrap="square" lIns="0" tIns="0" rIns="0" bIns="0" rtlCol="0"/>
          <a:lstStyle/>
          <a:p>
            <a:endParaRPr/>
          </a:p>
        </p:txBody>
      </p:sp>
      <p:sp>
        <p:nvSpPr>
          <p:cNvPr id="594" name="object 594"/>
          <p:cNvSpPr/>
          <p:nvPr/>
        </p:nvSpPr>
        <p:spPr>
          <a:xfrm>
            <a:off x="5444271" y="227328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95" name="object 595"/>
          <p:cNvSpPr/>
          <p:nvPr/>
        </p:nvSpPr>
        <p:spPr>
          <a:xfrm>
            <a:off x="5494772" y="227328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596" name="object 596"/>
          <p:cNvSpPr/>
          <p:nvPr/>
        </p:nvSpPr>
        <p:spPr>
          <a:xfrm>
            <a:off x="5543279" y="2273283"/>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597" name="object 597"/>
          <p:cNvSpPr/>
          <p:nvPr/>
        </p:nvSpPr>
        <p:spPr>
          <a:xfrm>
            <a:off x="5592769" y="2443718"/>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598" name="object 598"/>
          <p:cNvSpPr/>
          <p:nvPr/>
        </p:nvSpPr>
        <p:spPr>
          <a:xfrm>
            <a:off x="5494772" y="2500280"/>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599" name="object 599"/>
          <p:cNvSpPr/>
          <p:nvPr/>
        </p:nvSpPr>
        <p:spPr>
          <a:xfrm>
            <a:off x="5543279" y="2500280"/>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600" name="object 600"/>
          <p:cNvSpPr/>
          <p:nvPr/>
        </p:nvSpPr>
        <p:spPr>
          <a:xfrm>
            <a:off x="5592769" y="2500280"/>
            <a:ext cx="26670" cy="0"/>
          </a:xfrm>
          <a:custGeom>
            <a:avLst/>
            <a:gdLst/>
            <a:ahLst/>
            <a:cxnLst/>
            <a:rect l="l" t="t" r="r" b="b"/>
            <a:pathLst>
              <a:path w="26670">
                <a:moveTo>
                  <a:pt x="26294" y="0"/>
                </a:moveTo>
                <a:lnTo>
                  <a:pt x="0" y="0"/>
                </a:lnTo>
              </a:path>
            </a:pathLst>
          </a:custGeom>
          <a:ln w="24422">
            <a:solidFill>
              <a:srgbClr val="FFFFFF"/>
            </a:solidFill>
          </a:ln>
        </p:spPr>
        <p:txBody>
          <a:bodyPr wrap="square" lIns="0" tIns="0" rIns="0" bIns="0" rtlCol="0"/>
          <a:lstStyle/>
          <a:p>
            <a:endParaRPr/>
          </a:p>
        </p:txBody>
      </p:sp>
      <p:sp>
        <p:nvSpPr>
          <p:cNvPr id="601" name="object 601"/>
          <p:cNvSpPr/>
          <p:nvPr/>
        </p:nvSpPr>
        <p:spPr>
          <a:xfrm>
            <a:off x="5098766" y="2557719"/>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02" name="object 602"/>
          <p:cNvSpPr/>
          <p:nvPr/>
        </p:nvSpPr>
        <p:spPr>
          <a:xfrm>
            <a:off x="5147250" y="2557719"/>
            <a:ext cx="26670" cy="0"/>
          </a:xfrm>
          <a:custGeom>
            <a:avLst/>
            <a:gdLst/>
            <a:ahLst/>
            <a:cxnLst/>
            <a:rect l="l" t="t" r="r" b="b"/>
            <a:pathLst>
              <a:path w="26670">
                <a:moveTo>
                  <a:pt x="26271" y="0"/>
                </a:moveTo>
                <a:lnTo>
                  <a:pt x="0" y="0"/>
                </a:lnTo>
              </a:path>
            </a:pathLst>
          </a:custGeom>
          <a:ln w="24422">
            <a:solidFill>
              <a:srgbClr val="314C7E"/>
            </a:solidFill>
          </a:ln>
        </p:spPr>
        <p:txBody>
          <a:bodyPr wrap="square" lIns="0" tIns="0" rIns="0" bIns="0" rtlCol="0"/>
          <a:lstStyle/>
          <a:p>
            <a:endParaRPr/>
          </a:p>
        </p:txBody>
      </p:sp>
      <p:sp>
        <p:nvSpPr>
          <p:cNvPr id="603" name="object 603"/>
          <p:cNvSpPr/>
          <p:nvPr/>
        </p:nvSpPr>
        <p:spPr>
          <a:xfrm>
            <a:off x="5196743" y="2557719"/>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04" name="object 604"/>
          <p:cNvSpPr/>
          <p:nvPr/>
        </p:nvSpPr>
        <p:spPr>
          <a:xfrm>
            <a:off x="5245249" y="2557719"/>
            <a:ext cx="26670" cy="0"/>
          </a:xfrm>
          <a:custGeom>
            <a:avLst/>
            <a:gdLst/>
            <a:ahLst/>
            <a:cxnLst/>
            <a:rect l="l" t="t" r="r" b="b"/>
            <a:pathLst>
              <a:path w="26670">
                <a:moveTo>
                  <a:pt x="26248" y="0"/>
                </a:moveTo>
                <a:lnTo>
                  <a:pt x="0" y="0"/>
                </a:lnTo>
              </a:path>
            </a:pathLst>
          </a:custGeom>
          <a:ln w="24422">
            <a:solidFill>
              <a:srgbClr val="FFFFFF"/>
            </a:solidFill>
          </a:ln>
        </p:spPr>
        <p:txBody>
          <a:bodyPr wrap="square" lIns="0" tIns="0" rIns="0" bIns="0" rtlCol="0"/>
          <a:lstStyle/>
          <a:p>
            <a:endParaRPr/>
          </a:p>
        </p:txBody>
      </p:sp>
      <p:sp>
        <p:nvSpPr>
          <p:cNvPr id="605" name="object 605"/>
          <p:cNvSpPr/>
          <p:nvPr/>
        </p:nvSpPr>
        <p:spPr>
          <a:xfrm>
            <a:off x="5297765" y="2557719"/>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606" name="object 606"/>
          <p:cNvSpPr/>
          <p:nvPr/>
        </p:nvSpPr>
        <p:spPr>
          <a:xfrm>
            <a:off x="5346250" y="2557719"/>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607" name="object 607"/>
          <p:cNvSpPr/>
          <p:nvPr/>
        </p:nvSpPr>
        <p:spPr>
          <a:xfrm>
            <a:off x="5395765" y="2557719"/>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608" name="object 608"/>
          <p:cNvSpPr/>
          <p:nvPr/>
        </p:nvSpPr>
        <p:spPr>
          <a:xfrm>
            <a:off x="5444271" y="2557719"/>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09" name="object 609"/>
          <p:cNvSpPr/>
          <p:nvPr/>
        </p:nvSpPr>
        <p:spPr>
          <a:xfrm>
            <a:off x="5098766" y="2614291"/>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10" name="object 610"/>
          <p:cNvSpPr/>
          <p:nvPr/>
        </p:nvSpPr>
        <p:spPr>
          <a:xfrm>
            <a:off x="5147250" y="2614291"/>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11" name="object 611"/>
          <p:cNvSpPr/>
          <p:nvPr/>
        </p:nvSpPr>
        <p:spPr>
          <a:xfrm>
            <a:off x="5196743" y="2614291"/>
            <a:ext cx="26670" cy="0"/>
          </a:xfrm>
          <a:custGeom>
            <a:avLst/>
            <a:gdLst/>
            <a:ahLst/>
            <a:cxnLst/>
            <a:rect l="l" t="t" r="r" b="b"/>
            <a:pathLst>
              <a:path w="26670">
                <a:moveTo>
                  <a:pt x="26271" y="0"/>
                </a:moveTo>
                <a:lnTo>
                  <a:pt x="0" y="0"/>
                </a:lnTo>
              </a:path>
            </a:pathLst>
          </a:custGeom>
          <a:ln w="24409">
            <a:solidFill>
              <a:srgbClr val="FFFFFF"/>
            </a:solidFill>
          </a:ln>
        </p:spPr>
        <p:txBody>
          <a:bodyPr wrap="square" lIns="0" tIns="0" rIns="0" bIns="0" rtlCol="0"/>
          <a:lstStyle/>
          <a:p>
            <a:endParaRPr/>
          </a:p>
        </p:txBody>
      </p:sp>
      <p:sp>
        <p:nvSpPr>
          <p:cNvPr id="612" name="object 612"/>
          <p:cNvSpPr/>
          <p:nvPr/>
        </p:nvSpPr>
        <p:spPr>
          <a:xfrm>
            <a:off x="5245249" y="2614291"/>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13" name="object 613"/>
          <p:cNvSpPr/>
          <p:nvPr/>
        </p:nvSpPr>
        <p:spPr>
          <a:xfrm>
            <a:off x="5297765" y="2614291"/>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14" name="object 614"/>
          <p:cNvSpPr/>
          <p:nvPr/>
        </p:nvSpPr>
        <p:spPr>
          <a:xfrm>
            <a:off x="5346250" y="2614291"/>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15" name="object 615"/>
          <p:cNvSpPr/>
          <p:nvPr/>
        </p:nvSpPr>
        <p:spPr>
          <a:xfrm>
            <a:off x="5395765" y="2614291"/>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16" name="object 616"/>
          <p:cNvSpPr/>
          <p:nvPr/>
        </p:nvSpPr>
        <p:spPr>
          <a:xfrm>
            <a:off x="5444271" y="2614291"/>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17" name="object 617"/>
          <p:cNvSpPr/>
          <p:nvPr/>
        </p:nvSpPr>
        <p:spPr>
          <a:xfrm>
            <a:off x="5494772" y="2557719"/>
            <a:ext cx="26670" cy="0"/>
          </a:xfrm>
          <a:custGeom>
            <a:avLst/>
            <a:gdLst/>
            <a:ahLst/>
            <a:cxnLst/>
            <a:rect l="l" t="t" r="r" b="b"/>
            <a:pathLst>
              <a:path w="26670">
                <a:moveTo>
                  <a:pt x="26271" y="0"/>
                </a:moveTo>
                <a:lnTo>
                  <a:pt x="0" y="0"/>
                </a:lnTo>
              </a:path>
            </a:pathLst>
          </a:custGeom>
          <a:ln w="24422">
            <a:solidFill>
              <a:srgbClr val="314C7E"/>
            </a:solidFill>
          </a:ln>
        </p:spPr>
        <p:txBody>
          <a:bodyPr wrap="square" lIns="0" tIns="0" rIns="0" bIns="0" rtlCol="0"/>
          <a:lstStyle/>
          <a:p>
            <a:endParaRPr/>
          </a:p>
        </p:txBody>
      </p:sp>
      <p:sp>
        <p:nvSpPr>
          <p:cNvPr id="618" name="object 618"/>
          <p:cNvSpPr/>
          <p:nvPr/>
        </p:nvSpPr>
        <p:spPr>
          <a:xfrm>
            <a:off x="5543279" y="2557719"/>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619" name="object 619"/>
          <p:cNvSpPr/>
          <p:nvPr/>
        </p:nvSpPr>
        <p:spPr>
          <a:xfrm>
            <a:off x="5592769" y="2557719"/>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620" name="object 620"/>
          <p:cNvSpPr/>
          <p:nvPr/>
        </p:nvSpPr>
        <p:spPr>
          <a:xfrm>
            <a:off x="5494772" y="2614291"/>
            <a:ext cx="26670" cy="0"/>
          </a:xfrm>
          <a:custGeom>
            <a:avLst/>
            <a:gdLst/>
            <a:ahLst/>
            <a:cxnLst/>
            <a:rect l="l" t="t" r="r" b="b"/>
            <a:pathLst>
              <a:path w="26670">
                <a:moveTo>
                  <a:pt x="26271" y="0"/>
                </a:moveTo>
                <a:lnTo>
                  <a:pt x="0" y="0"/>
                </a:lnTo>
              </a:path>
            </a:pathLst>
          </a:custGeom>
          <a:ln w="24409">
            <a:solidFill>
              <a:srgbClr val="FFFFFF"/>
            </a:solidFill>
          </a:ln>
        </p:spPr>
        <p:txBody>
          <a:bodyPr wrap="square" lIns="0" tIns="0" rIns="0" bIns="0" rtlCol="0"/>
          <a:lstStyle/>
          <a:p>
            <a:endParaRPr/>
          </a:p>
        </p:txBody>
      </p:sp>
      <p:sp>
        <p:nvSpPr>
          <p:cNvPr id="621" name="object 621"/>
          <p:cNvSpPr/>
          <p:nvPr/>
        </p:nvSpPr>
        <p:spPr>
          <a:xfrm>
            <a:off x="5543279" y="2614291"/>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22" name="object 622"/>
          <p:cNvSpPr/>
          <p:nvPr/>
        </p:nvSpPr>
        <p:spPr>
          <a:xfrm>
            <a:off x="5592769" y="2614291"/>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23" name="object 623"/>
          <p:cNvSpPr/>
          <p:nvPr/>
        </p:nvSpPr>
        <p:spPr>
          <a:xfrm>
            <a:off x="5098766" y="2671705"/>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24" name="object 624"/>
          <p:cNvSpPr/>
          <p:nvPr/>
        </p:nvSpPr>
        <p:spPr>
          <a:xfrm>
            <a:off x="5147250" y="2671705"/>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25" name="object 625"/>
          <p:cNvSpPr/>
          <p:nvPr/>
        </p:nvSpPr>
        <p:spPr>
          <a:xfrm>
            <a:off x="5196743" y="2671705"/>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26" name="object 626"/>
          <p:cNvSpPr/>
          <p:nvPr/>
        </p:nvSpPr>
        <p:spPr>
          <a:xfrm>
            <a:off x="5245249" y="2671705"/>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27" name="object 627"/>
          <p:cNvSpPr/>
          <p:nvPr/>
        </p:nvSpPr>
        <p:spPr>
          <a:xfrm>
            <a:off x="5297765" y="2671705"/>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28" name="object 628"/>
          <p:cNvSpPr/>
          <p:nvPr/>
        </p:nvSpPr>
        <p:spPr>
          <a:xfrm>
            <a:off x="5346250" y="2671705"/>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29" name="object 629"/>
          <p:cNvSpPr/>
          <p:nvPr/>
        </p:nvSpPr>
        <p:spPr>
          <a:xfrm>
            <a:off x="5395765" y="2671705"/>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30" name="object 630"/>
          <p:cNvSpPr/>
          <p:nvPr/>
        </p:nvSpPr>
        <p:spPr>
          <a:xfrm>
            <a:off x="5444271" y="2671705"/>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31" name="object 631"/>
          <p:cNvSpPr/>
          <p:nvPr/>
        </p:nvSpPr>
        <p:spPr>
          <a:xfrm>
            <a:off x="5098766" y="2728277"/>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32" name="object 632"/>
          <p:cNvSpPr/>
          <p:nvPr/>
        </p:nvSpPr>
        <p:spPr>
          <a:xfrm>
            <a:off x="5147250" y="2728277"/>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33" name="object 633"/>
          <p:cNvSpPr/>
          <p:nvPr/>
        </p:nvSpPr>
        <p:spPr>
          <a:xfrm>
            <a:off x="5196743" y="2728277"/>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34" name="object 634"/>
          <p:cNvSpPr/>
          <p:nvPr/>
        </p:nvSpPr>
        <p:spPr>
          <a:xfrm>
            <a:off x="5245249" y="2728277"/>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635" name="object 635"/>
          <p:cNvSpPr/>
          <p:nvPr/>
        </p:nvSpPr>
        <p:spPr>
          <a:xfrm>
            <a:off x="5297765" y="2728277"/>
            <a:ext cx="26670" cy="0"/>
          </a:xfrm>
          <a:custGeom>
            <a:avLst/>
            <a:gdLst/>
            <a:ahLst/>
            <a:cxnLst/>
            <a:rect l="l" t="t" r="r" b="b"/>
            <a:pathLst>
              <a:path w="26670">
                <a:moveTo>
                  <a:pt x="26294" y="0"/>
                </a:moveTo>
                <a:lnTo>
                  <a:pt x="0" y="0"/>
                </a:lnTo>
              </a:path>
            </a:pathLst>
          </a:custGeom>
          <a:ln w="24422">
            <a:solidFill>
              <a:srgbClr val="314C7E"/>
            </a:solidFill>
          </a:ln>
        </p:spPr>
        <p:txBody>
          <a:bodyPr wrap="square" lIns="0" tIns="0" rIns="0" bIns="0" rtlCol="0"/>
          <a:lstStyle/>
          <a:p>
            <a:endParaRPr/>
          </a:p>
        </p:txBody>
      </p:sp>
      <p:sp>
        <p:nvSpPr>
          <p:cNvPr id="636" name="object 636"/>
          <p:cNvSpPr/>
          <p:nvPr/>
        </p:nvSpPr>
        <p:spPr>
          <a:xfrm>
            <a:off x="5346250" y="2728277"/>
            <a:ext cx="26670" cy="0"/>
          </a:xfrm>
          <a:custGeom>
            <a:avLst/>
            <a:gdLst/>
            <a:ahLst/>
            <a:cxnLst/>
            <a:rect l="l" t="t" r="r" b="b"/>
            <a:pathLst>
              <a:path w="26670">
                <a:moveTo>
                  <a:pt x="26294" y="0"/>
                </a:moveTo>
                <a:lnTo>
                  <a:pt x="0" y="0"/>
                </a:lnTo>
              </a:path>
            </a:pathLst>
          </a:custGeom>
          <a:ln w="24422">
            <a:solidFill>
              <a:srgbClr val="002F65"/>
            </a:solidFill>
          </a:ln>
        </p:spPr>
        <p:txBody>
          <a:bodyPr wrap="square" lIns="0" tIns="0" rIns="0" bIns="0" rtlCol="0"/>
          <a:lstStyle/>
          <a:p>
            <a:endParaRPr/>
          </a:p>
        </p:txBody>
      </p:sp>
      <p:sp>
        <p:nvSpPr>
          <p:cNvPr id="637" name="object 637"/>
          <p:cNvSpPr/>
          <p:nvPr/>
        </p:nvSpPr>
        <p:spPr>
          <a:xfrm>
            <a:off x="5395765" y="2728277"/>
            <a:ext cx="26670" cy="0"/>
          </a:xfrm>
          <a:custGeom>
            <a:avLst/>
            <a:gdLst/>
            <a:ahLst/>
            <a:cxnLst/>
            <a:rect l="l" t="t" r="r" b="b"/>
            <a:pathLst>
              <a:path w="26670">
                <a:moveTo>
                  <a:pt x="26248" y="0"/>
                </a:moveTo>
                <a:lnTo>
                  <a:pt x="0" y="0"/>
                </a:lnTo>
              </a:path>
            </a:pathLst>
          </a:custGeom>
          <a:ln w="24422">
            <a:solidFill>
              <a:srgbClr val="002F65"/>
            </a:solidFill>
          </a:ln>
        </p:spPr>
        <p:txBody>
          <a:bodyPr wrap="square" lIns="0" tIns="0" rIns="0" bIns="0" rtlCol="0"/>
          <a:lstStyle/>
          <a:p>
            <a:endParaRPr/>
          </a:p>
        </p:txBody>
      </p:sp>
      <p:sp>
        <p:nvSpPr>
          <p:cNvPr id="638" name="object 638"/>
          <p:cNvSpPr/>
          <p:nvPr/>
        </p:nvSpPr>
        <p:spPr>
          <a:xfrm>
            <a:off x="5444271" y="2728277"/>
            <a:ext cx="26670" cy="0"/>
          </a:xfrm>
          <a:custGeom>
            <a:avLst/>
            <a:gdLst/>
            <a:ahLst/>
            <a:cxnLst/>
            <a:rect l="l" t="t" r="r" b="b"/>
            <a:pathLst>
              <a:path w="26670">
                <a:moveTo>
                  <a:pt x="26271" y="0"/>
                </a:moveTo>
                <a:lnTo>
                  <a:pt x="0" y="0"/>
                </a:lnTo>
              </a:path>
            </a:pathLst>
          </a:custGeom>
          <a:ln w="24422">
            <a:solidFill>
              <a:srgbClr val="002F65"/>
            </a:solidFill>
          </a:ln>
        </p:spPr>
        <p:txBody>
          <a:bodyPr wrap="square" lIns="0" tIns="0" rIns="0" bIns="0" rtlCol="0"/>
          <a:lstStyle/>
          <a:p>
            <a:endParaRPr/>
          </a:p>
        </p:txBody>
      </p:sp>
      <p:sp>
        <p:nvSpPr>
          <p:cNvPr id="639" name="object 639"/>
          <p:cNvSpPr/>
          <p:nvPr/>
        </p:nvSpPr>
        <p:spPr>
          <a:xfrm>
            <a:off x="5494772" y="2671705"/>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40" name="object 640"/>
          <p:cNvSpPr/>
          <p:nvPr/>
        </p:nvSpPr>
        <p:spPr>
          <a:xfrm>
            <a:off x="5543279" y="2671705"/>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41" name="object 641"/>
          <p:cNvSpPr/>
          <p:nvPr/>
        </p:nvSpPr>
        <p:spPr>
          <a:xfrm>
            <a:off x="5592769" y="2671705"/>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42" name="object 642"/>
          <p:cNvSpPr/>
          <p:nvPr/>
        </p:nvSpPr>
        <p:spPr>
          <a:xfrm>
            <a:off x="5494772" y="2728277"/>
            <a:ext cx="26670" cy="0"/>
          </a:xfrm>
          <a:custGeom>
            <a:avLst/>
            <a:gdLst/>
            <a:ahLst/>
            <a:cxnLst/>
            <a:rect l="l" t="t" r="r" b="b"/>
            <a:pathLst>
              <a:path w="26670">
                <a:moveTo>
                  <a:pt x="26271" y="0"/>
                </a:moveTo>
                <a:lnTo>
                  <a:pt x="0" y="0"/>
                </a:lnTo>
              </a:path>
            </a:pathLst>
          </a:custGeom>
          <a:ln w="24422">
            <a:solidFill>
              <a:srgbClr val="314C7E"/>
            </a:solidFill>
          </a:ln>
        </p:spPr>
        <p:txBody>
          <a:bodyPr wrap="square" lIns="0" tIns="0" rIns="0" bIns="0" rtlCol="0"/>
          <a:lstStyle/>
          <a:p>
            <a:endParaRPr/>
          </a:p>
        </p:txBody>
      </p:sp>
      <p:sp>
        <p:nvSpPr>
          <p:cNvPr id="643" name="object 643"/>
          <p:cNvSpPr/>
          <p:nvPr/>
        </p:nvSpPr>
        <p:spPr>
          <a:xfrm>
            <a:off x="5543279" y="2728277"/>
            <a:ext cx="26670" cy="0"/>
          </a:xfrm>
          <a:custGeom>
            <a:avLst/>
            <a:gdLst/>
            <a:ahLst/>
            <a:cxnLst/>
            <a:rect l="l" t="t" r="r" b="b"/>
            <a:pathLst>
              <a:path w="26670">
                <a:moveTo>
                  <a:pt x="26248" y="0"/>
                </a:moveTo>
                <a:lnTo>
                  <a:pt x="0" y="0"/>
                </a:lnTo>
              </a:path>
            </a:pathLst>
          </a:custGeom>
          <a:ln w="24422">
            <a:solidFill>
              <a:srgbClr val="FFFFFF"/>
            </a:solidFill>
          </a:ln>
        </p:spPr>
        <p:txBody>
          <a:bodyPr wrap="square" lIns="0" tIns="0" rIns="0" bIns="0" rtlCol="0"/>
          <a:lstStyle/>
          <a:p>
            <a:endParaRPr/>
          </a:p>
        </p:txBody>
      </p:sp>
      <p:sp>
        <p:nvSpPr>
          <p:cNvPr id="644" name="object 644"/>
          <p:cNvSpPr/>
          <p:nvPr/>
        </p:nvSpPr>
        <p:spPr>
          <a:xfrm>
            <a:off x="5592770" y="2728277"/>
            <a:ext cx="26670" cy="0"/>
          </a:xfrm>
          <a:custGeom>
            <a:avLst/>
            <a:gdLst/>
            <a:ahLst/>
            <a:cxnLst/>
            <a:rect l="l" t="t" r="r" b="b"/>
            <a:pathLst>
              <a:path w="26670">
                <a:moveTo>
                  <a:pt x="0" y="0"/>
                </a:moveTo>
                <a:lnTo>
                  <a:pt x="26294" y="0"/>
                </a:lnTo>
              </a:path>
            </a:pathLst>
          </a:custGeom>
          <a:ln w="43111">
            <a:solidFill>
              <a:srgbClr val="002F65"/>
            </a:solidFill>
          </a:ln>
        </p:spPr>
        <p:txBody>
          <a:bodyPr wrap="square" lIns="0" tIns="0" rIns="0" bIns="0" rtlCol="0"/>
          <a:lstStyle/>
          <a:p>
            <a:endParaRPr/>
          </a:p>
        </p:txBody>
      </p:sp>
      <p:sp>
        <p:nvSpPr>
          <p:cNvPr id="645" name="object 645"/>
          <p:cNvSpPr/>
          <p:nvPr/>
        </p:nvSpPr>
        <p:spPr>
          <a:xfrm>
            <a:off x="5098766" y="2785704"/>
            <a:ext cx="26670" cy="0"/>
          </a:xfrm>
          <a:custGeom>
            <a:avLst/>
            <a:gdLst/>
            <a:ahLst/>
            <a:cxnLst/>
            <a:rect l="l" t="t" r="r" b="b"/>
            <a:pathLst>
              <a:path w="26670">
                <a:moveTo>
                  <a:pt x="0" y="0"/>
                </a:moveTo>
                <a:lnTo>
                  <a:pt x="26271" y="0"/>
                </a:lnTo>
              </a:path>
            </a:pathLst>
          </a:custGeom>
          <a:ln w="43088">
            <a:solidFill>
              <a:srgbClr val="002F65"/>
            </a:solidFill>
          </a:ln>
        </p:spPr>
        <p:txBody>
          <a:bodyPr wrap="square" lIns="0" tIns="0" rIns="0" bIns="0" rtlCol="0"/>
          <a:lstStyle/>
          <a:p>
            <a:endParaRPr/>
          </a:p>
        </p:txBody>
      </p:sp>
      <p:sp>
        <p:nvSpPr>
          <p:cNvPr id="646" name="object 646"/>
          <p:cNvSpPr/>
          <p:nvPr/>
        </p:nvSpPr>
        <p:spPr>
          <a:xfrm>
            <a:off x="5147250" y="2785704"/>
            <a:ext cx="26670" cy="0"/>
          </a:xfrm>
          <a:custGeom>
            <a:avLst/>
            <a:gdLst/>
            <a:ahLst/>
            <a:cxnLst/>
            <a:rect l="l" t="t" r="r" b="b"/>
            <a:pathLst>
              <a:path w="26670">
                <a:moveTo>
                  <a:pt x="0" y="0"/>
                </a:moveTo>
                <a:lnTo>
                  <a:pt x="26271" y="0"/>
                </a:lnTo>
              </a:path>
            </a:pathLst>
          </a:custGeom>
          <a:ln w="43088">
            <a:solidFill>
              <a:srgbClr val="002F65"/>
            </a:solidFill>
          </a:ln>
        </p:spPr>
        <p:txBody>
          <a:bodyPr wrap="square" lIns="0" tIns="0" rIns="0" bIns="0" rtlCol="0"/>
          <a:lstStyle/>
          <a:p>
            <a:endParaRPr/>
          </a:p>
        </p:txBody>
      </p:sp>
      <p:sp>
        <p:nvSpPr>
          <p:cNvPr id="647" name="object 647"/>
          <p:cNvSpPr/>
          <p:nvPr/>
        </p:nvSpPr>
        <p:spPr>
          <a:xfrm>
            <a:off x="5196743" y="2785704"/>
            <a:ext cx="26670" cy="0"/>
          </a:xfrm>
          <a:custGeom>
            <a:avLst/>
            <a:gdLst/>
            <a:ahLst/>
            <a:cxnLst/>
            <a:rect l="l" t="t" r="r" b="b"/>
            <a:pathLst>
              <a:path w="26670">
                <a:moveTo>
                  <a:pt x="0" y="0"/>
                </a:moveTo>
                <a:lnTo>
                  <a:pt x="26271" y="0"/>
                </a:lnTo>
              </a:path>
            </a:pathLst>
          </a:custGeom>
          <a:ln w="43088">
            <a:solidFill>
              <a:srgbClr val="002F65"/>
            </a:solidFill>
          </a:ln>
        </p:spPr>
        <p:txBody>
          <a:bodyPr wrap="square" lIns="0" tIns="0" rIns="0" bIns="0" rtlCol="0"/>
          <a:lstStyle/>
          <a:p>
            <a:endParaRPr/>
          </a:p>
        </p:txBody>
      </p:sp>
      <p:sp>
        <p:nvSpPr>
          <p:cNvPr id="648" name="object 648"/>
          <p:cNvSpPr/>
          <p:nvPr/>
        </p:nvSpPr>
        <p:spPr>
          <a:xfrm>
            <a:off x="5245249" y="2785704"/>
            <a:ext cx="26670" cy="0"/>
          </a:xfrm>
          <a:custGeom>
            <a:avLst/>
            <a:gdLst/>
            <a:ahLst/>
            <a:cxnLst/>
            <a:rect l="l" t="t" r="r" b="b"/>
            <a:pathLst>
              <a:path w="26670">
                <a:moveTo>
                  <a:pt x="0" y="0"/>
                </a:moveTo>
                <a:lnTo>
                  <a:pt x="26248" y="0"/>
                </a:lnTo>
              </a:path>
            </a:pathLst>
          </a:custGeom>
          <a:ln w="43088">
            <a:solidFill>
              <a:srgbClr val="002F65"/>
            </a:solidFill>
          </a:ln>
        </p:spPr>
        <p:txBody>
          <a:bodyPr wrap="square" lIns="0" tIns="0" rIns="0" bIns="0" rtlCol="0"/>
          <a:lstStyle/>
          <a:p>
            <a:endParaRPr/>
          </a:p>
        </p:txBody>
      </p:sp>
      <p:sp>
        <p:nvSpPr>
          <p:cNvPr id="649" name="object 649"/>
          <p:cNvSpPr/>
          <p:nvPr/>
        </p:nvSpPr>
        <p:spPr>
          <a:xfrm>
            <a:off x="5297765" y="2785704"/>
            <a:ext cx="26670" cy="0"/>
          </a:xfrm>
          <a:custGeom>
            <a:avLst/>
            <a:gdLst/>
            <a:ahLst/>
            <a:cxnLst/>
            <a:rect l="l" t="t" r="r" b="b"/>
            <a:pathLst>
              <a:path w="26670">
                <a:moveTo>
                  <a:pt x="0" y="0"/>
                </a:moveTo>
                <a:lnTo>
                  <a:pt x="26294" y="0"/>
                </a:lnTo>
              </a:path>
            </a:pathLst>
          </a:custGeom>
          <a:ln w="43088">
            <a:solidFill>
              <a:srgbClr val="002F65"/>
            </a:solidFill>
          </a:ln>
        </p:spPr>
        <p:txBody>
          <a:bodyPr wrap="square" lIns="0" tIns="0" rIns="0" bIns="0" rtlCol="0"/>
          <a:lstStyle/>
          <a:p>
            <a:endParaRPr/>
          </a:p>
        </p:txBody>
      </p:sp>
      <p:sp>
        <p:nvSpPr>
          <p:cNvPr id="650" name="object 650"/>
          <p:cNvSpPr/>
          <p:nvPr/>
        </p:nvSpPr>
        <p:spPr>
          <a:xfrm>
            <a:off x="5346249" y="2785704"/>
            <a:ext cx="26670" cy="0"/>
          </a:xfrm>
          <a:custGeom>
            <a:avLst/>
            <a:gdLst/>
            <a:ahLst/>
            <a:cxnLst/>
            <a:rect l="l" t="t" r="r" b="b"/>
            <a:pathLst>
              <a:path w="26670">
                <a:moveTo>
                  <a:pt x="0" y="0"/>
                </a:moveTo>
                <a:lnTo>
                  <a:pt x="26295" y="0"/>
                </a:lnTo>
              </a:path>
            </a:pathLst>
          </a:custGeom>
          <a:ln w="43088">
            <a:solidFill>
              <a:srgbClr val="002F65"/>
            </a:solidFill>
          </a:ln>
        </p:spPr>
        <p:txBody>
          <a:bodyPr wrap="square" lIns="0" tIns="0" rIns="0" bIns="0" rtlCol="0"/>
          <a:lstStyle/>
          <a:p>
            <a:endParaRPr/>
          </a:p>
        </p:txBody>
      </p:sp>
      <p:sp>
        <p:nvSpPr>
          <p:cNvPr id="651" name="object 651"/>
          <p:cNvSpPr/>
          <p:nvPr/>
        </p:nvSpPr>
        <p:spPr>
          <a:xfrm>
            <a:off x="5395765" y="2785704"/>
            <a:ext cx="26670" cy="0"/>
          </a:xfrm>
          <a:custGeom>
            <a:avLst/>
            <a:gdLst/>
            <a:ahLst/>
            <a:cxnLst/>
            <a:rect l="l" t="t" r="r" b="b"/>
            <a:pathLst>
              <a:path w="26670">
                <a:moveTo>
                  <a:pt x="0" y="0"/>
                </a:moveTo>
                <a:lnTo>
                  <a:pt x="26248" y="0"/>
                </a:lnTo>
              </a:path>
            </a:pathLst>
          </a:custGeom>
          <a:ln w="43088">
            <a:solidFill>
              <a:srgbClr val="002F65"/>
            </a:solidFill>
          </a:ln>
        </p:spPr>
        <p:txBody>
          <a:bodyPr wrap="square" lIns="0" tIns="0" rIns="0" bIns="0" rtlCol="0"/>
          <a:lstStyle/>
          <a:p>
            <a:endParaRPr/>
          </a:p>
        </p:txBody>
      </p:sp>
      <p:sp>
        <p:nvSpPr>
          <p:cNvPr id="652" name="object 652"/>
          <p:cNvSpPr/>
          <p:nvPr/>
        </p:nvSpPr>
        <p:spPr>
          <a:xfrm>
            <a:off x="5444271" y="2785704"/>
            <a:ext cx="26670" cy="0"/>
          </a:xfrm>
          <a:custGeom>
            <a:avLst/>
            <a:gdLst/>
            <a:ahLst/>
            <a:cxnLst/>
            <a:rect l="l" t="t" r="r" b="b"/>
            <a:pathLst>
              <a:path w="26670">
                <a:moveTo>
                  <a:pt x="0" y="0"/>
                </a:moveTo>
                <a:lnTo>
                  <a:pt x="26271" y="0"/>
                </a:lnTo>
              </a:path>
            </a:pathLst>
          </a:custGeom>
          <a:ln w="43088">
            <a:solidFill>
              <a:srgbClr val="002F65"/>
            </a:solidFill>
          </a:ln>
        </p:spPr>
        <p:txBody>
          <a:bodyPr wrap="square" lIns="0" tIns="0" rIns="0" bIns="0" rtlCol="0"/>
          <a:lstStyle/>
          <a:p>
            <a:endParaRPr/>
          </a:p>
        </p:txBody>
      </p:sp>
      <p:sp>
        <p:nvSpPr>
          <p:cNvPr id="653" name="object 653"/>
          <p:cNvSpPr/>
          <p:nvPr/>
        </p:nvSpPr>
        <p:spPr>
          <a:xfrm>
            <a:off x="5098766" y="2842299"/>
            <a:ext cx="26670" cy="0"/>
          </a:xfrm>
          <a:custGeom>
            <a:avLst/>
            <a:gdLst/>
            <a:ahLst/>
            <a:cxnLst/>
            <a:rect l="l" t="t" r="r" b="b"/>
            <a:pathLst>
              <a:path w="26670">
                <a:moveTo>
                  <a:pt x="0" y="0"/>
                </a:moveTo>
                <a:lnTo>
                  <a:pt x="26271" y="0"/>
                </a:lnTo>
              </a:path>
            </a:pathLst>
          </a:custGeom>
          <a:ln w="43110">
            <a:solidFill>
              <a:srgbClr val="002F65"/>
            </a:solidFill>
          </a:ln>
        </p:spPr>
        <p:txBody>
          <a:bodyPr wrap="square" lIns="0" tIns="0" rIns="0" bIns="0" rtlCol="0"/>
          <a:lstStyle/>
          <a:p>
            <a:endParaRPr/>
          </a:p>
        </p:txBody>
      </p:sp>
      <p:sp>
        <p:nvSpPr>
          <p:cNvPr id="654" name="object 654"/>
          <p:cNvSpPr/>
          <p:nvPr/>
        </p:nvSpPr>
        <p:spPr>
          <a:xfrm>
            <a:off x="5147250" y="2842299"/>
            <a:ext cx="26670" cy="0"/>
          </a:xfrm>
          <a:custGeom>
            <a:avLst/>
            <a:gdLst/>
            <a:ahLst/>
            <a:cxnLst/>
            <a:rect l="l" t="t" r="r" b="b"/>
            <a:pathLst>
              <a:path w="26670">
                <a:moveTo>
                  <a:pt x="0" y="0"/>
                </a:moveTo>
                <a:lnTo>
                  <a:pt x="26271" y="0"/>
                </a:lnTo>
              </a:path>
            </a:pathLst>
          </a:custGeom>
          <a:ln w="43110">
            <a:solidFill>
              <a:srgbClr val="FFFFFF"/>
            </a:solidFill>
          </a:ln>
        </p:spPr>
        <p:txBody>
          <a:bodyPr wrap="square" lIns="0" tIns="0" rIns="0" bIns="0" rtlCol="0"/>
          <a:lstStyle/>
          <a:p>
            <a:endParaRPr/>
          </a:p>
        </p:txBody>
      </p:sp>
      <p:sp>
        <p:nvSpPr>
          <p:cNvPr id="655" name="object 655"/>
          <p:cNvSpPr/>
          <p:nvPr/>
        </p:nvSpPr>
        <p:spPr>
          <a:xfrm>
            <a:off x="5196743" y="2842299"/>
            <a:ext cx="26670" cy="0"/>
          </a:xfrm>
          <a:custGeom>
            <a:avLst/>
            <a:gdLst/>
            <a:ahLst/>
            <a:cxnLst/>
            <a:rect l="l" t="t" r="r" b="b"/>
            <a:pathLst>
              <a:path w="26670">
                <a:moveTo>
                  <a:pt x="0" y="0"/>
                </a:moveTo>
                <a:lnTo>
                  <a:pt x="26271" y="0"/>
                </a:lnTo>
              </a:path>
            </a:pathLst>
          </a:custGeom>
          <a:ln w="43110">
            <a:solidFill>
              <a:srgbClr val="002F65"/>
            </a:solidFill>
          </a:ln>
        </p:spPr>
        <p:txBody>
          <a:bodyPr wrap="square" lIns="0" tIns="0" rIns="0" bIns="0" rtlCol="0"/>
          <a:lstStyle/>
          <a:p>
            <a:endParaRPr/>
          </a:p>
        </p:txBody>
      </p:sp>
      <p:sp>
        <p:nvSpPr>
          <p:cNvPr id="656" name="object 656"/>
          <p:cNvSpPr/>
          <p:nvPr/>
        </p:nvSpPr>
        <p:spPr>
          <a:xfrm>
            <a:off x="5245249" y="2842299"/>
            <a:ext cx="26670" cy="0"/>
          </a:xfrm>
          <a:custGeom>
            <a:avLst/>
            <a:gdLst/>
            <a:ahLst/>
            <a:cxnLst/>
            <a:rect l="l" t="t" r="r" b="b"/>
            <a:pathLst>
              <a:path w="26670">
                <a:moveTo>
                  <a:pt x="0" y="0"/>
                </a:moveTo>
                <a:lnTo>
                  <a:pt x="26248" y="0"/>
                </a:lnTo>
              </a:path>
            </a:pathLst>
          </a:custGeom>
          <a:ln w="43110">
            <a:solidFill>
              <a:srgbClr val="002F65"/>
            </a:solidFill>
          </a:ln>
        </p:spPr>
        <p:txBody>
          <a:bodyPr wrap="square" lIns="0" tIns="0" rIns="0" bIns="0" rtlCol="0"/>
          <a:lstStyle/>
          <a:p>
            <a:endParaRPr/>
          </a:p>
        </p:txBody>
      </p:sp>
      <p:sp>
        <p:nvSpPr>
          <p:cNvPr id="657" name="object 657"/>
          <p:cNvSpPr/>
          <p:nvPr/>
        </p:nvSpPr>
        <p:spPr>
          <a:xfrm>
            <a:off x="5297765" y="2842299"/>
            <a:ext cx="26670" cy="0"/>
          </a:xfrm>
          <a:custGeom>
            <a:avLst/>
            <a:gdLst/>
            <a:ahLst/>
            <a:cxnLst/>
            <a:rect l="l" t="t" r="r" b="b"/>
            <a:pathLst>
              <a:path w="26670">
                <a:moveTo>
                  <a:pt x="0" y="0"/>
                </a:moveTo>
                <a:lnTo>
                  <a:pt x="26294" y="0"/>
                </a:lnTo>
              </a:path>
            </a:pathLst>
          </a:custGeom>
          <a:ln w="43110">
            <a:solidFill>
              <a:srgbClr val="FFFFFF"/>
            </a:solidFill>
          </a:ln>
        </p:spPr>
        <p:txBody>
          <a:bodyPr wrap="square" lIns="0" tIns="0" rIns="0" bIns="0" rtlCol="0"/>
          <a:lstStyle/>
          <a:p>
            <a:endParaRPr/>
          </a:p>
        </p:txBody>
      </p:sp>
      <p:sp>
        <p:nvSpPr>
          <p:cNvPr id="658" name="object 658"/>
          <p:cNvSpPr/>
          <p:nvPr/>
        </p:nvSpPr>
        <p:spPr>
          <a:xfrm>
            <a:off x="5346249" y="2842299"/>
            <a:ext cx="26670" cy="0"/>
          </a:xfrm>
          <a:custGeom>
            <a:avLst/>
            <a:gdLst/>
            <a:ahLst/>
            <a:cxnLst/>
            <a:rect l="l" t="t" r="r" b="b"/>
            <a:pathLst>
              <a:path w="26670">
                <a:moveTo>
                  <a:pt x="0" y="0"/>
                </a:moveTo>
                <a:lnTo>
                  <a:pt x="26295" y="0"/>
                </a:lnTo>
              </a:path>
            </a:pathLst>
          </a:custGeom>
          <a:ln w="43110">
            <a:solidFill>
              <a:srgbClr val="002F65"/>
            </a:solidFill>
          </a:ln>
        </p:spPr>
        <p:txBody>
          <a:bodyPr wrap="square" lIns="0" tIns="0" rIns="0" bIns="0" rtlCol="0"/>
          <a:lstStyle/>
          <a:p>
            <a:endParaRPr/>
          </a:p>
        </p:txBody>
      </p:sp>
      <p:sp>
        <p:nvSpPr>
          <p:cNvPr id="659" name="object 659"/>
          <p:cNvSpPr/>
          <p:nvPr/>
        </p:nvSpPr>
        <p:spPr>
          <a:xfrm>
            <a:off x="5395765" y="2842299"/>
            <a:ext cx="26670" cy="0"/>
          </a:xfrm>
          <a:custGeom>
            <a:avLst/>
            <a:gdLst/>
            <a:ahLst/>
            <a:cxnLst/>
            <a:rect l="l" t="t" r="r" b="b"/>
            <a:pathLst>
              <a:path w="26670">
                <a:moveTo>
                  <a:pt x="0" y="0"/>
                </a:moveTo>
                <a:lnTo>
                  <a:pt x="26248" y="0"/>
                </a:lnTo>
              </a:path>
            </a:pathLst>
          </a:custGeom>
          <a:ln w="43110">
            <a:solidFill>
              <a:srgbClr val="002F65"/>
            </a:solidFill>
          </a:ln>
        </p:spPr>
        <p:txBody>
          <a:bodyPr wrap="square" lIns="0" tIns="0" rIns="0" bIns="0" rtlCol="0"/>
          <a:lstStyle/>
          <a:p>
            <a:endParaRPr/>
          </a:p>
        </p:txBody>
      </p:sp>
      <p:sp>
        <p:nvSpPr>
          <p:cNvPr id="660" name="object 660"/>
          <p:cNvSpPr/>
          <p:nvPr/>
        </p:nvSpPr>
        <p:spPr>
          <a:xfrm>
            <a:off x="5444271" y="2842299"/>
            <a:ext cx="26670" cy="0"/>
          </a:xfrm>
          <a:custGeom>
            <a:avLst/>
            <a:gdLst/>
            <a:ahLst/>
            <a:cxnLst/>
            <a:rect l="l" t="t" r="r" b="b"/>
            <a:pathLst>
              <a:path w="26670">
                <a:moveTo>
                  <a:pt x="0" y="0"/>
                </a:moveTo>
                <a:lnTo>
                  <a:pt x="26271" y="0"/>
                </a:lnTo>
              </a:path>
            </a:pathLst>
          </a:custGeom>
          <a:ln w="43110">
            <a:solidFill>
              <a:srgbClr val="002F65"/>
            </a:solidFill>
          </a:ln>
        </p:spPr>
        <p:txBody>
          <a:bodyPr wrap="square" lIns="0" tIns="0" rIns="0" bIns="0" rtlCol="0"/>
          <a:lstStyle/>
          <a:p>
            <a:endParaRPr/>
          </a:p>
        </p:txBody>
      </p:sp>
      <p:sp>
        <p:nvSpPr>
          <p:cNvPr id="661" name="object 661"/>
          <p:cNvSpPr/>
          <p:nvPr/>
        </p:nvSpPr>
        <p:spPr>
          <a:xfrm>
            <a:off x="5494773" y="2785704"/>
            <a:ext cx="26670" cy="0"/>
          </a:xfrm>
          <a:custGeom>
            <a:avLst/>
            <a:gdLst/>
            <a:ahLst/>
            <a:cxnLst/>
            <a:rect l="l" t="t" r="r" b="b"/>
            <a:pathLst>
              <a:path w="26670">
                <a:moveTo>
                  <a:pt x="0" y="0"/>
                </a:moveTo>
                <a:lnTo>
                  <a:pt x="26271" y="0"/>
                </a:lnTo>
              </a:path>
            </a:pathLst>
          </a:custGeom>
          <a:ln w="43088">
            <a:solidFill>
              <a:srgbClr val="FFFFFF"/>
            </a:solidFill>
          </a:ln>
        </p:spPr>
        <p:txBody>
          <a:bodyPr wrap="square" lIns="0" tIns="0" rIns="0" bIns="0" rtlCol="0"/>
          <a:lstStyle/>
          <a:p>
            <a:endParaRPr/>
          </a:p>
        </p:txBody>
      </p:sp>
      <p:sp>
        <p:nvSpPr>
          <p:cNvPr id="662" name="object 662"/>
          <p:cNvSpPr/>
          <p:nvPr/>
        </p:nvSpPr>
        <p:spPr>
          <a:xfrm>
            <a:off x="5543278" y="2785704"/>
            <a:ext cx="26670" cy="0"/>
          </a:xfrm>
          <a:custGeom>
            <a:avLst/>
            <a:gdLst/>
            <a:ahLst/>
            <a:cxnLst/>
            <a:rect l="l" t="t" r="r" b="b"/>
            <a:pathLst>
              <a:path w="26670">
                <a:moveTo>
                  <a:pt x="0" y="0"/>
                </a:moveTo>
                <a:lnTo>
                  <a:pt x="26249" y="0"/>
                </a:lnTo>
              </a:path>
            </a:pathLst>
          </a:custGeom>
          <a:ln w="43088">
            <a:solidFill>
              <a:srgbClr val="002F65"/>
            </a:solidFill>
          </a:ln>
        </p:spPr>
        <p:txBody>
          <a:bodyPr wrap="square" lIns="0" tIns="0" rIns="0" bIns="0" rtlCol="0"/>
          <a:lstStyle/>
          <a:p>
            <a:endParaRPr/>
          </a:p>
        </p:txBody>
      </p:sp>
      <p:sp>
        <p:nvSpPr>
          <p:cNvPr id="663" name="object 663"/>
          <p:cNvSpPr/>
          <p:nvPr/>
        </p:nvSpPr>
        <p:spPr>
          <a:xfrm>
            <a:off x="5592770" y="2764160"/>
            <a:ext cx="26670" cy="43180"/>
          </a:xfrm>
          <a:custGeom>
            <a:avLst/>
            <a:gdLst/>
            <a:ahLst/>
            <a:cxnLst/>
            <a:rect l="l" t="t" r="r" b="b"/>
            <a:pathLst>
              <a:path w="26670" h="43180">
                <a:moveTo>
                  <a:pt x="0" y="43088"/>
                </a:moveTo>
                <a:lnTo>
                  <a:pt x="26294" y="43088"/>
                </a:lnTo>
                <a:lnTo>
                  <a:pt x="26294" y="0"/>
                </a:lnTo>
                <a:lnTo>
                  <a:pt x="0" y="0"/>
                </a:lnTo>
                <a:lnTo>
                  <a:pt x="0" y="43088"/>
                </a:lnTo>
                <a:close/>
              </a:path>
            </a:pathLst>
          </a:custGeom>
          <a:solidFill>
            <a:srgbClr val="002F65"/>
          </a:solidFill>
        </p:spPr>
        <p:txBody>
          <a:bodyPr wrap="square" lIns="0" tIns="0" rIns="0" bIns="0" rtlCol="0"/>
          <a:lstStyle/>
          <a:p>
            <a:endParaRPr/>
          </a:p>
        </p:txBody>
      </p:sp>
      <p:sp>
        <p:nvSpPr>
          <p:cNvPr id="664" name="object 664"/>
          <p:cNvSpPr/>
          <p:nvPr/>
        </p:nvSpPr>
        <p:spPr>
          <a:xfrm>
            <a:off x="5494773" y="2842299"/>
            <a:ext cx="26670" cy="0"/>
          </a:xfrm>
          <a:custGeom>
            <a:avLst/>
            <a:gdLst/>
            <a:ahLst/>
            <a:cxnLst/>
            <a:rect l="l" t="t" r="r" b="b"/>
            <a:pathLst>
              <a:path w="26670">
                <a:moveTo>
                  <a:pt x="0" y="0"/>
                </a:moveTo>
                <a:lnTo>
                  <a:pt x="26271" y="0"/>
                </a:lnTo>
              </a:path>
            </a:pathLst>
          </a:custGeom>
          <a:ln w="43110">
            <a:solidFill>
              <a:srgbClr val="002F65"/>
            </a:solidFill>
          </a:ln>
        </p:spPr>
        <p:txBody>
          <a:bodyPr wrap="square" lIns="0" tIns="0" rIns="0" bIns="0" rtlCol="0"/>
          <a:lstStyle/>
          <a:p>
            <a:endParaRPr/>
          </a:p>
        </p:txBody>
      </p:sp>
      <p:sp>
        <p:nvSpPr>
          <p:cNvPr id="665" name="object 665"/>
          <p:cNvSpPr/>
          <p:nvPr/>
        </p:nvSpPr>
        <p:spPr>
          <a:xfrm>
            <a:off x="5543278" y="2842299"/>
            <a:ext cx="26670" cy="0"/>
          </a:xfrm>
          <a:custGeom>
            <a:avLst/>
            <a:gdLst/>
            <a:ahLst/>
            <a:cxnLst/>
            <a:rect l="l" t="t" r="r" b="b"/>
            <a:pathLst>
              <a:path w="26670">
                <a:moveTo>
                  <a:pt x="0" y="0"/>
                </a:moveTo>
                <a:lnTo>
                  <a:pt x="26249" y="0"/>
                </a:lnTo>
              </a:path>
            </a:pathLst>
          </a:custGeom>
          <a:ln w="43110">
            <a:solidFill>
              <a:srgbClr val="FFFFFF"/>
            </a:solidFill>
          </a:ln>
        </p:spPr>
        <p:txBody>
          <a:bodyPr wrap="square" lIns="0" tIns="0" rIns="0" bIns="0" rtlCol="0"/>
          <a:lstStyle/>
          <a:p>
            <a:endParaRPr/>
          </a:p>
        </p:txBody>
      </p:sp>
      <p:sp>
        <p:nvSpPr>
          <p:cNvPr id="666" name="object 666"/>
          <p:cNvSpPr/>
          <p:nvPr/>
        </p:nvSpPr>
        <p:spPr>
          <a:xfrm>
            <a:off x="5592770" y="2820744"/>
            <a:ext cx="26670" cy="43180"/>
          </a:xfrm>
          <a:custGeom>
            <a:avLst/>
            <a:gdLst/>
            <a:ahLst/>
            <a:cxnLst/>
            <a:rect l="l" t="t" r="r" b="b"/>
            <a:pathLst>
              <a:path w="26670" h="43180">
                <a:moveTo>
                  <a:pt x="0" y="43110"/>
                </a:moveTo>
                <a:lnTo>
                  <a:pt x="26294" y="43110"/>
                </a:lnTo>
                <a:lnTo>
                  <a:pt x="26294" y="0"/>
                </a:lnTo>
                <a:lnTo>
                  <a:pt x="0" y="0"/>
                </a:lnTo>
                <a:lnTo>
                  <a:pt x="0" y="43110"/>
                </a:lnTo>
                <a:close/>
              </a:path>
            </a:pathLst>
          </a:custGeom>
          <a:solidFill>
            <a:srgbClr val="002F65"/>
          </a:solidFill>
        </p:spPr>
        <p:txBody>
          <a:bodyPr wrap="square" lIns="0" tIns="0" rIns="0" bIns="0" rtlCol="0"/>
          <a:lstStyle/>
          <a:p>
            <a:endParaRPr/>
          </a:p>
        </p:txBody>
      </p:sp>
      <p:sp>
        <p:nvSpPr>
          <p:cNvPr id="667" name="object 667"/>
          <p:cNvSpPr/>
          <p:nvPr/>
        </p:nvSpPr>
        <p:spPr>
          <a:xfrm>
            <a:off x="5098766" y="3013699"/>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68" name="object 668"/>
          <p:cNvSpPr/>
          <p:nvPr/>
        </p:nvSpPr>
        <p:spPr>
          <a:xfrm>
            <a:off x="5147250" y="3013699"/>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69" name="object 669"/>
          <p:cNvSpPr/>
          <p:nvPr/>
        </p:nvSpPr>
        <p:spPr>
          <a:xfrm>
            <a:off x="5196743" y="3013699"/>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70" name="object 670"/>
          <p:cNvSpPr/>
          <p:nvPr/>
        </p:nvSpPr>
        <p:spPr>
          <a:xfrm>
            <a:off x="5245249" y="3013699"/>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71" name="object 671"/>
          <p:cNvSpPr/>
          <p:nvPr/>
        </p:nvSpPr>
        <p:spPr>
          <a:xfrm>
            <a:off x="5297765" y="3013699"/>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72" name="object 672"/>
          <p:cNvSpPr/>
          <p:nvPr/>
        </p:nvSpPr>
        <p:spPr>
          <a:xfrm>
            <a:off x="5346250" y="3013699"/>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73" name="object 673"/>
          <p:cNvSpPr/>
          <p:nvPr/>
        </p:nvSpPr>
        <p:spPr>
          <a:xfrm>
            <a:off x="5395765" y="3013699"/>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74" name="object 674"/>
          <p:cNvSpPr/>
          <p:nvPr/>
        </p:nvSpPr>
        <p:spPr>
          <a:xfrm>
            <a:off x="5444271" y="3013699"/>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75" name="object 675"/>
          <p:cNvSpPr/>
          <p:nvPr/>
        </p:nvSpPr>
        <p:spPr>
          <a:xfrm>
            <a:off x="5468626" y="3058036"/>
            <a:ext cx="0" cy="24765"/>
          </a:xfrm>
          <a:custGeom>
            <a:avLst/>
            <a:gdLst/>
            <a:ahLst/>
            <a:cxnLst/>
            <a:rect l="l" t="t" r="r" b="b"/>
            <a:pathLst>
              <a:path h="24764">
                <a:moveTo>
                  <a:pt x="0" y="0"/>
                </a:moveTo>
                <a:lnTo>
                  <a:pt x="0" y="24409"/>
                </a:lnTo>
              </a:path>
            </a:pathLst>
          </a:custGeom>
          <a:ln w="24409">
            <a:solidFill>
              <a:srgbClr val="002F65"/>
            </a:solidFill>
          </a:ln>
        </p:spPr>
        <p:txBody>
          <a:bodyPr wrap="square" lIns="0" tIns="0" rIns="0" bIns="0" rtlCol="0"/>
          <a:lstStyle/>
          <a:p>
            <a:endParaRPr/>
          </a:p>
        </p:txBody>
      </p:sp>
      <p:sp>
        <p:nvSpPr>
          <p:cNvPr id="676" name="object 676"/>
          <p:cNvSpPr/>
          <p:nvPr/>
        </p:nvSpPr>
        <p:spPr>
          <a:xfrm>
            <a:off x="5494772" y="3013699"/>
            <a:ext cx="26670" cy="0"/>
          </a:xfrm>
          <a:custGeom>
            <a:avLst/>
            <a:gdLst/>
            <a:ahLst/>
            <a:cxnLst/>
            <a:rect l="l" t="t" r="r" b="b"/>
            <a:pathLst>
              <a:path w="26670">
                <a:moveTo>
                  <a:pt x="26271" y="0"/>
                </a:moveTo>
                <a:lnTo>
                  <a:pt x="0" y="0"/>
                </a:lnTo>
              </a:path>
            </a:pathLst>
          </a:custGeom>
          <a:ln w="24409">
            <a:solidFill>
              <a:srgbClr val="314C7E"/>
            </a:solidFill>
          </a:ln>
        </p:spPr>
        <p:txBody>
          <a:bodyPr wrap="square" lIns="0" tIns="0" rIns="0" bIns="0" rtlCol="0"/>
          <a:lstStyle/>
          <a:p>
            <a:endParaRPr/>
          </a:p>
        </p:txBody>
      </p:sp>
      <p:sp>
        <p:nvSpPr>
          <p:cNvPr id="677" name="object 677"/>
          <p:cNvSpPr/>
          <p:nvPr/>
        </p:nvSpPr>
        <p:spPr>
          <a:xfrm>
            <a:off x="5543279" y="3013699"/>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78" name="object 678"/>
          <p:cNvSpPr/>
          <p:nvPr/>
        </p:nvSpPr>
        <p:spPr>
          <a:xfrm>
            <a:off x="5592769" y="3013699"/>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79" name="object 679"/>
          <p:cNvSpPr/>
          <p:nvPr/>
        </p:nvSpPr>
        <p:spPr>
          <a:xfrm>
            <a:off x="5494772" y="3070241"/>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80" name="object 680"/>
          <p:cNvSpPr/>
          <p:nvPr/>
        </p:nvSpPr>
        <p:spPr>
          <a:xfrm>
            <a:off x="5543279" y="3070241"/>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81" name="object 681"/>
          <p:cNvSpPr/>
          <p:nvPr/>
        </p:nvSpPr>
        <p:spPr>
          <a:xfrm>
            <a:off x="5592769" y="3070241"/>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82" name="object 682"/>
          <p:cNvSpPr/>
          <p:nvPr/>
        </p:nvSpPr>
        <p:spPr>
          <a:xfrm>
            <a:off x="5468626" y="3115477"/>
            <a:ext cx="0" cy="24765"/>
          </a:xfrm>
          <a:custGeom>
            <a:avLst/>
            <a:gdLst/>
            <a:ahLst/>
            <a:cxnLst/>
            <a:rect l="l" t="t" r="r" b="b"/>
            <a:pathLst>
              <a:path h="24764">
                <a:moveTo>
                  <a:pt x="0" y="0"/>
                </a:moveTo>
                <a:lnTo>
                  <a:pt x="0" y="24422"/>
                </a:lnTo>
              </a:path>
            </a:pathLst>
          </a:custGeom>
          <a:ln w="24422">
            <a:solidFill>
              <a:srgbClr val="002F65"/>
            </a:solidFill>
          </a:ln>
        </p:spPr>
        <p:txBody>
          <a:bodyPr wrap="square" lIns="0" tIns="0" rIns="0" bIns="0" rtlCol="0"/>
          <a:lstStyle/>
          <a:p>
            <a:endParaRPr/>
          </a:p>
        </p:txBody>
      </p:sp>
      <p:sp>
        <p:nvSpPr>
          <p:cNvPr id="683" name="object 683"/>
          <p:cNvSpPr/>
          <p:nvPr/>
        </p:nvSpPr>
        <p:spPr>
          <a:xfrm>
            <a:off x="5468626" y="3172039"/>
            <a:ext cx="0" cy="24765"/>
          </a:xfrm>
          <a:custGeom>
            <a:avLst/>
            <a:gdLst/>
            <a:ahLst/>
            <a:cxnLst/>
            <a:rect l="l" t="t" r="r" b="b"/>
            <a:pathLst>
              <a:path h="24764">
                <a:moveTo>
                  <a:pt x="0" y="0"/>
                </a:moveTo>
                <a:lnTo>
                  <a:pt x="0" y="24422"/>
                </a:lnTo>
              </a:path>
            </a:pathLst>
          </a:custGeom>
          <a:ln w="24422">
            <a:solidFill>
              <a:srgbClr val="002F65"/>
            </a:solidFill>
          </a:ln>
        </p:spPr>
        <p:txBody>
          <a:bodyPr wrap="square" lIns="0" tIns="0" rIns="0" bIns="0" rtlCol="0"/>
          <a:lstStyle/>
          <a:p>
            <a:endParaRPr/>
          </a:p>
        </p:txBody>
      </p:sp>
      <p:sp>
        <p:nvSpPr>
          <p:cNvPr id="684" name="object 684"/>
          <p:cNvSpPr/>
          <p:nvPr/>
        </p:nvSpPr>
        <p:spPr>
          <a:xfrm>
            <a:off x="5468626" y="3232547"/>
            <a:ext cx="0" cy="24765"/>
          </a:xfrm>
          <a:custGeom>
            <a:avLst/>
            <a:gdLst/>
            <a:ahLst/>
            <a:cxnLst/>
            <a:rect l="l" t="t" r="r" b="b"/>
            <a:pathLst>
              <a:path h="24764">
                <a:moveTo>
                  <a:pt x="0" y="0"/>
                </a:moveTo>
                <a:lnTo>
                  <a:pt x="0" y="24422"/>
                </a:lnTo>
              </a:path>
            </a:pathLst>
          </a:custGeom>
          <a:ln w="24422">
            <a:solidFill>
              <a:srgbClr val="002F65"/>
            </a:solidFill>
          </a:ln>
        </p:spPr>
        <p:txBody>
          <a:bodyPr wrap="square" lIns="0" tIns="0" rIns="0" bIns="0" rtlCol="0"/>
          <a:lstStyle/>
          <a:p>
            <a:endParaRPr/>
          </a:p>
        </p:txBody>
      </p:sp>
      <p:sp>
        <p:nvSpPr>
          <p:cNvPr id="685" name="object 685"/>
          <p:cNvSpPr/>
          <p:nvPr/>
        </p:nvSpPr>
        <p:spPr>
          <a:xfrm>
            <a:off x="5468626" y="3289131"/>
            <a:ext cx="0" cy="24765"/>
          </a:xfrm>
          <a:custGeom>
            <a:avLst/>
            <a:gdLst/>
            <a:ahLst/>
            <a:cxnLst/>
            <a:rect l="l" t="t" r="r" b="b"/>
            <a:pathLst>
              <a:path h="24764">
                <a:moveTo>
                  <a:pt x="0" y="0"/>
                </a:moveTo>
                <a:lnTo>
                  <a:pt x="0" y="24422"/>
                </a:lnTo>
              </a:path>
            </a:pathLst>
          </a:custGeom>
          <a:ln w="24422">
            <a:solidFill>
              <a:srgbClr val="314C7E"/>
            </a:solidFill>
          </a:ln>
        </p:spPr>
        <p:txBody>
          <a:bodyPr wrap="square" lIns="0" tIns="0" rIns="0" bIns="0" rtlCol="0"/>
          <a:lstStyle/>
          <a:p>
            <a:endParaRPr/>
          </a:p>
        </p:txBody>
      </p:sp>
      <p:sp>
        <p:nvSpPr>
          <p:cNvPr id="686" name="object 686"/>
          <p:cNvSpPr/>
          <p:nvPr/>
        </p:nvSpPr>
        <p:spPr>
          <a:xfrm>
            <a:off x="5468626" y="3346544"/>
            <a:ext cx="0" cy="24765"/>
          </a:xfrm>
          <a:custGeom>
            <a:avLst/>
            <a:gdLst/>
            <a:ahLst/>
            <a:cxnLst/>
            <a:rect l="l" t="t" r="r" b="b"/>
            <a:pathLst>
              <a:path h="24764">
                <a:moveTo>
                  <a:pt x="0" y="0"/>
                </a:moveTo>
                <a:lnTo>
                  <a:pt x="0" y="24422"/>
                </a:lnTo>
              </a:path>
            </a:pathLst>
          </a:custGeom>
          <a:ln w="24422">
            <a:solidFill>
              <a:srgbClr val="002F65"/>
            </a:solidFill>
          </a:ln>
        </p:spPr>
        <p:txBody>
          <a:bodyPr wrap="square" lIns="0" tIns="0" rIns="0" bIns="0" rtlCol="0"/>
          <a:lstStyle/>
          <a:p>
            <a:endParaRPr/>
          </a:p>
        </p:txBody>
      </p:sp>
      <p:sp>
        <p:nvSpPr>
          <p:cNvPr id="687" name="object 687"/>
          <p:cNvSpPr/>
          <p:nvPr/>
        </p:nvSpPr>
        <p:spPr>
          <a:xfrm>
            <a:off x="5468626" y="3403088"/>
            <a:ext cx="0" cy="24765"/>
          </a:xfrm>
          <a:custGeom>
            <a:avLst/>
            <a:gdLst/>
            <a:ahLst/>
            <a:cxnLst/>
            <a:rect l="l" t="t" r="r" b="b"/>
            <a:pathLst>
              <a:path h="24764">
                <a:moveTo>
                  <a:pt x="0" y="0"/>
                </a:moveTo>
                <a:lnTo>
                  <a:pt x="0" y="24434"/>
                </a:lnTo>
              </a:path>
            </a:pathLst>
          </a:custGeom>
          <a:ln w="24434">
            <a:solidFill>
              <a:srgbClr val="002F65"/>
            </a:solidFill>
          </a:ln>
        </p:spPr>
        <p:txBody>
          <a:bodyPr wrap="square" lIns="0" tIns="0" rIns="0" bIns="0" rtlCol="0"/>
          <a:lstStyle/>
          <a:p>
            <a:endParaRPr/>
          </a:p>
        </p:txBody>
      </p:sp>
      <p:sp>
        <p:nvSpPr>
          <p:cNvPr id="688" name="object 688"/>
          <p:cNvSpPr/>
          <p:nvPr/>
        </p:nvSpPr>
        <p:spPr>
          <a:xfrm>
            <a:off x="5098766" y="3472743"/>
            <a:ext cx="26670" cy="0"/>
          </a:xfrm>
          <a:custGeom>
            <a:avLst/>
            <a:gdLst/>
            <a:ahLst/>
            <a:cxnLst/>
            <a:rect l="l" t="t" r="r" b="b"/>
            <a:pathLst>
              <a:path w="26670">
                <a:moveTo>
                  <a:pt x="26271" y="0"/>
                </a:moveTo>
                <a:lnTo>
                  <a:pt x="0" y="0"/>
                </a:lnTo>
              </a:path>
            </a:pathLst>
          </a:custGeom>
          <a:ln w="24409">
            <a:solidFill>
              <a:srgbClr val="314C7E"/>
            </a:solidFill>
          </a:ln>
        </p:spPr>
        <p:txBody>
          <a:bodyPr wrap="square" lIns="0" tIns="0" rIns="0" bIns="0" rtlCol="0"/>
          <a:lstStyle/>
          <a:p>
            <a:endParaRPr/>
          </a:p>
        </p:txBody>
      </p:sp>
      <p:sp>
        <p:nvSpPr>
          <p:cNvPr id="689" name="object 689"/>
          <p:cNvSpPr/>
          <p:nvPr/>
        </p:nvSpPr>
        <p:spPr>
          <a:xfrm>
            <a:off x="5147250" y="347274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90" name="object 690"/>
          <p:cNvSpPr/>
          <p:nvPr/>
        </p:nvSpPr>
        <p:spPr>
          <a:xfrm>
            <a:off x="5196743" y="347274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91" name="object 691"/>
          <p:cNvSpPr/>
          <p:nvPr/>
        </p:nvSpPr>
        <p:spPr>
          <a:xfrm>
            <a:off x="5245249" y="3472743"/>
            <a:ext cx="26670" cy="0"/>
          </a:xfrm>
          <a:custGeom>
            <a:avLst/>
            <a:gdLst/>
            <a:ahLst/>
            <a:cxnLst/>
            <a:rect l="l" t="t" r="r" b="b"/>
            <a:pathLst>
              <a:path w="26670">
                <a:moveTo>
                  <a:pt x="26248" y="0"/>
                </a:moveTo>
                <a:lnTo>
                  <a:pt x="0" y="0"/>
                </a:lnTo>
              </a:path>
            </a:pathLst>
          </a:custGeom>
          <a:ln w="24409">
            <a:solidFill>
              <a:srgbClr val="FFFFFF"/>
            </a:solidFill>
          </a:ln>
        </p:spPr>
        <p:txBody>
          <a:bodyPr wrap="square" lIns="0" tIns="0" rIns="0" bIns="0" rtlCol="0"/>
          <a:lstStyle/>
          <a:p>
            <a:endParaRPr/>
          </a:p>
        </p:txBody>
      </p:sp>
      <p:sp>
        <p:nvSpPr>
          <p:cNvPr id="692" name="object 692"/>
          <p:cNvSpPr/>
          <p:nvPr/>
        </p:nvSpPr>
        <p:spPr>
          <a:xfrm>
            <a:off x="5297765" y="3472743"/>
            <a:ext cx="26670" cy="0"/>
          </a:xfrm>
          <a:custGeom>
            <a:avLst/>
            <a:gdLst/>
            <a:ahLst/>
            <a:cxnLst/>
            <a:rect l="l" t="t" r="r" b="b"/>
            <a:pathLst>
              <a:path w="26670">
                <a:moveTo>
                  <a:pt x="26294" y="0"/>
                </a:moveTo>
                <a:lnTo>
                  <a:pt x="0" y="0"/>
                </a:lnTo>
              </a:path>
            </a:pathLst>
          </a:custGeom>
          <a:ln w="24409">
            <a:solidFill>
              <a:srgbClr val="FFFFFF"/>
            </a:solidFill>
          </a:ln>
        </p:spPr>
        <p:txBody>
          <a:bodyPr wrap="square" lIns="0" tIns="0" rIns="0" bIns="0" rtlCol="0"/>
          <a:lstStyle/>
          <a:p>
            <a:endParaRPr/>
          </a:p>
        </p:txBody>
      </p:sp>
      <p:sp>
        <p:nvSpPr>
          <p:cNvPr id="693" name="object 693"/>
          <p:cNvSpPr/>
          <p:nvPr/>
        </p:nvSpPr>
        <p:spPr>
          <a:xfrm>
            <a:off x="5346250" y="3472743"/>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94" name="object 694"/>
          <p:cNvSpPr/>
          <p:nvPr/>
        </p:nvSpPr>
        <p:spPr>
          <a:xfrm>
            <a:off x="5395765" y="3472743"/>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95" name="object 695"/>
          <p:cNvSpPr/>
          <p:nvPr/>
        </p:nvSpPr>
        <p:spPr>
          <a:xfrm>
            <a:off x="5444271" y="3472743"/>
            <a:ext cx="26670" cy="0"/>
          </a:xfrm>
          <a:custGeom>
            <a:avLst/>
            <a:gdLst/>
            <a:ahLst/>
            <a:cxnLst/>
            <a:rect l="l" t="t" r="r" b="b"/>
            <a:pathLst>
              <a:path w="26670">
                <a:moveTo>
                  <a:pt x="26271" y="0"/>
                </a:moveTo>
                <a:lnTo>
                  <a:pt x="0" y="0"/>
                </a:lnTo>
              </a:path>
            </a:pathLst>
          </a:custGeom>
          <a:ln w="24409">
            <a:solidFill>
              <a:srgbClr val="314C7E"/>
            </a:solidFill>
          </a:ln>
        </p:spPr>
        <p:txBody>
          <a:bodyPr wrap="square" lIns="0" tIns="0" rIns="0" bIns="0" rtlCol="0"/>
          <a:lstStyle/>
          <a:p>
            <a:endParaRPr/>
          </a:p>
        </p:txBody>
      </p:sp>
      <p:sp>
        <p:nvSpPr>
          <p:cNvPr id="696" name="object 696"/>
          <p:cNvSpPr/>
          <p:nvPr/>
        </p:nvSpPr>
        <p:spPr>
          <a:xfrm>
            <a:off x="5494772" y="3472743"/>
            <a:ext cx="26670" cy="0"/>
          </a:xfrm>
          <a:custGeom>
            <a:avLst/>
            <a:gdLst/>
            <a:ahLst/>
            <a:cxnLst/>
            <a:rect l="l" t="t" r="r" b="b"/>
            <a:pathLst>
              <a:path w="26670">
                <a:moveTo>
                  <a:pt x="26271" y="0"/>
                </a:moveTo>
                <a:lnTo>
                  <a:pt x="0" y="0"/>
                </a:lnTo>
              </a:path>
            </a:pathLst>
          </a:custGeom>
          <a:ln w="24409">
            <a:solidFill>
              <a:srgbClr val="002F65"/>
            </a:solidFill>
          </a:ln>
        </p:spPr>
        <p:txBody>
          <a:bodyPr wrap="square" lIns="0" tIns="0" rIns="0" bIns="0" rtlCol="0"/>
          <a:lstStyle/>
          <a:p>
            <a:endParaRPr/>
          </a:p>
        </p:txBody>
      </p:sp>
      <p:sp>
        <p:nvSpPr>
          <p:cNvPr id="697" name="object 697"/>
          <p:cNvSpPr/>
          <p:nvPr/>
        </p:nvSpPr>
        <p:spPr>
          <a:xfrm>
            <a:off x="5543279" y="3472743"/>
            <a:ext cx="26670" cy="0"/>
          </a:xfrm>
          <a:custGeom>
            <a:avLst/>
            <a:gdLst/>
            <a:ahLst/>
            <a:cxnLst/>
            <a:rect l="l" t="t" r="r" b="b"/>
            <a:pathLst>
              <a:path w="26670">
                <a:moveTo>
                  <a:pt x="26248" y="0"/>
                </a:moveTo>
                <a:lnTo>
                  <a:pt x="0" y="0"/>
                </a:lnTo>
              </a:path>
            </a:pathLst>
          </a:custGeom>
          <a:ln w="24409">
            <a:solidFill>
              <a:srgbClr val="002F65"/>
            </a:solidFill>
          </a:ln>
        </p:spPr>
        <p:txBody>
          <a:bodyPr wrap="square" lIns="0" tIns="0" rIns="0" bIns="0" rtlCol="0"/>
          <a:lstStyle/>
          <a:p>
            <a:endParaRPr/>
          </a:p>
        </p:txBody>
      </p:sp>
      <p:sp>
        <p:nvSpPr>
          <p:cNvPr id="698" name="object 698"/>
          <p:cNvSpPr/>
          <p:nvPr/>
        </p:nvSpPr>
        <p:spPr>
          <a:xfrm>
            <a:off x="5592769" y="3472743"/>
            <a:ext cx="26670" cy="0"/>
          </a:xfrm>
          <a:custGeom>
            <a:avLst/>
            <a:gdLst/>
            <a:ahLst/>
            <a:cxnLst/>
            <a:rect l="l" t="t" r="r" b="b"/>
            <a:pathLst>
              <a:path w="26670">
                <a:moveTo>
                  <a:pt x="26294" y="0"/>
                </a:moveTo>
                <a:lnTo>
                  <a:pt x="0" y="0"/>
                </a:lnTo>
              </a:path>
            </a:pathLst>
          </a:custGeom>
          <a:ln w="24409">
            <a:solidFill>
              <a:srgbClr val="002F65"/>
            </a:solidFill>
          </a:ln>
        </p:spPr>
        <p:txBody>
          <a:bodyPr wrap="square" lIns="0" tIns="0" rIns="0" bIns="0" rtlCol="0"/>
          <a:lstStyle/>
          <a:p>
            <a:endParaRPr/>
          </a:p>
        </p:txBody>
      </p:sp>
      <p:sp>
        <p:nvSpPr>
          <p:cNvPr id="699" name="object 699"/>
          <p:cNvSpPr/>
          <p:nvPr/>
        </p:nvSpPr>
        <p:spPr>
          <a:xfrm>
            <a:off x="4942133" y="3473663"/>
            <a:ext cx="504825" cy="276225"/>
          </a:xfrm>
          <a:custGeom>
            <a:avLst/>
            <a:gdLst/>
            <a:ahLst/>
            <a:cxnLst/>
            <a:rect l="l" t="t" r="r" b="b"/>
            <a:pathLst>
              <a:path w="504825" h="276225">
                <a:moveTo>
                  <a:pt x="0" y="0"/>
                </a:moveTo>
                <a:lnTo>
                  <a:pt x="504582" y="0"/>
                </a:lnTo>
                <a:lnTo>
                  <a:pt x="504582" y="276174"/>
                </a:lnTo>
                <a:lnTo>
                  <a:pt x="0" y="276174"/>
                </a:lnTo>
                <a:lnTo>
                  <a:pt x="0" y="0"/>
                </a:lnTo>
                <a:close/>
              </a:path>
            </a:pathLst>
          </a:custGeom>
          <a:solidFill>
            <a:srgbClr val="677AA4"/>
          </a:solidFill>
        </p:spPr>
        <p:txBody>
          <a:bodyPr wrap="square" lIns="0" tIns="0" rIns="0" bIns="0" rtlCol="0"/>
          <a:lstStyle/>
          <a:p>
            <a:endParaRPr/>
          </a:p>
        </p:txBody>
      </p:sp>
      <p:sp>
        <p:nvSpPr>
          <p:cNvPr id="700" name="object 700"/>
          <p:cNvSpPr/>
          <p:nvPr/>
        </p:nvSpPr>
        <p:spPr>
          <a:xfrm>
            <a:off x="4942156" y="3565366"/>
            <a:ext cx="504190" cy="0"/>
          </a:xfrm>
          <a:custGeom>
            <a:avLst/>
            <a:gdLst/>
            <a:ahLst/>
            <a:cxnLst/>
            <a:rect l="l" t="t" r="r" b="b"/>
            <a:pathLst>
              <a:path w="504189">
                <a:moveTo>
                  <a:pt x="503819" y="0"/>
                </a:moveTo>
                <a:lnTo>
                  <a:pt x="0" y="0"/>
                </a:lnTo>
              </a:path>
            </a:pathLst>
          </a:custGeom>
          <a:ln w="4233">
            <a:solidFill>
              <a:srgbClr val="FFFFFF"/>
            </a:solidFill>
          </a:ln>
        </p:spPr>
        <p:txBody>
          <a:bodyPr wrap="square" lIns="0" tIns="0" rIns="0" bIns="0" rtlCol="0"/>
          <a:lstStyle/>
          <a:p>
            <a:endParaRPr/>
          </a:p>
        </p:txBody>
      </p:sp>
      <p:sp>
        <p:nvSpPr>
          <p:cNvPr id="701" name="object 701"/>
          <p:cNvSpPr/>
          <p:nvPr/>
        </p:nvSpPr>
        <p:spPr>
          <a:xfrm>
            <a:off x="4942156" y="3546387"/>
            <a:ext cx="504190" cy="0"/>
          </a:xfrm>
          <a:custGeom>
            <a:avLst/>
            <a:gdLst/>
            <a:ahLst/>
            <a:cxnLst/>
            <a:rect l="l" t="t" r="r" b="b"/>
            <a:pathLst>
              <a:path w="504189">
                <a:moveTo>
                  <a:pt x="503819" y="0"/>
                </a:moveTo>
                <a:lnTo>
                  <a:pt x="0" y="0"/>
                </a:lnTo>
              </a:path>
            </a:pathLst>
          </a:custGeom>
          <a:ln w="4233">
            <a:solidFill>
              <a:srgbClr val="FFFFFF"/>
            </a:solidFill>
          </a:ln>
        </p:spPr>
        <p:txBody>
          <a:bodyPr wrap="square" lIns="0" tIns="0" rIns="0" bIns="0" rtlCol="0"/>
          <a:lstStyle/>
          <a:p>
            <a:endParaRPr/>
          </a:p>
        </p:txBody>
      </p:sp>
      <p:sp>
        <p:nvSpPr>
          <p:cNvPr id="702" name="object 702"/>
          <p:cNvSpPr/>
          <p:nvPr/>
        </p:nvSpPr>
        <p:spPr>
          <a:xfrm>
            <a:off x="4942156" y="3527398"/>
            <a:ext cx="504190" cy="0"/>
          </a:xfrm>
          <a:custGeom>
            <a:avLst/>
            <a:gdLst/>
            <a:ahLst/>
            <a:cxnLst/>
            <a:rect l="l" t="t" r="r" b="b"/>
            <a:pathLst>
              <a:path w="504189">
                <a:moveTo>
                  <a:pt x="503819" y="0"/>
                </a:moveTo>
                <a:lnTo>
                  <a:pt x="0" y="0"/>
                </a:lnTo>
              </a:path>
            </a:pathLst>
          </a:custGeom>
          <a:ln w="4233">
            <a:solidFill>
              <a:srgbClr val="FFFFFF"/>
            </a:solidFill>
          </a:ln>
        </p:spPr>
        <p:txBody>
          <a:bodyPr wrap="square" lIns="0" tIns="0" rIns="0" bIns="0" rtlCol="0"/>
          <a:lstStyle/>
          <a:p>
            <a:endParaRPr/>
          </a:p>
        </p:txBody>
      </p:sp>
      <p:sp>
        <p:nvSpPr>
          <p:cNvPr id="703" name="object 703"/>
          <p:cNvSpPr/>
          <p:nvPr/>
        </p:nvSpPr>
        <p:spPr>
          <a:xfrm>
            <a:off x="4942156" y="3508400"/>
            <a:ext cx="504190" cy="0"/>
          </a:xfrm>
          <a:custGeom>
            <a:avLst/>
            <a:gdLst/>
            <a:ahLst/>
            <a:cxnLst/>
            <a:rect l="l" t="t" r="r" b="b"/>
            <a:pathLst>
              <a:path w="504189">
                <a:moveTo>
                  <a:pt x="503819" y="0"/>
                </a:moveTo>
                <a:lnTo>
                  <a:pt x="0" y="0"/>
                </a:lnTo>
              </a:path>
            </a:pathLst>
          </a:custGeom>
          <a:ln w="4233">
            <a:solidFill>
              <a:srgbClr val="FFFFFF"/>
            </a:solidFill>
          </a:ln>
        </p:spPr>
        <p:txBody>
          <a:bodyPr wrap="square" lIns="0" tIns="0" rIns="0" bIns="0" rtlCol="0"/>
          <a:lstStyle/>
          <a:p>
            <a:endParaRPr/>
          </a:p>
        </p:txBody>
      </p:sp>
      <p:sp>
        <p:nvSpPr>
          <p:cNvPr id="704" name="object 704"/>
          <p:cNvSpPr/>
          <p:nvPr/>
        </p:nvSpPr>
        <p:spPr>
          <a:xfrm>
            <a:off x="4942156" y="3489388"/>
            <a:ext cx="504190" cy="0"/>
          </a:xfrm>
          <a:custGeom>
            <a:avLst/>
            <a:gdLst/>
            <a:ahLst/>
            <a:cxnLst/>
            <a:rect l="l" t="t" r="r" b="b"/>
            <a:pathLst>
              <a:path w="504189">
                <a:moveTo>
                  <a:pt x="503819" y="0"/>
                </a:moveTo>
                <a:lnTo>
                  <a:pt x="0" y="0"/>
                </a:lnTo>
              </a:path>
            </a:pathLst>
          </a:custGeom>
          <a:ln w="4233">
            <a:solidFill>
              <a:srgbClr val="FFFFFF"/>
            </a:solidFill>
          </a:ln>
        </p:spPr>
        <p:txBody>
          <a:bodyPr wrap="square" lIns="0" tIns="0" rIns="0" bIns="0" rtlCol="0"/>
          <a:lstStyle/>
          <a:p>
            <a:endParaRPr/>
          </a:p>
        </p:txBody>
      </p:sp>
      <p:sp>
        <p:nvSpPr>
          <p:cNvPr id="705" name="object 705"/>
          <p:cNvSpPr/>
          <p:nvPr/>
        </p:nvSpPr>
        <p:spPr>
          <a:xfrm>
            <a:off x="4942132" y="3039896"/>
            <a:ext cx="537210" cy="0"/>
          </a:xfrm>
          <a:custGeom>
            <a:avLst/>
            <a:gdLst/>
            <a:ahLst/>
            <a:cxnLst/>
            <a:rect l="l" t="t" r="r" b="b"/>
            <a:pathLst>
              <a:path w="537210">
                <a:moveTo>
                  <a:pt x="536704" y="0"/>
                </a:moveTo>
                <a:lnTo>
                  <a:pt x="0" y="0"/>
                </a:lnTo>
              </a:path>
            </a:pathLst>
          </a:custGeom>
          <a:ln w="22847">
            <a:solidFill>
              <a:srgbClr val="314C7E"/>
            </a:solidFill>
          </a:ln>
        </p:spPr>
        <p:txBody>
          <a:bodyPr wrap="square" lIns="0" tIns="0" rIns="0" bIns="0" rtlCol="0"/>
          <a:lstStyle/>
          <a:p>
            <a:endParaRPr/>
          </a:p>
        </p:txBody>
      </p:sp>
      <p:sp>
        <p:nvSpPr>
          <p:cNvPr id="706" name="object 706"/>
          <p:cNvSpPr/>
          <p:nvPr/>
        </p:nvSpPr>
        <p:spPr>
          <a:xfrm>
            <a:off x="4942130" y="3033477"/>
            <a:ext cx="525145" cy="395605"/>
          </a:xfrm>
          <a:custGeom>
            <a:avLst/>
            <a:gdLst/>
            <a:ahLst/>
            <a:cxnLst/>
            <a:rect l="l" t="t" r="r" b="b"/>
            <a:pathLst>
              <a:path w="525145" h="395604">
                <a:moveTo>
                  <a:pt x="0" y="395392"/>
                </a:moveTo>
                <a:lnTo>
                  <a:pt x="524579" y="395392"/>
                </a:lnTo>
                <a:lnTo>
                  <a:pt x="524579" y="0"/>
                </a:lnTo>
                <a:lnTo>
                  <a:pt x="0" y="0"/>
                </a:lnTo>
                <a:lnTo>
                  <a:pt x="0" y="395392"/>
                </a:lnTo>
                <a:close/>
              </a:path>
            </a:pathLst>
          </a:custGeom>
          <a:solidFill>
            <a:srgbClr val="677AA4"/>
          </a:solidFill>
        </p:spPr>
        <p:txBody>
          <a:bodyPr wrap="square" lIns="0" tIns="0" rIns="0" bIns="0" rtlCol="0"/>
          <a:lstStyle/>
          <a:p>
            <a:endParaRPr/>
          </a:p>
        </p:txBody>
      </p:sp>
      <p:sp>
        <p:nvSpPr>
          <p:cNvPr id="707" name="object 707"/>
          <p:cNvSpPr/>
          <p:nvPr/>
        </p:nvSpPr>
        <p:spPr>
          <a:xfrm>
            <a:off x="5232060" y="3125096"/>
            <a:ext cx="38735" cy="311150"/>
          </a:xfrm>
          <a:custGeom>
            <a:avLst/>
            <a:gdLst/>
            <a:ahLst/>
            <a:cxnLst/>
            <a:rect l="l" t="t" r="r" b="b"/>
            <a:pathLst>
              <a:path w="38735" h="311150">
                <a:moveTo>
                  <a:pt x="34047" y="0"/>
                </a:moveTo>
                <a:lnTo>
                  <a:pt x="4437" y="0"/>
                </a:lnTo>
                <a:lnTo>
                  <a:pt x="0" y="310565"/>
                </a:lnTo>
                <a:lnTo>
                  <a:pt x="38484" y="310565"/>
                </a:lnTo>
                <a:lnTo>
                  <a:pt x="34047" y="0"/>
                </a:lnTo>
                <a:close/>
              </a:path>
            </a:pathLst>
          </a:custGeom>
          <a:solidFill>
            <a:srgbClr val="A0D0D8"/>
          </a:solidFill>
        </p:spPr>
        <p:txBody>
          <a:bodyPr wrap="square" lIns="0" tIns="0" rIns="0" bIns="0" rtlCol="0"/>
          <a:lstStyle/>
          <a:p>
            <a:endParaRPr/>
          </a:p>
        </p:txBody>
      </p:sp>
      <p:sp>
        <p:nvSpPr>
          <p:cNvPr id="708" name="object 708"/>
          <p:cNvSpPr/>
          <p:nvPr/>
        </p:nvSpPr>
        <p:spPr>
          <a:xfrm>
            <a:off x="5226512" y="3122644"/>
            <a:ext cx="50165" cy="0"/>
          </a:xfrm>
          <a:custGeom>
            <a:avLst/>
            <a:gdLst/>
            <a:ahLst/>
            <a:cxnLst/>
            <a:rect l="l" t="t" r="r" b="b"/>
            <a:pathLst>
              <a:path w="50164">
                <a:moveTo>
                  <a:pt x="49558" y="0"/>
                </a:moveTo>
                <a:lnTo>
                  <a:pt x="0" y="0"/>
                </a:lnTo>
              </a:path>
            </a:pathLst>
          </a:custGeom>
          <a:ln w="4233">
            <a:solidFill>
              <a:srgbClr val="314C7E"/>
            </a:solidFill>
          </a:ln>
        </p:spPr>
        <p:txBody>
          <a:bodyPr wrap="square" lIns="0" tIns="0" rIns="0" bIns="0" rtlCol="0"/>
          <a:lstStyle/>
          <a:p>
            <a:endParaRPr/>
          </a:p>
        </p:txBody>
      </p:sp>
      <p:sp>
        <p:nvSpPr>
          <p:cNvPr id="709" name="object 709"/>
          <p:cNvSpPr/>
          <p:nvPr/>
        </p:nvSpPr>
        <p:spPr>
          <a:xfrm>
            <a:off x="5222469" y="3122650"/>
            <a:ext cx="19685" cy="19050"/>
          </a:xfrm>
          <a:custGeom>
            <a:avLst/>
            <a:gdLst/>
            <a:ahLst/>
            <a:cxnLst/>
            <a:rect l="l" t="t" r="r" b="b"/>
            <a:pathLst>
              <a:path w="19685" h="19050">
                <a:moveTo>
                  <a:pt x="14860" y="0"/>
                </a:moveTo>
                <a:lnTo>
                  <a:pt x="4279" y="0"/>
                </a:lnTo>
                <a:lnTo>
                  <a:pt x="0" y="4192"/>
                </a:lnTo>
                <a:lnTo>
                  <a:pt x="0" y="14550"/>
                </a:lnTo>
                <a:lnTo>
                  <a:pt x="4279" y="18741"/>
                </a:lnTo>
                <a:lnTo>
                  <a:pt x="14860" y="18741"/>
                </a:lnTo>
                <a:lnTo>
                  <a:pt x="19140" y="14550"/>
                </a:lnTo>
                <a:lnTo>
                  <a:pt x="19140" y="4192"/>
                </a:lnTo>
                <a:lnTo>
                  <a:pt x="14860" y="0"/>
                </a:lnTo>
                <a:close/>
              </a:path>
            </a:pathLst>
          </a:custGeom>
          <a:solidFill>
            <a:srgbClr val="6BB8C2"/>
          </a:solidFill>
        </p:spPr>
        <p:txBody>
          <a:bodyPr wrap="square" lIns="0" tIns="0" rIns="0" bIns="0" rtlCol="0"/>
          <a:lstStyle/>
          <a:p>
            <a:endParaRPr/>
          </a:p>
        </p:txBody>
      </p:sp>
      <p:sp>
        <p:nvSpPr>
          <p:cNvPr id="710" name="object 710"/>
          <p:cNvSpPr/>
          <p:nvPr/>
        </p:nvSpPr>
        <p:spPr>
          <a:xfrm>
            <a:off x="5260968" y="3122650"/>
            <a:ext cx="19685" cy="19050"/>
          </a:xfrm>
          <a:custGeom>
            <a:avLst/>
            <a:gdLst/>
            <a:ahLst/>
            <a:cxnLst/>
            <a:rect l="l" t="t" r="r" b="b"/>
            <a:pathLst>
              <a:path w="19685" h="19050">
                <a:moveTo>
                  <a:pt x="14837" y="0"/>
                </a:moveTo>
                <a:lnTo>
                  <a:pt x="4258" y="0"/>
                </a:lnTo>
                <a:lnTo>
                  <a:pt x="0" y="4192"/>
                </a:lnTo>
                <a:lnTo>
                  <a:pt x="0" y="14550"/>
                </a:lnTo>
                <a:lnTo>
                  <a:pt x="4258" y="18741"/>
                </a:lnTo>
                <a:lnTo>
                  <a:pt x="14837" y="18741"/>
                </a:lnTo>
                <a:lnTo>
                  <a:pt x="19140" y="14550"/>
                </a:lnTo>
                <a:lnTo>
                  <a:pt x="19140" y="4192"/>
                </a:lnTo>
                <a:lnTo>
                  <a:pt x="14837" y="0"/>
                </a:lnTo>
                <a:close/>
              </a:path>
            </a:pathLst>
          </a:custGeom>
          <a:solidFill>
            <a:srgbClr val="6BB8C2"/>
          </a:solidFill>
        </p:spPr>
        <p:txBody>
          <a:bodyPr wrap="square" lIns="0" tIns="0" rIns="0" bIns="0" rtlCol="0"/>
          <a:lstStyle/>
          <a:p>
            <a:endParaRPr/>
          </a:p>
        </p:txBody>
      </p:sp>
      <p:sp>
        <p:nvSpPr>
          <p:cNvPr id="711" name="object 711"/>
          <p:cNvSpPr/>
          <p:nvPr/>
        </p:nvSpPr>
        <p:spPr>
          <a:xfrm>
            <a:off x="4942152" y="3116289"/>
            <a:ext cx="525145" cy="0"/>
          </a:xfrm>
          <a:custGeom>
            <a:avLst/>
            <a:gdLst/>
            <a:ahLst/>
            <a:cxnLst/>
            <a:rect l="l" t="t" r="r" b="b"/>
            <a:pathLst>
              <a:path w="525145">
                <a:moveTo>
                  <a:pt x="524848" y="0"/>
                </a:moveTo>
                <a:lnTo>
                  <a:pt x="0" y="0"/>
                </a:lnTo>
              </a:path>
            </a:pathLst>
          </a:custGeom>
          <a:ln w="4419">
            <a:solidFill>
              <a:srgbClr val="314C7E"/>
            </a:solidFill>
          </a:ln>
        </p:spPr>
        <p:txBody>
          <a:bodyPr wrap="square" lIns="0" tIns="0" rIns="0" bIns="0" rtlCol="0"/>
          <a:lstStyle/>
          <a:p>
            <a:endParaRPr/>
          </a:p>
        </p:txBody>
      </p:sp>
      <p:sp>
        <p:nvSpPr>
          <p:cNvPr id="712" name="object 712"/>
          <p:cNvSpPr/>
          <p:nvPr/>
        </p:nvSpPr>
        <p:spPr>
          <a:xfrm>
            <a:off x="4942152" y="3106177"/>
            <a:ext cx="525145" cy="0"/>
          </a:xfrm>
          <a:custGeom>
            <a:avLst/>
            <a:gdLst/>
            <a:ahLst/>
            <a:cxnLst/>
            <a:rect l="l" t="t" r="r" b="b"/>
            <a:pathLst>
              <a:path w="525145">
                <a:moveTo>
                  <a:pt x="524848" y="0"/>
                </a:moveTo>
                <a:lnTo>
                  <a:pt x="0" y="0"/>
                </a:lnTo>
              </a:path>
            </a:pathLst>
          </a:custGeom>
          <a:ln w="6578">
            <a:solidFill>
              <a:srgbClr val="008C99"/>
            </a:solidFill>
          </a:ln>
        </p:spPr>
        <p:txBody>
          <a:bodyPr wrap="square" lIns="0" tIns="0" rIns="0" bIns="0" rtlCol="0"/>
          <a:lstStyle/>
          <a:p>
            <a:endParaRPr/>
          </a:p>
        </p:txBody>
      </p:sp>
      <p:sp>
        <p:nvSpPr>
          <p:cNvPr id="713" name="object 713"/>
          <p:cNvSpPr/>
          <p:nvPr/>
        </p:nvSpPr>
        <p:spPr>
          <a:xfrm>
            <a:off x="4942152" y="3068799"/>
            <a:ext cx="525145" cy="22860"/>
          </a:xfrm>
          <a:custGeom>
            <a:avLst/>
            <a:gdLst/>
            <a:ahLst/>
            <a:cxnLst/>
            <a:rect l="l" t="t" r="r" b="b"/>
            <a:pathLst>
              <a:path w="525145" h="22860">
                <a:moveTo>
                  <a:pt x="524848" y="22834"/>
                </a:moveTo>
                <a:lnTo>
                  <a:pt x="0" y="22834"/>
                </a:lnTo>
                <a:lnTo>
                  <a:pt x="0" y="0"/>
                </a:lnTo>
                <a:lnTo>
                  <a:pt x="524848" y="0"/>
                </a:lnTo>
                <a:lnTo>
                  <a:pt x="524848" y="22834"/>
                </a:lnTo>
                <a:close/>
              </a:path>
            </a:pathLst>
          </a:custGeom>
          <a:solidFill>
            <a:srgbClr val="6BB8C2"/>
          </a:solidFill>
        </p:spPr>
        <p:txBody>
          <a:bodyPr wrap="square" lIns="0" tIns="0" rIns="0" bIns="0" rtlCol="0"/>
          <a:lstStyle/>
          <a:p>
            <a:endParaRPr/>
          </a:p>
        </p:txBody>
      </p:sp>
      <p:sp>
        <p:nvSpPr>
          <p:cNvPr id="714" name="object 714"/>
          <p:cNvSpPr/>
          <p:nvPr/>
        </p:nvSpPr>
        <p:spPr>
          <a:xfrm>
            <a:off x="5432773"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715" name="object 715"/>
          <p:cNvSpPr/>
          <p:nvPr/>
        </p:nvSpPr>
        <p:spPr>
          <a:xfrm>
            <a:off x="5401257"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716" name="object 716"/>
          <p:cNvSpPr/>
          <p:nvPr/>
        </p:nvSpPr>
        <p:spPr>
          <a:xfrm>
            <a:off x="5369698"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717" name="object 717"/>
          <p:cNvSpPr/>
          <p:nvPr/>
        </p:nvSpPr>
        <p:spPr>
          <a:xfrm>
            <a:off x="5338182"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18" name="object 718"/>
          <p:cNvSpPr/>
          <p:nvPr/>
        </p:nvSpPr>
        <p:spPr>
          <a:xfrm>
            <a:off x="5306691"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19" name="object 719"/>
          <p:cNvSpPr/>
          <p:nvPr/>
        </p:nvSpPr>
        <p:spPr>
          <a:xfrm>
            <a:off x="5275173"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720" name="object 720"/>
          <p:cNvSpPr/>
          <p:nvPr/>
        </p:nvSpPr>
        <p:spPr>
          <a:xfrm>
            <a:off x="5243636"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21" name="object 721"/>
          <p:cNvSpPr/>
          <p:nvPr/>
        </p:nvSpPr>
        <p:spPr>
          <a:xfrm>
            <a:off x="5212098"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722" name="object 722"/>
          <p:cNvSpPr/>
          <p:nvPr/>
        </p:nvSpPr>
        <p:spPr>
          <a:xfrm>
            <a:off x="5180604"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723" name="object 723"/>
          <p:cNvSpPr/>
          <p:nvPr/>
        </p:nvSpPr>
        <p:spPr>
          <a:xfrm>
            <a:off x="5149045"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724" name="object 724"/>
          <p:cNvSpPr/>
          <p:nvPr/>
        </p:nvSpPr>
        <p:spPr>
          <a:xfrm>
            <a:off x="5117551"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725" name="object 725"/>
          <p:cNvSpPr/>
          <p:nvPr/>
        </p:nvSpPr>
        <p:spPr>
          <a:xfrm>
            <a:off x="5086015"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26" name="object 726"/>
          <p:cNvSpPr/>
          <p:nvPr/>
        </p:nvSpPr>
        <p:spPr>
          <a:xfrm>
            <a:off x="5054500"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727" name="object 727"/>
          <p:cNvSpPr/>
          <p:nvPr/>
        </p:nvSpPr>
        <p:spPr>
          <a:xfrm>
            <a:off x="5022962"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28" name="object 728"/>
          <p:cNvSpPr/>
          <p:nvPr/>
        </p:nvSpPr>
        <p:spPr>
          <a:xfrm>
            <a:off x="4991467"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29" name="object 729"/>
          <p:cNvSpPr/>
          <p:nvPr/>
        </p:nvSpPr>
        <p:spPr>
          <a:xfrm>
            <a:off x="4959930"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730" name="object 730"/>
          <p:cNvSpPr/>
          <p:nvPr/>
        </p:nvSpPr>
        <p:spPr>
          <a:xfrm>
            <a:off x="4942156" y="2874437"/>
            <a:ext cx="807085" cy="145415"/>
          </a:xfrm>
          <a:custGeom>
            <a:avLst/>
            <a:gdLst/>
            <a:ahLst/>
            <a:cxnLst/>
            <a:rect l="l" t="t" r="r" b="b"/>
            <a:pathLst>
              <a:path w="807085" h="145414">
                <a:moveTo>
                  <a:pt x="807026" y="0"/>
                </a:moveTo>
                <a:lnTo>
                  <a:pt x="0" y="0"/>
                </a:lnTo>
                <a:lnTo>
                  <a:pt x="0" y="145294"/>
                </a:lnTo>
                <a:lnTo>
                  <a:pt x="807026" y="145294"/>
                </a:lnTo>
                <a:lnTo>
                  <a:pt x="807026" y="0"/>
                </a:lnTo>
                <a:close/>
              </a:path>
            </a:pathLst>
          </a:custGeom>
          <a:solidFill>
            <a:srgbClr val="6BB8C2"/>
          </a:solidFill>
        </p:spPr>
        <p:txBody>
          <a:bodyPr wrap="square" lIns="0" tIns="0" rIns="0" bIns="0" rtlCol="0"/>
          <a:lstStyle/>
          <a:p>
            <a:endParaRPr/>
          </a:p>
        </p:txBody>
      </p:sp>
      <p:sp>
        <p:nvSpPr>
          <p:cNvPr id="731" name="object 731"/>
          <p:cNvSpPr/>
          <p:nvPr/>
        </p:nvSpPr>
        <p:spPr>
          <a:xfrm>
            <a:off x="4942154" y="2868494"/>
            <a:ext cx="843280" cy="0"/>
          </a:xfrm>
          <a:custGeom>
            <a:avLst/>
            <a:gdLst/>
            <a:ahLst/>
            <a:cxnLst/>
            <a:rect l="l" t="t" r="r" b="b"/>
            <a:pathLst>
              <a:path w="843279">
                <a:moveTo>
                  <a:pt x="842891" y="0"/>
                </a:moveTo>
                <a:lnTo>
                  <a:pt x="0" y="0"/>
                </a:lnTo>
              </a:path>
            </a:pathLst>
          </a:custGeom>
          <a:ln w="6730">
            <a:solidFill>
              <a:srgbClr val="314C7E"/>
            </a:solidFill>
          </a:ln>
        </p:spPr>
        <p:txBody>
          <a:bodyPr wrap="square" lIns="0" tIns="0" rIns="0" bIns="0" rtlCol="0"/>
          <a:lstStyle/>
          <a:p>
            <a:endParaRPr/>
          </a:p>
        </p:txBody>
      </p:sp>
      <p:sp>
        <p:nvSpPr>
          <p:cNvPr id="732" name="object 732"/>
          <p:cNvSpPr/>
          <p:nvPr/>
        </p:nvSpPr>
        <p:spPr>
          <a:xfrm>
            <a:off x="4942154" y="2858698"/>
            <a:ext cx="843280" cy="0"/>
          </a:xfrm>
          <a:custGeom>
            <a:avLst/>
            <a:gdLst/>
            <a:ahLst/>
            <a:cxnLst/>
            <a:rect l="l" t="t" r="r" b="b"/>
            <a:pathLst>
              <a:path w="843279">
                <a:moveTo>
                  <a:pt x="842891" y="0"/>
                </a:moveTo>
                <a:lnTo>
                  <a:pt x="0" y="0"/>
                </a:lnTo>
              </a:path>
            </a:pathLst>
          </a:custGeom>
          <a:ln w="4368">
            <a:solidFill>
              <a:srgbClr val="677AA4"/>
            </a:solidFill>
          </a:ln>
        </p:spPr>
        <p:txBody>
          <a:bodyPr wrap="square" lIns="0" tIns="0" rIns="0" bIns="0" rtlCol="0"/>
          <a:lstStyle/>
          <a:p>
            <a:endParaRPr/>
          </a:p>
        </p:txBody>
      </p:sp>
      <p:sp>
        <p:nvSpPr>
          <p:cNvPr id="733" name="object 733"/>
          <p:cNvSpPr/>
          <p:nvPr/>
        </p:nvSpPr>
        <p:spPr>
          <a:xfrm>
            <a:off x="4942154" y="2845527"/>
            <a:ext cx="843280" cy="0"/>
          </a:xfrm>
          <a:custGeom>
            <a:avLst/>
            <a:gdLst/>
            <a:ahLst/>
            <a:cxnLst/>
            <a:rect l="l" t="t" r="r" b="b"/>
            <a:pathLst>
              <a:path w="843279">
                <a:moveTo>
                  <a:pt x="842891" y="0"/>
                </a:moveTo>
                <a:lnTo>
                  <a:pt x="0" y="0"/>
                </a:lnTo>
              </a:path>
            </a:pathLst>
          </a:custGeom>
          <a:ln w="10553">
            <a:solidFill>
              <a:srgbClr val="677AA4"/>
            </a:solidFill>
          </a:ln>
        </p:spPr>
        <p:txBody>
          <a:bodyPr wrap="square" lIns="0" tIns="0" rIns="0" bIns="0" rtlCol="0"/>
          <a:lstStyle/>
          <a:p>
            <a:endParaRPr/>
          </a:p>
        </p:txBody>
      </p:sp>
      <p:sp>
        <p:nvSpPr>
          <p:cNvPr id="734" name="object 734"/>
          <p:cNvSpPr/>
          <p:nvPr/>
        </p:nvSpPr>
        <p:spPr>
          <a:xfrm>
            <a:off x="4942152" y="3013061"/>
            <a:ext cx="537210" cy="0"/>
          </a:xfrm>
          <a:custGeom>
            <a:avLst/>
            <a:gdLst/>
            <a:ahLst/>
            <a:cxnLst/>
            <a:rect l="l" t="t" r="r" b="b"/>
            <a:pathLst>
              <a:path w="537210">
                <a:moveTo>
                  <a:pt x="536704" y="0"/>
                </a:moveTo>
                <a:lnTo>
                  <a:pt x="0" y="0"/>
                </a:lnTo>
              </a:path>
            </a:pathLst>
          </a:custGeom>
          <a:ln w="7556">
            <a:solidFill>
              <a:srgbClr val="FFFFFF"/>
            </a:solidFill>
          </a:ln>
        </p:spPr>
        <p:txBody>
          <a:bodyPr wrap="square" lIns="0" tIns="0" rIns="0" bIns="0" rtlCol="0"/>
          <a:lstStyle/>
          <a:p>
            <a:endParaRPr/>
          </a:p>
        </p:txBody>
      </p:sp>
      <p:sp>
        <p:nvSpPr>
          <p:cNvPr id="735" name="object 735"/>
          <p:cNvSpPr/>
          <p:nvPr/>
        </p:nvSpPr>
        <p:spPr>
          <a:xfrm>
            <a:off x="5341680" y="2798547"/>
            <a:ext cx="635" cy="24765"/>
          </a:xfrm>
          <a:custGeom>
            <a:avLst/>
            <a:gdLst/>
            <a:ahLst/>
            <a:cxnLst/>
            <a:rect l="l" t="t" r="r" b="b"/>
            <a:pathLst>
              <a:path w="635" h="24764">
                <a:moveTo>
                  <a:pt x="0" y="24258"/>
                </a:moveTo>
                <a:lnTo>
                  <a:pt x="581" y="24258"/>
                </a:lnTo>
                <a:lnTo>
                  <a:pt x="581" y="0"/>
                </a:lnTo>
                <a:lnTo>
                  <a:pt x="0" y="0"/>
                </a:lnTo>
                <a:lnTo>
                  <a:pt x="0" y="24258"/>
                </a:lnTo>
                <a:close/>
              </a:path>
            </a:pathLst>
          </a:custGeom>
          <a:solidFill>
            <a:srgbClr val="314C7E"/>
          </a:solidFill>
        </p:spPr>
        <p:txBody>
          <a:bodyPr wrap="square" lIns="0" tIns="0" rIns="0" bIns="0" rtlCol="0"/>
          <a:lstStyle/>
          <a:p>
            <a:endParaRPr/>
          </a:p>
        </p:txBody>
      </p:sp>
      <p:sp>
        <p:nvSpPr>
          <p:cNvPr id="736" name="object 736"/>
          <p:cNvSpPr/>
          <p:nvPr/>
        </p:nvSpPr>
        <p:spPr>
          <a:xfrm>
            <a:off x="5331077" y="2798547"/>
            <a:ext cx="635" cy="24765"/>
          </a:xfrm>
          <a:custGeom>
            <a:avLst/>
            <a:gdLst/>
            <a:ahLst/>
            <a:cxnLst/>
            <a:rect l="l" t="t" r="r" b="b"/>
            <a:pathLst>
              <a:path w="635" h="24764">
                <a:moveTo>
                  <a:pt x="0" y="24258"/>
                </a:moveTo>
                <a:lnTo>
                  <a:pt x="558" y="24258"/>
                </a:lnTo>
                <a:lnTo>
                  <a:pt x="558" y="0"/>
                </a:lnTo>
                <a:lnTo>
                  <a:pt x="0" y="0"/>
                </a:lnTo>
                <a:lnTo>
                  <a:pt x="0" y="24258"/>
                </a:lnTo>
                <a:close/>
              </a:path>
            </a:pathLst>
          </a:custGeom>
          <a:solidFill>
            <a:srgbClr val="314C7E"/>
          </a:solidFill>
        </p:spPr>
        <p:txBody>
          <a:bodyPr wrap="square" lIns="0" tIns="0" rIns="0" bIns="0" rtlCol="0"/>
          <a:lstStyle/>
          <a:p>
            <a:endParaRPr/>
          </a:p>
        </p:txBody>
      </p:sp>
      <p:sp>
        <p:nvSpPr>
          <p:cNvPr id="737" name="object 737"/>
          <p:cNvSpPr/>
          <p:nvPr/>
        </p:nvSpPr>
        <p:spPr>
          <a:xfrm>
            <a:off x="5320431"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38" name="object 738"/>
          <p:cNvSpPr/>
          <p:nvPr/>
        </p:nvSpPr>
        <p:spPr>
          <a:xfrm>
            <a:off x="5309783"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39" name="object 739"/>
          <p:cNvSpPr/>
          <p:nvPr/>
        </p:nvSpPr>
        <p:spPr>
          <a:xfrm>
            <a:off x="5299179"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40" name="object 740"/>
          <p:cNvSpPr/>
          <p:nvPr/>
        </p:nvSpPr>
        <p:spPr>
          <a:xfrm>
            <a:off x="5288557" y="2798547"/>
            <a:ext cx="635" cy="24765"/>
          </a:xfrm>
          <a:custGeom>
            <a:avLst/>
            <a:gdLst/>
            <a:ahLst/>
            <a:cxnLst/>
            <a:rect l="l" t="t" r="r" b="b"/>
            <a:pathLst>
              <a:path w="635" h="24764">
                <a:moveTo>
                  <a:pt x="0" y="24258"/>
                </a:moveTo>
                <a:lnTo>
                  <a:pt x="558" y="24258"/>
                </a:lnTo>
                <a:lnTo>
                  <a:pt x="558" y="0"/>
                </a:lnTo>
                <a:lnTo>
                  <a:pt x="0" y="0"/>
                </a:lnTo>
                <a:lnTo>
                  <a:pt x="0" y="24258"/>
                </a:lnTo>
                <a:close/>
              </a:path>
            </a:pathLst>
          </a:custGeom>
          <a:solidFill>
            <a:srgbClr val="314C7E"/>
          </a:solidFill>
        </p:spPr>
        <p:txBody>
          <a:bodyPr wrap="square" lIns="0" tIns="0" rIns="0" bIns="0" rtlCol="0"/>
          <a:lstStyle/>
          <a:p>
            <a:endParaRPr/>
          </a:p>
        </p:txBody>
      </p:sp>
      <p:sp>
        <p:nvSpPr>
          <p:cNvPr id="741" name="object 741"/>
          <p:cNvSpPr/>
          <p:nvPr/>
        </p:nvSpPr>
        <p:spPr>
          <a:xfrm>
            <a:off x="5277932" y="2798547"/>
            <a:ext cx="635" cy="24765"/>
          </a:xfrm>
          <a:custGeom>
            <a:avLst/>
            <a:gdLst/>
            <a:ahLst/>
            <a:cxnLst/>
            <a:rect l="l" t="t" r="r" b="b"/>
            <a:pathLst>
              <a:path w="635" h="24764">
                <a:moveTo>
                  <a:pt x="0" y="24258"/>
                </a:moveTo>
                <a:lnTo>
                  <a:pt x="581" y="24258"/>
                </a:lnTo>
                <a:lnTo>
                  <a:pt x="581" y="0"/>
                </a:lnTo>
                <a:lnTo>
                  <a:pt x="0" y="0"/>
                </a:lnTo>
                <a:lnTo>
                  <a:pt x="0" y="24258"/>
                </a:lnTo>
                <a:close/>
              </a:path>
            </a:pathLst>
          </a:custGeom>
          <a:solidFill>
            <a:srgbClr val="314C7E"/>
          </a:solidFill>
        </p:spPr>
        <p:txBody>
          <a:bodyPr wrap="square" lIns="0" tIns="0" rIns="0" bIns="0" rtlCol="0"/>
          <a:lstStyle/>
          <a:p>
            <a:endParaRPr/>
          </a:p>
        </p:txBody>
      </p:sp>
      <p:sp>
        <p:nvSpPr>
          <p:cNvPr id="742" name="object 742"/>
          <p:cNvSpPr/>
          <p:nvPr/>
        </p:nvSpPr>
        <p:spPr>
          <a:xfrm>
            <a:off x="5267285"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43" name="object 743"/>
          <p:cNvSpPr/>
          <p:nvPr/>
        </p:nvSpPr>
        <p:spPr>
          <a:xfrm>
            <a:off x="5256660" y="2798547"/>
            <a:ext cx="635" cy="24765"/>
          </a:xfrm>
          <a:custGeom>
            <a:avLst/>
            <a:gdLst/>
            <a:ahLst/>
            <a:cxnLst/>
            <a:rect l="l" t="t" r="r" b="b"/>
            <a:pathLst>
              <a:path w="635" h="24764">
                <a:moveTo>
                  <a:pt x="0" y="24258"/>
                </a:moveTo>
                <a:lnTo>
                  <a:pt x="558" y="24258"/>
                </a:lnTo>
                <a:lnTo>
                  <a:pt x="558" y="0"/>
                </a:lnTo>
                <a:lnTo>
                  <a:pt x="0" y="0"/>
                </a:lnTo>
                <a:lnTo>
                  <a:pt x="0" y="24258"/>
                </a:lnTo>
                <a:close/>
              </a:path>
            </a:pathLst>
          </a:custGeom>
          <a:solidFill>
            <a:srgbClr val="314C7E"/>
          </a:solidFill>
        </p:spPr>
        <p:txBody>
          <a:bodyPr wrap="square" lIns="0" tIns="0" rIns="0" bIns="0" rtlCol="0"/>
          <a:lstStyle/>
          <a:p>
            <a:endParaRPr/>
          </a:p>
        </p:txBody>
      </p:sp>
      <p:sp>
        <p:nvSpPr>
          <p:cNvPr id="744" name="object 744"/>
          <p:cNvSpPr/>
          <p:nvPr/>
        </p:nvSpPr>
        <p:spPr>
          <a:xfrm>
            <a:off x="5246035" y="2798547"/>
            <a:ext cx="635" cy="24765"/>
          </a:xfrm>
          <a:custGeom>
            <a:avLst/>
            <a:gdLst/>
            <a:ahLst/>
            <a:cxnLst/>
            <a:rect l="l" t="t" r="r" b="b"/>
            <a:pathLst>
              <a:path w="635" h="24764">
                <a:moveTo>
                  <a:pt x="0" y="24258"/>
                </a:moveTo>
                <a:lnTo>
                  <a:pt x="626" y="24258"/>
                </a:lnTo>
                <a:lnTo>
                  <a:pt x="626" y="0"/>
                </a:lnTo>
                <a:lnTo>
                  <a:pt x="0" y="0"/>
                </a:lnTo>
                <a:lnTo>
                  <a:pt x="0" y="24258"/>
                </a:lnTo>
                <a:close/>
              </a:path>
            </a:pathLst>
          </a:custGeom>
          <a:solidFill>
            <a:srgbClr val="314C7E"/>
          </a:solidFill>
        </p:spPr>
        <p:txBody>
          <a:bodyPr wrap="square" lIns="0" tIns="0" rIns="0" bIns="0" rtlCol="0"/>
          <a:lstStyle/>
          <a:p>
            <a:endParaRPr/>
          </a:p>
        </p:txBody>
      </p:sp>
      <p:sp>
        <p:nvSpPr>
          <p:cNvPr id="745" name="object 745"/>
          <p:cNvSpPr/>
          <p:nvPr/>
        </p:nvSpPr>
        <p:spPr>
          <a:xfrm>
            <a:off x="5235409"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46" name="object 746"/>
          <p:cNvSpPr/>
          <p:nvPr/>
        </p:nvSpPr>
        <p:spPr>
          <a:xfrm>
            <a:off x="5224786"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47" name="object 747"/>
          <p:cNvSpPr/>
          <p:nvPr/>
        </p:nvSpPr>
        <p:spPr>
          <a:xfrm>
            <a:off x="5214138"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48" name="object 748"/>
          <p:cNvSpPr/>
          <p:nvPr/>
        </p:nvSpPr>
        <p:spPr>
          <a:xfrm>
            <a:off x="5203536" y="2798547"/>
            <a:ext cx="635" cy="24765"/>
          </a:xfrm>
          <a:custGeom>
            <a:avLst/>
            <a:gdLst/>
            <a:ahLst/>
            <a:cxnLst/>
            <a:rect l="l" t="t" r="r" b="b"/>
            <a:pathLst>
              <a:path w="635" h="24764">
                <a:moveTo>
                  <a:pt x="0" y="24258"/>
                </a:moveTo>
                <a:lnTo>
                  <a:pt x="626" y="24258"/>
                </a:lnTo>
                <a:lnTo>
                  <a:pt x="626" y="0"/>
                </a:lnTo>
                <a:lnTo>
                  <a:pt x="0" y="0"/>
                </a:lnTo>
                <a:lnTo>
                  <a:pt x="0" y="24258"/>
                </a:lnTo>
                <a:close/>
              </a:path>
            </a:pathLst>
          </a:custGeom>
          <a:solidFill>
            <a:srgbClr val="314C7E"/>
          </a:solidFill>
        </p:spPr>
        <p:txBody>
          <a:bodyPr wrap="square" lIns="0" tIns="0" rIns="0" bIns="0" rtlCol="0"/>
          <a:lstStyle/>
          <a:p>
            <a:endParaRPr/>
          </a:p>
        </p:txBody>
      </p:sp>
      <p:sp>
        <p:nvSpPr>
          <p:cNvPr id="749" name="object 749"/>
          <p:cNvSpPr/>
          <p:nvPr/>
        </p:nvSpPr>
        <p:spPr>
          <a:xfrm>
            <a:off x="5192911" y="2798547"/>
            <a:ext cx="635" cy="24765"/>
          </a:xfrm>
          <a:custGeom>
            <a:avLst/>
            <a:gdLst/>
            <a:ahLst/>
            <a:cxnLst/>
            <a:rect l="l" t="t" r="r" b="b"/>
            <a:pathLst>
              <a:path w="635" h="24764">
                <a:moveTo>
                  <a:pt x="0" y="24258"/>
                </a:moveTo>
                <a:lnTo>
                  <a:pt x="581" y="24258"/>
                </a:lnTo>
                <a:lnTo>
                  <a:pt x="581" y="0"/>
                </a:lnTo>
                <a:lnTo>
                  <a:pt x="0" y="0"/>
                </a:lnTo>
                <a:lnTo>
                  <a:pt x="0" y="24258"/>
                </a:lnTo>
                <a:close/>
              </a:path>
            </a:pathLst>
          </a:custGeom>
          <a:solidFill>
            <a:srgbClr val="314C7E"/>
          </a:solidFill>
        </p:spPr>
        <p:txBody>
          <a:bodyPr wrap="square" lIns="0" tIns="0" rIns="0" bIns="0" rtlCol="0"/>
          <a:lstStyle/>
          <a:p>
            <a:endParaRPr/>
          </a:p>
        </p:txBody>
      </p:sp>
      <p:sp>
        <p:nvSpPr>
          <p:cNvPr id="750" name="object 750"/>
          <p:cNvSpPr/>
          <p:nvPr/>
        </p:nvSpPr>
        <p:spPr>
          <a:xfrm>
            <a:off x="5182287" y="2798547"/>
            <a:ext cx="635" cy="24765"/>
          </a:xfrm>
          <a:custGeom>
            <a:avLst/>
            <a:gdLst/>
            <a:ahLst/>
            <a:cxnLst/>
            <a:rect l="l" t="t" r="r" b="b"/>
            <a:pathLst>
              <a:path w="635" h="24764">
                <a:moveTo>
                  <a:pt x="0" y="24258"/>
                </a:moveTo>
                <a:lnTo>
                  <a:pt x="581" y="24258"/>
                </a:lnTo>
                <a:lnTo>
                  <a:pt x="581" y="0"/>
                </a:lnTo>
                <a:lnTo>
                  <a:pt x="0" y="0"/>
                </a:lnTo>
                <a:lnTo>
                  <a:pt x="0" y="24258"/>
                </a:lnTo>
                <a:close/>
              </a:path>
            </a:pathLst>
          </a:custGeom>
          <a:solidFill>
            <a:srgbClr val="314C7E"/>
          </a:solidFill>
        </p:spPr>
        <p:txBody>
          <a:bodyPr wrap="square" lIns="0" tIns="0" rIns="0" bIns="0" rtlCol="0"/>
          <a:lstStyle/>
          <a:p>
            <a:endParaRPr/>
          </a:p>
        </p:txBody>
      </p:sp>
      <p:sp>
        <p:nvSpPr>
          <p:cNvPr id="751" name="object 751"/>
          <p:cNvSpPr/>
          <p:nvPr/>
        </p:nvSpPr>
        <p:spPr>
          <a:xfrm>
            <a:off x="5171640"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52" name="object 752"/>
          <p:cNvSpPr/>
          <p:nvPr/>
        </p:nvSpPr>
        <p:spPr>
          <a:xfrm>
            <a:off x="5161015" y="2798547"/>
            <a:ext cx="635" cy="24765"/>
          </a:xfrm>
          <a:custGeom>
            <a:avLst/>
            <a:gdLst/>
            <a:ahLst/>
            <a:cxnLst/>
            <a:rect l="l" t="t" r="r" b="b"/>
            <a:pathLst>
              <a:path w="635" h="24764">
                <a:moveTo>
                  <a:pt x="0" y="24258"/>
                </a:moveTo>
                <a:lnTo>
                  <a:pt x="626" y="24258"/>
                </a:lnTo>
                <a:lnTo>
                  <a:pt x="626" y="0"/>
                </a:lnTo>
                <a:lnTo>
                  <a:pt x="0" y="0"/>
                </a:lnTo>
                <a:lnTo>
                  <a:pt x="0" y="24258"/>
                </a:lnTo>
                <a:close/>
              </a:path>
            </a:pathLst>
          </a:custGeom>
          <a:solidFill>
            <a:srgbClr val="314C7E"/>
          </a:solidFill>
        </p:spPr>
        <p:txBody>
          <a:bodyPr wrap="square" lIns="0" tIns="0" rIns="0" bIns="0" rtlCol="0"/>
          <a:lstStyle/>
          <a:p>
            <a:endParaRPr/>
          </a:p>
        </p:txBody>
      </p:sp>
      <p:sp>
        <p:nvSpPr>
          <p:cNvPr id="753" name="object 753"/>
          <p:cNvSpPr/>
          <p:nvPr/>
        </p:nvSpPr>
        <p:spPr>
          <a:xfrm>
            <a:off x="5150392" y="2798547"/>
            <a:ext cx="635" cy="24765"/>
          </a:xfrm>
          <a:custGeom>
            <a:avLst/>
            <a:gdLst/>
            <a:ahLst/>
            <a:cxnLst/>
            <a:rect l="l" t="t" r="r" b="b"/>
            <a:pathLst>
              <a:path w="635"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754" name="object 754"/>
          <p:cNvSpPr/>
          <p:nvPr/>
        </p:nvSpPr>
        <p:spPr>
          <a:xfrm>
            <a:off x="5139764" y="2798547"/>
            <a:ext cx="635" cy="24765"/>
          </a:xfrm>
          <a:custGeom>
            <a:avLst/>
            <a:gdLst/>
            <a:ahLst/>
            <a:cxnLst/>
            <a:rect l="l" t="t" r="r" b="b"/>
            <a:pathLst>
              <a:path w="635" h="24764">
                <a:moveTo>
                  <a:pt x="0" y="24258"/>
                </a:moveTo>
                <a:lnTo>
                  <a:pt x="627" y="24258"/>
                </a:lnTo>
                <a:lnTo>
                  <a:pt x="627" y="0"/>
                </a:lnTo>
                <a:lnTo>
                  <a:pt x="0" y="0"/>
                </a:lnTo>
                <a:lnTo>
                  <a:pt x="0" y="24258"/>
                </a:lnTo>
                <a:close/>
              </a:path>
            </a:pathLst>
          </a:custGeom>
          <a:solidFill>
            <a:srgbClr val="314C7E"/>
          </a:solidFill>
        </p:spPr>
        <p:txBody>
          <a:bodyPr wrap="square" lIns="0" tIns="0" rIns="0" bIns="0" rtlCol="0"/>
          <a:lstStyle/>
          <a:p>
            <a:endParaRPr/>
          </a:p>
        </p:txBody>
      </p:sp>
      <p:sp>
        <p:nvSpPr>
          <p:cNvPr id="755" name="object 755"/>
          <p:cNvSpPr/>
          <p:nvPr/>
        </p:nvSpPr>
        <p:spPr>
          <a:xfrm>
            <a:off x="5129141"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56" name="object 756"/>
          <p:cNvSpPr/>
          <p:nvPr/>
        </p:nvSpPr>
        <p:spPr>
          <a:xfrm>
            <a:off x="5118493" y="2798547"/>
            <a:ext cx="635" cy="24765"/>
          </a:xfrm>
          <a:custGeom>
            <a:avLst/>
            <a:gdLst/>
            <a:ahLst/>
            <a:cxnLst/>
            <a:rect l="l" t="t" r="r" b="b"/>
            <a:pathLst>
              <a:path w="635" h="24764">
                <a:moveTo>
                  <a:pt x="0" y="24258"/>
                </a:moveTo>
                <a:lnTo>
                  <a:pt x="626" y="24258"/>
                </a:lnTo>
                <a:lnTo>
                  <a:pt x="626" y="0"/>
                </a:lnTo>
                <a:lnTo>
                  <a:pt x="0" y="0"/>
                </a:lnTo>
                <a:lnTo>
                  <a:pt x="0" y="24258"/>
                </a:lnTo>
                <a:close/>
              </a:path>
            </a:pathLst>
          </a:custGeom>
          <a:solidFill>
            <a:srgbClr val="314C7E"/>
          </a:solidFill>
        </p:spPr>
        <p:txBody>
          <a:bodyPr wrap="square" lIns="0" tIns="0" rIns="0" bIns="0" rtlCol="0"/>
          <a:lstStyle/>
          <a:p>
            <a:endParaRPr/>
          </a:p>
        </p:txBody>
      </p:sp>
      <p:sp>
        <p:nvSpPr>
          <p:cNvPr id="757" name="object 757"/>
          <p:cNvSpPr/>
          <p:nvPr/>
        </p:nvSpPr>
        <p:spPr>
          <a:xfrm>
            <a:off x="5107891"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58" name="object 758"/>
          <p:cNvSpPr/>
          <p:nvPr/>
        </p:nvSpPr>
        <p:spPr>
          <a:xfrm>
            <a:off x="5097265" y="2798547"/>
            <a:ext cx="635" cy="24765"/>
          </a:xfrm>
          <a:custGeom>
            <a:avLst/>
            <a:gdLst/>
            <a:ahLst/>
            <a:cxnLst/>
            <a:rect l="l" t="t" r="r" b="b"/>
            <a:pathLst>
              <a:path w="635" h="24764">
                <a:moveTo>
                  <a:pt x="0" y="24258"/>
                </a:moveTo>
                <a:lnTo>
                  <a:pt x="627" y="24258"/>
                </a:lnTo>
                <a:lnTo>
                  <a:pt x="627" y="0"/>
                </a:lnTo>
                <a:lnTo>
                  <a:pt x="0" y="0"/>
                </a:lnTo>
                <a:lnTo>
                  <a:pt x="0" y="24258"/>
                </a:lnTo>
                <a:close/>
              </a:path>
            </a:pathLst>
          </a:custGeom>
          <a:solidFill>
            <a:srgbClr val="314C7E"/>
          </a:solidFill>
        </p:spPr>
        <p:txBody>
          <a:bodyPr wrap="square" lIns="0" tIns="0" rIns="0" bIns="0" rtlCol="0"/>
          <a:lstStyle/>
          <a:p>
            <a:endParaRPr/>
          </a:p>
        </p:txBody>
      </p:sp>
      <p:sp>
        <p:nvSpPr>
          <p:cNvPr id="759" name="object 759"/>
          <p:cNvSpPr/>
          <p:nvPr/>
        </p:nvSpPr>
        <p:spPr>
          <a:xfrm>
            <a:off x="5086620"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60" name="object 760"/>
          <p:cNvSpPr/>
          <p:nvPr/>
        </p:nvSpPr>
        <p:spPr>
          <a:xfrm>
            <a:off x="5076016"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61" name="object 761"/>
          <p:cNvSpPr/>
          <p:nvPr/>
        </p:nvSpPr>
        <p:spPr>
          <a:xfrm>
            <a:off x="5065369" y="2798547"/>
            <a:ext cx="635" cy="24765"/>
          </a:xfrm>
          <a:custGeom>
            <a:avLst/>
            <a:gdLst/>
            <a:ahLst/>
            <a:cxnLst/>
            <a:rect l="l" t="t" r="r" b="b"/>
            <a:pathLst>
              <a:path w="635"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762" name="object 762"/>
          <p:cNvSpPr/>
          <p:nvPr/>
        </p:nvSpPr>
        <p:spPr>
          <a:xfrm>
            <a:off x="5054724" y="2798547"/>
            <a:ext cx="635" cy="24765"/>
          </a:xfrm>
          <a:custGeom>
            <a:avLst/>
            <a:gdLst/>
            <a:ahLst/>
            <a:cxnLst/>
            <a:rect l="l" t="t" r="r" b="b"/>
            <a:pathLst>
              <a:path w="635" h="24764">
                <a:moveTo>
                  <a:pt x="0" y="24258"/>
                </a:moveTo>
                <a:lnTo>
                  <a:pt x="626" y="24258"/>
                </a:lnTo>
                <a:lnTo>
                  <a:pt x="626" y="0"/>
                </a:lnTo>
                <a:lnTo>
                  <a:pt x="0" y="0"/>
                </a:lnTo>
                <a:lnTo>
                  <a:pt x="0" y="24258"/>
                </a:lnTo>
                <a:close/>
              </a:path>
            </a:pathLst>
          </a:custGeom>
          <a:solidFill>
            <a:srgbClr val="314C7E"/>
          </a:solidFill>
        </p:spPr>
        <p:txBody>
          <a:bodyPr wrap="square" lIns="0" tIns="0" rIns="0" bIns="0" rtlCol="0"/>
          <a:lstStyle/>
          <a:p>
            <a:endParaRPr/>
          </a:p>
        </p:txBody>
      </p:sp>
      <p:sp>
        <p:nvSpPr>
          <p:cNvPr id="763" name="object 763"/>
          <p:cNvSpPr/>
          <p:nvPr/>
        </p:nvSpPr>
        <p:spPr>
          <a:xfrm>
            <a:off x="5044120" y="2798547"/>
            <a:ext cx="635" cy="24765"/>
          </a:xfrm>
          <a:custGeom>
            <a:avLst/>
            <a:gdLst/>
            <a:ahLst/>
            <a:cxnLst/>
            <a:rect l="l" t="t" r="r" b="b"/>
            <a:pathLst>
              <a:path w="635"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764" name="object 764"/>
          <p:cNvSpPr/>
          <p:nvPr/>
        </p:nvSpPr>
        <p:spPr>
          <a:xfrm>
            <a:off x="5033497" y="2798547"/>
            <a:ext cx="635" cy="24765"/>
          </a:xfrm>
          <a:custGeom>
            <a:avLst/>
            <a:gdLst/>
            <a:ahLst/>
            <a:cxnLst/>
            <a:rect l="l" t="t" r="r" b="b"/>
            <a:pathLst>
              <a:path w="635" h="24764">
                <a:moveTo>
                  <a:pt x="0" y="24258"/>
                </a:moveTo>
                <a:lnTo>
                  <a:pt x="603" y="24258"/>
                </a:lnTo>
                <a:lnTo>
                  <a:pt x="603" y="0"/>
                </a:lnTo>
                <a:lnTo>
                  <a:pt x="0" y="0"/>
                </a:lnTo>
                <a:lnTo>
                  <a:pt x="0" y="24258"/>
                </a:lnTo>
                <a:close/>
              </a:path>
            </a:pathLst>
          </a:custGeom>
          <a:solidFill>
            <a:srgbClr val="314C7E"/>
          </a:solidFill>
        </p:spPr>
        <p:txBody>
          <a:bodyPr wrap="square" lIns="0" tIns="0" rIns="0" bIns="0" rtlCol="0"/>
          <a:lstStyle/>
          <a:p>
            <a:endParaRPr/>
          </a:p>
        </p:txBody>
      </p:sp>
      <p:sp>
        <p:nvSpPr>
          <p:cNvPr id="765" name="object 765"/>
          <p:cNvSpPr/>
          <p:nvPr/>
        </p:nvSpPr>
        <p:spPr>
          <a:xfrm>
            <a:off x="5022848" y="2798547"/>
            <a:ext cx="635" cy="24765"/>
          </a:xfrm>
          <a:custGeom>
            <a:avLst/>
            <a:gdLst/>
            <a:ahLst/>
            <a:cxnLst/>
            <a:rect l="l" t="t" r="r" b="b"/>
            <a:pathLst>
              <a:path w="635" h="24764">
                <a:moveTo>
                  <a:pt x="0" y="24258"/>
                </a:moveTo>
                <a:lnTo>
                  <a:pt x="581" y="24258"/>
                </a:lnTo>
                <a:lnTo>
                  <a:pt x="581" y="0"/>
                </a:lnTo>
                <a:lnTo>
                  <a:pt x="0" y="0"/>
                </a:lnTo>
                <a:lnTo>
                  <a:pt x="0" y="24258"/>
                </a:lnTo>
                <a:close/>
              </a:path>
            </a:pathLst>
          </a:custGeom>
          <a:solidFill>
            <a:srgbClr val="314C7E"/>
          </a:solidFill>
        </p:spPr>
        <p:txBody>
          <a:bodyPr wrap="square" lIns="0" tIns="0" rIns="0" bIns="0" rtlCol="0"/>
          <a:lstStyle/>
          <a:p>
            <a:endParaRPr/>
          </a:p>
        </p:txBody>
      </p:sp>
      <p:sp>
        <p:nvSpPr>
          <p:cNvPr id="766" name="object 766"/>
          <p:cNvSpPr/>
          <p:nvPr/>
        </p:nvSpPr>
        <p:spPr>
          <a:xfrm>
            <a:off x="5012266"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67" name="object 767"/>
          <p:cNvSpPr/>
          <p:nvPr/>
        </p:nvSpPr>
        <p:spPr>
          <a:xfrm>
            <a:off x="5001621" y="2798547"/>
            <a:ext cx="635" cy="24765"/>
          </a:xfrm>
          <a:custGeom>
            <a:avLst/>
            <a:gdLst/>
            <a:ahLst/>
            <a:cxnLst/>
            <a:rect l="l" t="t" r="r" b="b"/>
            <a:pathLst>
              <a:path w="635" h="24764">
                <a:moveTo>
                  <a:pt x="0" y="24258"/>
                </a:moveTo>
                <a:lnTo>
                  <a:pt x="558" y="24258"/>
                </a:lnTo>
                <a:lnTo>
                  <a:pt x="558" y="0"/>
                </a:lnTo>
                <a:lnTo>
                  <a:pt x="0" y="0"/>
                </a:lnTo>
                <a:lnTo>
                  <a:pt x="0" y="24258"/>
                </a:lnTo>
                <a:close/>
              </a:path>
            </a:pathLst>
          </a:custGeom>
          <a:solidFill>
            <a:srgbClr val="314C7E"/>
          </a:solidFill>
        </p:spPr>
        <p:txBody>
          <a:bodyPr wrap="square" lIns="0" tIns="0" rIns="0" bIns="0" rtlCol="0"/>
          <a:lstStyle/>
          <a:p>
            <a:endParaRPr/>
          </a:p>
        </p:txBody>
      </p:sp>
      <p:sp>
        <p:nvSpPr>
          <p:cNvPr id="768" name="object 768"/>
          <p:cNvSpPr/>
          <p:nvPr/>
        </p:nvSpPr>
        <p:spPr>
          <a:xfrm>
            <a:off x="4990972"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69" name="object 769"/>
          <p:cNvSpPr/>
          <p:nvPr/>
        </p:nvSpPr>
        <p:spPr>
          <a:xfrm>
            <a:off x="4980373" y="2798547"/>
            <a:ext cx="635" cy="24765"/>
          </a:xfrm>
          <a:custGeom>
            <a:avLst/>
            <a:gdLst/>
            <a:ahLst/>
            <a:cxnLst/>
            <a:rect l="l" t="t" r="r" b="b"/>
            <a:pathLst>
              <a:path w="635"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770" name="object 770"/>
          <p:cNvSpPr/>
          <p:nvPr/>
        </p:nvSpPr>
        <p:spPr>
          <a:xfrm>
            <a:off x="4969771" y="2798547"/>
            <a:ext cx="635" cy="24765"/>
          </a:xfrm>
          <a:custGeom>
            <a:avLst/>
            <a:gdLst/>
            <a:ahLst/>
            <a:cxnLst/>
            <a:rect l="l" t="t" r="r" b="b"/>
            <a:pathLst>
              <a:path w="635"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771" name="object 771"/>
          <p:cNvSpPr/>
          <p:nvPr/>
        </p:nvSpPr>
        <p:spPr>
          <a:xfrm>
            <a:off x="4959099"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72" name="object 772"/>
          <p:cNvSpPr/>
          <p:nvPr/>
        </p:nvSpPr>
        <p:spPr>
          <a:xfrm>
            <a:off x="4948499" y="2798547"/>
            <a:ext cx="635" cy="24765"/>
          </a:xfrm>
          <a:custGeom>
            <a:avLst/>
            <a:gdLst/>
            <a:ahLst/>
            <a:cxnLst/>
            <a:rect l="l" t="t" r="r" b="b"/>
            <a:pathLst>
              <a:path w="635" h="24764">
                <a:moveTo>
                  <a:pt x="0" y="24258"/>
                </a:moveTo>
                <a:lnTo>
                  <a:pt x="558" y="24258"/>
                </a:lnTo>
                <a:lnTo>
                  <a:pt x="558" y="0"/>
                </a:lnTo>
                <a:lnTo>
                  <a:pt x="0" y="0"/>
                </a:lnTo>
                <a:lnTo>
                  <a:pt x="0" y="24258"/>
                </a:lnTo>
                <a:close/>
              </a:path>
            </a:pathLst>
          </a:custGeom>
          <a:solidFill>
            <a:srgbClr val="314C7E"/>
          </a:solidFill>
        </p:spPr>
        <p:txBody>
          <a:bodyPr wrap="square" lIns="0" tIns="0" rIns="0" bIns="0" rtlCol="0"/>
          <a:lstStyle/>
          <a:p>
            <a:endParaRPr/>
          </a:p>
        </p:txBody>
      </p:sp>
      <p:sp>
        <p:nvSpPr>
          <p:cNvPr id="773" name="object 773"/>
          <p:cNvSpPr/>
          <p:nvPr/>
        </p:nvSpPr>
        <p:spPr>
          <a:xfrm>
            <a:off x="4937873"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774" name="object 774"/>
          <p:cNvSpPr/>
          <p:nvPr/>
        </p:nvSpPr>
        <p:spPr>
          <a:xfrm>
            <a:off x="4937871" y="2829521"/>
            <a:ext cx="862330" cy="0"/>
          </a:xfrm>
          <a:custGeom>
            <a:avLst/>
            <a:gdLst/>
            <a:ahLst/>
            <a:cxnLst/>
            <a:rect l="l" t="t" r="r" b="b"/>
            <a:pathLst>
              <a:path w="862329">
                <a:moveTo>
                  <a:pt x="861857" y="0"/>
                </a:moveTo>
                <a:lnTo>
                  <a:pt x="0" y="0"/>
                </a:lnTo>
              </a:path>
            </a:pathLst>
          </a:custGeom>
          <a:ln w="7607">
            <a:solidFill>
              <a:srgbClr val="FFFFFF"/>
            </a:solidFill>
          </a:ln>
        </p:spPr>
        <p:txBody>
          <a:bodyPr wrap="square" lIns="0" tIns="0" rIns="0" bIns="0" rtlCol="0"/>
          <a:lstStyle/>
          <a:p>
            <a:endParaRPr/>
          </a:p>
        </p:txBody>
      </p:sp>
      <p:sp>
        <p:nvSpPr>
          <p:cNvPr id="775" name="object 775"/>
          <p:cNvSpPr/>
          <p:nvPr/>
        </p:nvSpPr>
        <p:spPr>
          <a:xfrm>
            <a:off x="4937871" y="2796206"/>
            <a:ext cx="927100" cy="0"/>
          </a:xfrm>
          <a:custGeom>
            <a:avLst/>
            <a:gdLst/>
            <a:ahLst/>
            <a:cxnLst/>
            <a:rect l="l" t="t" r="r" b="b"/>
            <a:pathLst>
              <a:path w="927100">
                <a:moveTo>
                  <a:pt x="926748" y="0"/>
                </a:moveTo>
                <a:lnTo>
                  <a:pt x="0" y="0"/>
                </a:lnTo>
              </a:path>
            </a:pathLst>
          </a:custGeom>
          <a:ln w="4233">
            <a:solidFill>
              <a:srgbClr val="FFFFFF"/>
            </a:solidFill>
          </a:ln>
        </p:spPr>
        <p:txBody>
          <a:bodyPr wrap="square" lIns="0" tIns="0" rIns="0" bIns="0" rtlCol="0"/>
          <a:lstStyle/>
          <a:p>
            <a:endParaRPr/>
          </a:p>
        </p:txBody>
      </p:sp>
      <p:sp>
        <p:nvSpPr>
          <p:cNvPr id="776" name="object 776"/>
          <p:cNvSpPr/>
          <p:nvPr/>
        </p:nvSpPr>
        <p:spPr>
          <a:xfrm>
            <a:off x="5220190" y="3450335"/>
            <a:ext cx="62230" cy="0"/>
          </a:xfrm>
          <a:custGeom>
            <a:avLst/>
            <a:gdLst/>
            <a:ahLst/>
            <a:cxnLst/>
            <a:rect l="l" t="t" r="r" b="b"/>
            <a:pathLst>
              <a:path w="62229">
                <a:moveTo>
                  <a:pt x="62177" y="0"/>
                </a:moveTo>
                <a:lnTo>
                  <a:pt x="0" y="0"/>
                </a:lnTo>
              </a:path>
            </a:pathLst>
          </a:custGeom>
          <a:ln w="5753">
            <a:solidFill>
              <a:srgbClr val="6BB8C2"/>
            </a:solidFill>
          </a:ln>
        </p:spPr>
        <p:txBody>
          <a:bodyPr wrap="square" lIns="0" tIns="0" rIns="0" bIns="0" rtlCol="0"/>
          <a:lstStyle/>
          <a:p>
            <a:endParaRPr/>
          </a:p>
        </p:txBody>
      </p:sp>
      <p:sp>
        <p:nvSpPr>
          <p:cNvPr id="777" name="object 777"/>
          <p:cNvSpPr/>
          <p:nvPr/>
        </p:nvSpPr>
        <p:spPr>
          <a:xfrm>
            <a:off x="5226512" y="3440460"/>
            <a:ext cx="50165" cy="0"/>
          </a:xfrm>
          <a:custGeom>
            <a:avLst/>
            <a:gdLst/>
            <a:ahLst/>
            <a:cxnLst/>
            <a:rect l="l" t="t" r="r" b="b"/>
            <a:pathLst>
              <a:path w="50164">
                <a:moveTo>
                  <a:pt x="49558" y="0"/>
                </a:moveTo>
                <a:lnTo>
                  <a:pt x="0" y="0"/>
                </a:lnTo>
              </a:path>
            </a:pathLst>
          </a:custGeom>
          <a:ln w="5435">
            <a:solidFill>
              <a:srgbClr val="314C7E"/>
            </a:solidFill>
          </a:ln>
        </p:spPr>
        <p:txBody>
          <a:bodyPr wrap="square" lIns="0" tIns="0" rIns="0" bIns="0" rtlCol="0"/>
          <a:lstStyle/>
          <a:p>
            <a:endParaRPr/>
          </a:p>
        </p:txBody>
      </p:sp>
      <p:sp>
        <p:nvSpPr>
          <p:cNvPr id="778" name="object 778"/>
          <p:cNvSpPr/>
          <p:nvPr/>
        </p:nvSpPr>
        <p:spPr>
          <a:xfrm>
            <a:off x="4985011" y="3450335"/>
            <a:ext cx="62230" cy="0"/>
          </a:xfrm>
          <a:custGeom>
            <a:avLst/>
            <a:gdLst/>
            <a:ahLst/>
            <a:cxnLst/>
            <a:rect l="l" t="t" r="r" b="b"/>
            <a:pathLst>
              <a:path w="62229">
                <a:moveTo>
                  <a:pt x="62156" y="0"/>
                </a:moveTo>
                <a:lnTo>
                  <a:pt x="0" y="0"/>
                </a:lnTo>
              </a:path>
            </a:pathLst>
          </a:custGeom>
          <a:ln w="5753">
            <a:solidFill>
              <a:srgbClr val="6BB8C2"/>
            </a:solidFill>
          </a:ln>
        </p:spPr>
        <p:txBody>
          <a:bodyPr wrap="square" lIns="0" tIns="0" rIns="0" bIns="0" rtlCol="0"/>
          <a:lstStyle/>
          <a:p>
            <a:endParaRPr/>
          </a:p>
        </p:txBody>
      </p:sp>
      <p:sp>
        <p:nvSpPr>
          <p:cNvPr id="779" name="object 779"/>
          <p:cNvSpPr/>
          <p:nvPr/>
        </p:nvSpPr>
        <p:spPr>
          <a:xfrm>
            <a:off x="4991331" y="3440460"/>
            <a:ext cx="49530" cy="0"/>
          </a:xfrm>
          <a:custGeom>
            <a:avLst/>
            <a:gdLst/>
            <a:ahLst/>
            <a:cxnLst/>
            <a:rect l="l" t="t" r="r" b="b"/>
            <a:pathLst>
              <a:path w="49529">
                <a:moveTo>
                  <a:pt x="49537" y="0"/>
                </a:moveTo>
                <a:lnTo>
                  <a:pt x="0" y="0"/>
                </a:lnTo>
              </a:path>
            </a:pathLst>
          </a:custGeom>
          <a:ln w="5435">
            <a:solidFill>
              <a:srgbClr val="314C7E"/>
            </a:solidFill>
          </a:ln>
        </p:spPr>
        <p:txBody>
          <a:bodyPr wrap="square" lIns="0" tIns="0" rIns="0" bIns="0" rtlCol="0"/>
          <a:lstStyle/>
          <a:p>
            <a:endParaRPr/>
          </a:p>
        </p:txBody>
      </p:sp>
      <p:sp>
        <p:nvSpPr>
          <p:cNvPr id="780" name="object 780"/>
          <p:cNvSpPr/>
          <p:nvPr/>
        </p:nvSpPr>
        <p:spPr>
          <a:xfrm>
            <a:off x="4996829" y="3125096"/>
            <a:ext cx="38735" cy="311150"/>
          </a:xfrm>
          <a:custGeom>
            <a:avLst/>
            <a:gdLst/>
            <a:ahLst/>
            <a:cxnLst/>
            <a:rect l="l" t="t" r="r" b="b"/>
            <a:pathLst>
              <a:path w="38735" h="311150">
                <a:moveTo>
                  <a:pt x="34047" y="0"/>
                </a:moveTo>
                <a:lnTo>
                  <a:pt x="4437" y="0"/>
                </a:lnTo>
                <a:lnTo>
                  <a:pt x="0" y="310565"/>
                </a:lnTo>
                <a:lnTo>
                  <a:pt x="38484" y="310565"/>
                </a:lnTo>
                <a:lnTo>
                  <a:pt x="34047" y="0"/>
                </a:lnTo>
                <a:close/>
              </a:path>
            </a:pathLst>
          </a:custGeom>
          <a:solidFill>
            <a:srgbClr val="A0D0D8"/>
          </a:solidFill>
        </p:spPr>
        <p:txBody>
          <a:bodyPr wrap="square" lIns="0" tIns="0" rIns="0" bIns="0" rtlCol="0"/>
          <a:lstStyle/>
          <a:p>
            <a:endParaRPr/>
          </a:p>
        </p:txBody>
      </p:sp>
      <p:sp>
        <p:nvSpPr>
          <p:cNvPr id="781" name="object 781"/>
          <p:cNvSpPr/>
          <p:nvPr/>
        </p:nvSpPr>
        <p:spPr>
          <a:xfrm>
            <a:off x="4991331" y="3122644"/>
            <a:ext cx="49530" cy="0"/>
          </a:xfrm>
          <a:custGeom>
            <a:avLst/>
            <a:gdLst/>
            <a:ahLst/>
            <a:cxnLst/>
            <a:rect l="l" t="t" r="r" b="b"/>
            <a:pathLst>
              <a:path w="49529">
                <a:moveTo>
                  <a:pt x="49537" y="0"/>
                </a:moveTo>
                <a:lnTo>
                  <a:pt x="0" y="0"/>
                </a:lnTo>
              </a:path>
            </a:pathLst>
          </a:custGeom>
          <a:ln w="4233">
            <a:solidFill>
              <a:srgbClr val="314C7E"/>
            </a:solidFill>
          </a:ln>
        </p:spPr>
        <p:txBody>
          <a:bodyPr wrap="square" lIns="0" tIns="0" rIns="0" bIns="0" rtlCol="0"/>
          <a:lstStyle/>
          <a:p>
            <a:endParaRPr/>
          </a:p>
        </p:txBody>
      </p:sp>
      <p:sp>
        <p:nvSpPr>
          <p:cNvPr id="782" name="object 782"/>
          <p:cNvSpPr/>
          <p:nvPr/>
        </p:nvSpPr>
        <p:spPr>
          <a:xfrm>
            <a:off x="4987251" y="3122650"/>
            <a:ext cx="19685" cy="19050"/>
          </a:xfrm>
          <a:custGeom>
            <a:avLst/>
            <a:gdLst/>
            <a:ahLst/>
            <a:cxnLst/>
            <a:rect l="l" t="t" r="r" b="b"/>
            <a:pathLst>
              <a:path w="19685" h="19050">
                <a:moveTo>
                  <a:pt x="14883" y="0"/>
                </a:moveTo>
                <a:lnTo>
                  <a:pt x="4281" y="0"/>
                </a:lnTo>
                <a:lnTo>
                  <a:pt x="0" y="4192"/>
                </a:lnTo>
                <a:lnTo>
                  <a:pt x="0" y="14550"/>
                </a:lnTo>
                <a:lnTo>
                  <a:pt x="4281" y="18741"/>
                </a:lnTo>
                <a:lnTo>
                  <a:pt x="14883" y="18741"/>
                </a:lnTo>
                <a:lnTo>
                  <a:pt x="19163" y="14550"/>
                </a:lnTo>
                <a:lnTo>
                  <a:pt x="19163" y="4192"/>
                </a:lnTo>
                <a:lnTo>
                  <a:pt x="14883" y="0"/>
                </a:lnTo>
                <a:close/>
              </a:path>
            </a:pathLst>
          </a:custGeom>
          <a:solidFill>
            <a:srgbClr val="6BB8C2"/>
          </a:solidFill>
        </p:spPr>
        <p:txBody>
          <a:bodyPr wrap="square" lIns="0" tIns="0" rIns="0" bIns="0" rtlCol="0"/>
          <a:lstStyle/>
          <a:p>
            <a:endParaRPr/>
          </a:p>
        </p:txBody>
      </p:sp>
      <p:sp>
        <p:nvSpPr>
          <p:cNvPr id="783" name="object 783"/>
          <p:cNvSpPr/>
          <p:nvPr/>
        </p:nvSpPr>
        <p:spPr>
          <a:xfrm>
            <a:off x="5025741" y="3122650"/>
            <a:ext cx="19685" cy="19050"/>
          </a:xfrm>
          <a:custGeom>
            <a:avLst/>
            <a:gdLst/>
            <a:ahLst/>
            <a:cxnLst/>
            <a:rect l="l" t="t" r="r" b="b"/>
            <a:pathLst>
              <a:path w="19685" h="19050">
                <a:moveTo>
                  <a:pt x="14881" y="0"/>
                </a:moveTo>
                <a:lnTo>
                  <a:pt x="4279" y="0"/>
                </a:lnTo>
                <a:lnTo>
                  <a:pt x="0" y="4192"/>
                </a:lnTo>
                <a:lnTo>
                  <a:pt x="0" y="14550"/>
                </a:lnTo>
                <a:lnTo>
                  <a:pt x="4279" y="18741"/>
                </a:lnTo>
                <a:lnTo>
                  <a:pt x="14881" y="18741"/>
                </a:lnTo>
                <a:lnTo>
                  <a:pt x="19140" y="14550"/>
                </a:lnTo>
                <a:lnTo>
                  <a:pt x="19140" y="4192"/>
                </a:lnTo>
                <a:lnTo>
                  <a:pt x="14881" y="0"/>
                </a:lnTo>
                <a:close/>
              </a:path>
            </a:pathLst>
          </a:custGeom>
          <a:solidFill>
            <a:srgbClr val="6BB8C2"/>
          </a:solidFill>
        </p:spPr>
        <p:txBody>
          <a:bodyPr wrap="square" lIns="0" tIns="0" rIns="0" bIns="0" rtlCol="0"/>
          <a:lstStyle/>
          <a:p>
            <a:endParaRPr/>
          </a:p>
        </p:txBody>
      </p:sp>
      <p:sp>
        <p:nvSpPr>
          <p:cNvPr id="784" name="object 784"/>
          <p:cNvSpPr/>
          <p:nvPr/>
        </p:nvSpPr>
        <p:spPr>
          <a:xfrm>
            <a:off x="4942155" y="3464571"/>
            <a:ext cx="508000" cy="0"/>
          </a:xfrm>
          <a:custGeom>
            <a:avLst/>
            <a:gdLst/>
            <a:ahLst/>
            <a:cxnLst/>
            <a:rect l="l" t="t" r="r" b="b"/>
            <a:pathLst>
              <a:path w="508000">
                <a:moveTo>
                  <a:pt x="507610" y="0"/>
                </a:moveTo>
                <a:lnTo>
                  <a:pt x="0" y="0"/>
                </a:lnTo>
              </a:path>
            </a:pathLst>
          </a:custGeom>
          <a:ln w="10299">
            <a:solidFill>
              <a:srgbClr val="314C7E"/>
            </a:solidFill>
          </a:ln>
        </p:spPr>
        <p:txBody>
          <a:bodyPr wrap="square" lIns="0" tIns="0" rIns="0" bIns="0" rtlCol="0"/>
          <a:lstStyle/>
          <a:p>
            <a:endParaRPr/>
          </a:p>
        </p:txBody>
      </p:sp>
      <p:sp>
        <p:nvSpPr>
          <p:cNvPr id="785" name="object 785"/>
          <p:cNvSpPr/>
          <p:nvPr/>
        </p:nvSpPr>
        <p:spPr>
          <a:xfrm>
            <a:off x="4942132" y="3776536"/>
            <a:ext cx="502284" cy="0"/>
          </a:xfrm>
          <a:custGeom>
            <a:avLst/>
            <a:gdLst/>
            <a:ahLst/>
            <a:cxnLst/>
            <a:rect l="l" t="t" r="r" b="b"/>
            <a:pathLst>
              <a:path w="502285">
                <a:moveTo>
                  <a:pt x="0" y="0"/>
                </a:moveTo>
                <a:lnTo>
                  <a:pt x="501915" y="0"/>
                </a:lnTo>
              </a:path>
            </a:pathLst>
          </a:custGeom>
          <a:ln w="53402">
            <a:solidFill>
              <a:srgbClr val="314C7E"/>
            </a:solidFill>
          </a:ln>
        </p:spPr>
        <p:txBody>
          <a:bodyPr wrap="square" lIns="0" tIns="0" rIns="0" bIns="0" rtlCol="0"/>
          <a:lstStyle/>
          <a:p>
            <a:endParaRPr/>
          </a:p>
        </p:txBody>
      </p:sp>
      <p:sp>
        <p:nvSpPr>
          <p:cNvPr id="786" name="object 786"/>
          <p:cNvSpPr/>
          <p:nvPr/>
        </p:nvSpPr>
        <p:spPr>
          <a:xfrm>
            <a:off x="5294558" y="3530236"/>
            <a:ext cx="80010" cy="147955"/>
          </a:xfrm>
          <a:custGeom>
            <a:avLst/>
            <a:gdLst/>
            <a:ahLst/>
            <a:cxnLst/>
            <a:rect l="l" t="t" r="r" b="b"/>
            <a:pathLst>
              <a:path w="80010" h="147954">
                <a:moveTo>
                  <a:pt x="39989" y="0"/>
                </a:moveTo>
                <a:lnTo>
                  <a:pt x="24417" y="3081"/>
                </a:lnTo>
                <a:lnTo>
                  <a:pt x="11706" y="11479"/>
                </a:lnTo>
                <a:lnTo>
                  <a:pt x="3141" y="23930"/>
                </a:lnTo>
                <a:lnTo>
                  <a:pt x="0" y="39165"/>
                </a:lnTo>
                <a:lnTo>
                  <a:pt x="0" y="147581"/>
                </a:lnTo>
                <a:lnTo>
                  <a:pt x="80022" y="147581"/>
                </a:lnTo>
                <a:lnTo>
                  <a:pt x="80022" y="39165"/>
                </a:lnTo>
                <a:lnTo>
                  <a:pt x="76875" y="23930"/>
                </a:lnTo>
                <a:lnTo>
                  <a:pt x="68294" y="11479"/>
                </a:lnTo>
                <a:lnTo>
                  <a:pt x="55568" y="3081"/>
                </a:lnTo>
                <a:lnTo>
                  <a:pt x="39989" y="0"/>
                </a:lnTo>
                <a:close/>
              </a:path>
            </a:pathLst>
          </a:custGeom>
          <a:solidFill>
            <a:srgbClr val="6BB8C2"/>
          </a:solidFill>
        </p:spPr>
        <p:txBody>
          <a:bodyPr wrap="square" lIns="0" tIns="0" rIns="0" bIns="0" rtlCol="0"/>
          <a:lstStyle/>
          <a:p>
            <a:endParaRPr/>
          </a:p>
        </p:txBody>
      </p:sp>
      <p:sp>
        <p:nvSpPr>
          <p:cNvPr id="787" name="object 787"/>
          <p:cNvSpPr/>
          <p:nvPr/>
        </p:nvSpPr>
        <p:spPr>
          <a:xfrm>
            <a:off x="5280035" y="3515978"/>
            <a:ext cx="109220" cy="176530"/>
          </a:xfrm>
          <a:custGeom>
            <a:avLst/>
            <a:gdLst/>
            <a:ahLst/>
            <a:cxnLst/>
            <a:rect l="l" t="t" r="r" b="b"/>
            <a:pathLst>
              <a:path w="109220" h="176529">
                <a:moveTo>
                  <a:pt x="54514" y="0"/>
                </a:moveTo>
                <a:lnTo>
                  <a:pt x="33315" y="4207"/>
                </a:lnTo>
                <a:lnTo>
                  <a:pt x="15985" y="15673"/>
                </a:lnTo>
                <a:lnTo>
                  <a:pt x="4291" y="32658"/>
                </a:lnTo>
                <a:lnTo>
                  <a:pt x="0" y="53423"/>
                </a:lnTo>
                <a:lnTo>
                  <a:pt x="0" y="176098"/>
                </a:lnTo>
                <a:lnTo>
                  <a:pt x="109071" y="176098"/>
                </a:lnTo>
                <a:lnTo>
                  <a:pt x="109071" y="161839"/>
                </a:lnTo>
                <a:lnTo>
                  <a:pt x="14526" y="161839"/>
                </a:lnTo>
                <a:lnTo>
                  <a:pt x="14526" y="53423"/>
                </a:lnTo>
                <a:lnTo>
                  <a:pt x="17665" y="38185"/>
                </a:lnTo>
                <a:lnTo>
                  <a:pt x="26231" y="25736"/>
                </a:lnTo>
                <a:lnTo>
                  <a:pt x="38942" y="17338"/>
                </a:lnTo>
                <a:lnTo>
                  <a:pt x="54514" y="14257"/>
                </a:lnTo>
                <a:lnTo>
                  <a:pt x="90931" y="14257"/>
                </a:lnTo>
                <a:lnTo>
                  <a:pt x="75728" y="4207"/>
                </a:lnTo>
                <a:lnTo>
                  <a:pt x="54514" y="0"/>
                </a:lnTo>
                <a:close/>
              </a:path>
            </a:pathLst>
          </a:custGeom>
          <a:solidFill>
            <a:srgbClr val="FFFFFF"/>
          </a:solidFill>
        </p:spPr>
        <p:txBody>
          <a:bodyPr wrap="square" lIns="0" tIns="0" rIns="0" bIns="0" rtlCol="0"/>
          <a:lstStyle/>
          <a:p>
            <a:endParaRPr/>
          </a:p>
        </p:txBody>
      </p:sp>
      <p:sp>
        <p:nvSpPr>
          <p:cNvPr id="788" name="object 788"/>
          <p:cNvSpPr/>
          <p:nvPr/>
        </p:nvSpPr>
        <p:spPr>
          <a:xfrm>
            <a:off x="5334549" y="3530235"/>
            <a:ext cx="54610" cy="147955"/>
          </a:xfrm>
          <a:custGeom>
            <a:avLst/>
            <a:gdLst/>
            <a:ahLst/>
            <a:cxnLst/>
            <a:rect l="l" t="t" r="r" b="b"/>
            <a:pathLst>
              <a:path w="54610" h="147954">
                <a:moveTo>
                  <a:pt x="36417" y="0"/>
                </a:moveTo>
                <a:lnTo>
                  <a:pt x="0" y="0"/>
                </a:lnTo>
                <a:lnTo>
                  <a:pt x="15579" y="3081"/>
                </a:lnTo>
                <a:lnTo>
                  <a:pt x="28304" y="11479"/>
                </a:lnTo>
                <a:lnTo>
                  <a:pt x="36885" y="23928"/>
                </a:lnTo>
                <a:lnTo>
                  <a:pt x="40032" y="39166"/>
                </a:lnTo>
                <a:lnTo>
                  <a:pt x="40032" y="147582"/>
                </a:lnTo>
                <a:lnTo>
                  <a:pt x="54556" y="147582"/>
                </a:lnTo>
                <a:lnTo>
                  <a:pt x="54556" y="39166"/>
                </a:lnTo>
                <a:lnTo>
                  <a:pt x="50262" y="18401"/>
                </a:lnTo>
                <a:lnTo>
                  <a:pt x="38558" y="1416"/>
                </a:lnTo>
                <a:lnTo>
                  <a:pt x="36417" y="0"/>
                </a:lnTo>
                <a:close/>
              </a:path>
            </a:pathLst>
          </a:custGeom>
          <a:solidFill>
            <a:srgbClr val="FFFFFF"/>
          </a:solidFill>
        </p:spPr>
        <p:txBody>
          <a:bodyPr wrap="square" lIns="0" tIns="0" rIns="0" bIns="0" rtlCol="0"/>
          <a:lstStyle/>
          <a:p>
            <a:endParaRPr/>
          </a:p>
        </p:txBody>
      </p:sp>
      <p:sp>
        <p:nvSpPr>
          <p:cNvPr id="789" name="object 789"/>
          <p:cNvSpPr/>
          <p:nvPr/>
        </p:nvSpPr>
        <p:spPr>
          <a:xfrm>
            <a:off x="5280038" y="3685640"/>
            <a:ext cx="109220" cy="0"/>
          </a:xfrm>
          <a:custGeom>
            <a:avLst/>
            <a:gdLst/>
            <a:ahLst/>
            <a:cxnLst/>
            <a:rect l="l" t="t" r="r" b="b"/>
            <a:pathLst>
              <a:path w="109220">
                <a:moveTo>
                  <a:pt x="109070" y="0"/>
                </a:moveTo>
                <a:lnTo>
                  <a:pt x="0" y="0"/>
                </a:lnTo>
              </a:path>
            </a:pathLst>
          </a:custGeom>
          <a:ln w="8851">
            <a:solidFill>
              <a:srgbClr val="314C7E"/>
            </a:solidFill>
          </a:ln>
        </p:spPr>
        <p:txBody>
          <a:bodyPr wrap="square" lIns="0" tIns="0" rIns="0" bIns="0" rtlCol="0"/>
          <a:lstStyle/>
          <a:p>
            <a:endParaRPr/>
          </a:p>
        </p:txBody>
      </p:sp>
      <p:sp>
        <p:nvSpPr>
          <p:cNvPr id="790" name="object 790"/>
          <p:cNvSpPr/>
          <p:nvPr/>
        </p:nvSpPr>
        <p:spPr>
          <a:xfrm>
            <a:off x="5060957" y="3530236"/>
            <a:ext cx="80645" cy="147955"/>
          </a:xfrm>
          <a:custGeom>
            <a:avLst/>
            <a:gdLst/>
            <a:ahLst/>
            <a:cxnLst/>
            <a:rect l="l" t="t" r="r" b="b"/>
            <a:pathLst>
              <a:path w="80645" h="147954">
                <a:moveTo>
                  <a:pt x="40032" y="0"/>
                </a:moveTo>
                <a:lnTo>
                  <a:pt x="24444" y="3081"/>
                </a:lnTo>
                <a:lnTo>
                  <a:pt x="11719" y="11479"/>
                </a:lnTo>
                <a:lnTo>
                  <a:pt x="3143" y="23930"/>
                </a:lnTo>
                <a:lnTo>
                  <a:pt x="0" y="39165"/>
                </a:lnTo>
                <a:lnTo>
                  <a:pt x="0" y="147581"/>
                </a:lnTo>
                <a:lnTo>
                  <a:pt x="80044" y="147581"/>
                </a:lnTo>
                <a:lnTo>
                  <a:pt x="80044" y="39165"/>
                </a:lnTo>
                <a:lnTo>
                  <a:pt x="76898" y="23930"/>
                </a:lnTo>
                <a:lnTo>
                  <a:pt x="68319" y="11479"/>
                </a:lnTo>
                <a:lnTo>
                  <a:pt x="55600" y="3081"/>
                </a:lnTo>
                <a:lnTo>
                  <a:pt x="40032" y="0"/>
                </a:lnTo>
                <a:close/>
              </a:path>
            </a:pathLst>
          </a:custGeom>
          <a:solidFill>
            <a:srgbClr val="6BB8C2"/>
          </a:solidFill>
        </p:spPr>
        <p:txBody>
          <a:bodyPr wrap="square" lIns="0" tIns="0" rIns="0" bIns="0" rtlCol="0"/>
          <a:lstStyle/>
          <a:p>
            <a:endParaRPr/>
          </a:p>
        </p:txBody>
      </p:sp>
      <p:sp>
        <p:nvSpPr>
          <p:cNvPr id="791" name="object 791"/>
          <p:cNvSpPr/>
          <p:nvPr/>
        </p:nvSpPr>
        <p:spPr>
          <a:xfrm>
            <a:off x="5046412" y="3515978"/>
            <a:ext cx="109220" cy="176530"/>
          </a:xfrm>
          <a:custGeom>
            <a:avLst/>
            <a:gdLst/>
            <a:ahLst/>
            <a:cxnLst/>
            <a:rect l="l" t="t" r="r" b="b"/>
            <a:pathLst>
              <a:path w="109220" h="176529">
                <a:moveTo>
                  <a:pt x="54579" y="0"/>
                </a:moveTo>
                <a:lnTo>
                  <a:pt x="33341" y="4207"/>
                </a:lnTo>
                <a:lnTo>
                  <a:pt x="15991" y="15673"/>
                </a:lnTo>
                <a:lnTo>
                  <a:pt x="4290" y="32658"/>
                </a:lnTo>
                <a:lnTo>
                  <a:pt x="0" y="53423"/>
                </a:lnTo>
                <a:lnTo>
                  <a:pt x="0" y="176098"/>
                </a:lnTo>
                <a:lnTo>
                  <a:pt x="109091" y="176098"/>
                </a:lnTo>
                <a:lnTo>
                  <a:pt x="109091" y="161839"/>
                </a:lnTo>
                <a:lnTo>
                  <a:pt x="14546" y="161839"/>
                </a:lnTo>
                <a:lnTo>
                  <a:pt x="14546" y="53423"/>
                </a:lnTo>
                <a:lnTo>
                  <a:pt x="17689" y="38185"/>
                </a:lnTo>
                <a:lnTo>
                  <a:pt x="26266" y="25736"/>
                </a:lnTo>
                <a:lnTo>
                  <a:pt x="38991" y="17338"/>
                </a:lnTo>
                <a:lnTo>
                  <a:pt x="54579" y="14257"/>
                </a:lnTo>
                <a:lnTo>
                  <a:pt x="90968" y="14257"/>
                </a:lnTo>
                <a:lnTo>
                  <a:pt x="75778" y="4207"/>
                </a:lnTo>
                <a:lnTo>
                  <a:pt x="54579" y="0"/>
                </a:lnTo>
                <a:close/>
              </a:path>
            </a:pathLst>
          </a:custGeom>
          <a:solidFill>
            <a:srgbClr val="FFFFFF"/>
          </a:solidFill>
        </p:spPr>
        <p:txBody>
          <a:bodyPr wrap="square" lIns="0" tIns="0" rIns="0" bIns="0" rtlCol="0"/>
          <a:lstStyle/>
          <a:p>
            <a:endParaRPr/>
          </a:p>
        </p:txBody>
      </p:sp>
      <p:sp>
        <p:nvSpPr>
          <p:cNvPr id="792" name="object 792"/>
          <p:cNvSpPr/>
          <p:nvPr/>
        </p:nvSpPr>
        <p:spPr>
          <a:xfrm>
            <a:off x="5100991" y="3530235"/>
            <a:ext cx="54610" cy="147955"/>
          </a:xfrm>
          <a:custGeom>
            <a:avLst/>
            <a:gdLst/>
            <a:ahLst/>
            <a:cxnLst/>
            <a:rect l="l" t="t" r="r" b="b"/>
            <a:pathLst>
              <a:path w="54610" h="147954">
                <a:moveTo>
                  <a:pt x="36389" y="0"/>
                </a:moveTo>
                <a:lnTo>
                  <a:pt x="0" y="0"/>
                </a:lnTo>
                <a:lnTo>
                  <a:pt x="15566" y="3081"/>
                </a:lnTo>
                <a:lnTo>
                  <a:pt x="28285" y="11479"/>
                </a:lnTo>
                <a:lnTo>
                  <a:pt x="36864" y="23928"/>
                </a:lnTo>
                <a:lnTo>
                  <a:pt x="40011" y="39166"/>
                </a:lnTo>
                <a:lnTo>
                  <a:pt x="40011" y="147582"/>
                </a:lnTo>
                <a:lnTo>
                  <a:pt x="54512" y="147582"/>
                </a:lnTo>
                <a:lnTo>
                  <a:pt x="54512" y="39166"/>
                </a:lnTo>
                <a:lnTo>
                  <a:pt x="50220" y="18401"/>
                </a:lnTo>
                <a:lnTo>
                  <a:pt x="38529" y="1416"/>
                </a:lnTo>
                <a:lnTo>
                  <a:pt x="36389" y="0"/>
                </a:lnTo>
                <a:close/>
              </a:path>
            </a:pathLst>
          </a:custGeom>
          <a:solidFill>
            <a:srgbClr val="FFFFFF"/>
          </a:solidFill>
        </p:spPr>
        <p:txBody>
          <a:bodyPr wrap="square" lIns="0" tIns="0" rIns="0" bIns="0" rtlCol="0"/>
          <a:lstStyle/>
          <a:p>
            <a:endParaRPr/>
          </a:p>
        </p:txBody>
      </p:sp>
      <p:sp>
        <p:nvSpPr>
          <p:cNvPr id="793" name="object 793"/>
          <p:cNvSpPr/>
          <p:nvPr/>
        </p:nvSpPr>
        <p:spPr>
          <a:xfrm>
            <a:off x="5044389" y="3685640"/>
            <a:ext cx="111125" cy="0"/>
          </a:xfrm>
          <a:custGeom>
            <a:avLst/>
            <a:gdLst/>
            <a:ahLst/>
            <a:cxnLst/>
            <a:rect l="l" t="t" r="r" b="b"/>
            <a:pathLst>
              <a:path w="111125">
                <a:moveTo>
                  <a:pt x="111132" y="0"/>
                </a:moveTo>
                <a:lnTo>
                  <a:pt x="0" y="0"/>
                </a:lnTo>
              </a:path>
            </a:pathLst>
          </a:custGeom>
          <a:ln w="8851">
            <a:solidFill>
              <a:srgbClr val="314C7E"/>
            </a:solidFill>
          </a:ln>
        </p:spPr>
        <p:txBody>
          <a:bodyPr wrap="square" lIns="0" tIns="0" rIns="0" bIns="0" rtlCol="0"/>
          <a:lstStyle/>
          <a:p>
            <a:endParaRPr/>
          </a:p>
        </p:txBody>
      </p:sp>
      <p:sp>
        <p:nvSpPr>
          <p:cNvPr id="794" name="object 794"/>
          <p:cNvSpPr/>
          <p:nvPr/>
        </p:nvSpPr>
        <p:spPr>
          <a:xfrm>
            <a:off x="5155520" y="3573369"/>
            <a:ext cx="125095" cy="0"/>
          </a:xfrm>
          <a:custGeom>
            <a:avLst/>
            <a:gdLst/>
            <a:ahLst/>
            <a:cxnLst/>
            <a:rect l="l" t="t" r="r" b="b"/>
            <a:pathLst>
              <a:path w="125095">
                <a:moveTo>
                  <a:pt x="124516" y="0"/>
                </a:moveTo>
                <a:lnTo>
                  <a:pt x="0" y="0"/>
                </a:lnTo>
              </a:path>
            </a:pathLst>
          </a:custGeom>
          <a:ln w="8064">
            <a:solidFill>
              <a:srgbClr val="FFFFFF"/>
            </a:solidFill>
          </a:ln>
        </p:spPr>
        <p:txBody>
          <a:bodyPr wrap="square" lIns="0" tIns="0" rIns="0" bIns="0" rtlCol="0"/>
          <a:lstStyle/>
          <a:p>
            <a:endParaRPr/>
          </a:p>
        </p:txBody>
      </p:sp>
      <p:sp>
        <p:nvSpPr>
          <p:cNvPr id="795" name="object 795"/>
          <p:cNvSpPr/>
          <p:nvPr/>
        </p:nvSpPr>
        <p:spPr>
          <a:xfrm>
            <a:off x="5389108" y="3573369"/>
            <a:ext cx="55244" cy="0"/>
          </a:xfrm>
          <a:custGeom>
            <a:avLst/>
            <a:gdLst/>
            <a:ahLst/>
            <a:cxnLst/>
            <a:rect l="l" t="t" r="r" b="b"/>
            <a:pathLst>
              <a:path w="55245">
                <a:moveTo>
                  <a:pt x="54939" y="0"/>
                </a:moveTo>
                <a:lnTo>
                  <a:pt x="0" y="0"/>
                </a:lnTo>
              </a:path>
            </a:pathLst>
          </a:custGeom>
          <a:ln w="8064">
            <a:solidFill>
              <a:srgbClr val="FFFFFF"/>
            </a:solidFill>
          </a:ln>
        </p:spPr>
        <p:txBody>
          <a:bodyPr wrap="square" lIns="0" tIns="0" rIns="0" bIns="0" rtlCol="0"/>
          <a:lstStyle/>
          <a:p>
            <a:endParaRPr/>
          </a:p>
        </p:txBody>
      </p:sp>
      <p:sp>
        <p:nvSpPr>
          <p:cNvPr id="796" name="object 796"/>
          <p:cNvSpPr/>
          <p:nvPr/>
        </p:nvSpPr>
        <p:spPr>
          <a:xfrm>
            <a:off x="4942152" y="3573369"/>
            <a:ext cx="104775" cy="0"/>
          </a:xfrm>
          <a:custGeom>
            <a:avLst/>
            <a:gdLst/>
            <a:ahLst/>
            <a:cxnLst/>
            <a:rect l="l" t="t" r="r" b="b"/>
            <a:pathLst>
              <a:path w="104775">
                <a:moveTo>
                  <a:pt x="104275" y="0"/>
                </a:moveTo>
                <a:lnTo>
                  <a:pt x="0" y="0"/>
                </a:lnTo>
              </a:path>
            </a:pathLst>
          </a:custGeom>
          <a:ln w="8064">
            <a:solidFill>
              <a:srgbClr val="FFFFFF"/>
            </a:solidFill>
          </a:ln>
        </p:spPr>
        <p:txBody>
          <a:bodyPr wrap="square" lIns="0" tIns="0" rIns="0" bIns="0" rtlCol="0"/>
          <a:lstStyle/>
          <a:p>
            <a:endParaRPr/>
          </a:p>
        </p:txBody>
      </p:sp>
      <p:sp>
        <p:nvSpPr>
          <p:cNvPr id="797" name="object 797"/>
          <p:cNvSpPr/>
          <p:nvPr/>
        </p:nvSpPr>
        <p:spPr>
          <a:xfrm>
            <a:off x="5416577" y="3580487"/>
            <a:ext cx="0" cy="156845"/>
          </a:xfrm>
          <a:custGeom>
            <a:avLst/>
            <a:gdLst/>
            <a:ahLst/>
            <a:cxnLst/>
            <a:rect l="l" t="t" r="r" b="b"/>
            <a:pathLst>
              <a:path h="156845">
                <a:moveTo>
                  <a:pt x="0" y="156682"/>
                </a:moveTo>
                <a:lnTo>
                  <a:pt x="0" y="0"/>
                </a:lnTo>
              </a:path>
            </a:pathLst>
          </a:custGeom>
          <a:ln w="31127">
            <a:solidFill>
              <a:srgbClr val="008C99"/>
            </a:solidFill>
          </a:ln>
        </p:spPr>
        <p:txBody>
          <a:bodyPr wrap="square" lIns="0" tIns="0" rIns="0" bIns="0" rtlCol="0"/>
          <a:lstStyle/>
          <a:p>
            <a:endParaRPr/>
          </a:p>
        </p:txBody>
      </p:sp>
      <p:sp>
        <p:nvSpPr>
          <p:cNvPr id="798" name="object 798"/>
          <p:cNvSpPr/>
          <p:nvPr/>
        </p:nvSpPr>
        <p:spPr>
          <a:xfrm>
            <a:off x="5155520" y="3580486"/>
            <a:ext cx="125095" cy="156845"/>
          </a:xfrm>
          <a:custGeom>
            <a:avLst/>
            <a:gdLst/>
            <a:ahLst/>
            <a:cxnLst/>
            <a:rect l="l" t="t" r="r" b="b"/>
            <a:pathLst>
              <a:path w="125095" h="156845">
                <a:moveTo>
                  <a:pt x="0" y="156683"/>
                </a:moveTo>
                <a:lnTo>
                  <a:pt x="124515" y="156683"/>
                </a:lnTo>
                <a:lnTo>
                  <a:pt x="124515" y="0"/>
                </a:lnTo>
                <a:lnTo>
                  <a:pt x="0" y="0"/>
                </a:lnTo>
                <a:lnTo>
                  <a:pt x="0" y="156683"/>
                </a:lnTo>
                <a:close/>
              </a:path>
            </a:pathLst>
          </a:custGeom>
          <a:solidFill>
            <a:srgbClr val="008C99"/>
          </a:solidFill>
        </p:spPr>
        <p:txBody>
          <a:bodyPr wrap="square" lIns="0" tIns="0" rIns="0" bIns="0" rtlCol="0"/>
          <a:lstStyle/>
          <a:p>
            <a:endParaRPr/>
          </a:p>
        </p:txBody>
      </p:sp>
      <p:sp>
        <p:nvSpPr>
          <p:cNvPr id="799" name="object 799"/>
          <p:cNvSpPr/>
          <p:nvPr/>
        </p:nvSpPr>
        <p:spPr>
          <a:xfrm>
            <a:off x="4942130" y="3580486"/>
            <a:ext cx="104775" cy="156845"/>
          </a:xfrm>
          <a:custGeom>
            <a:avLst/>
            <a:gdLst/>
            <a:ahLst/>
            <a:cxnLst/>
            <a:rect l="l" t="t" r="r" b="b"/>
            <a:pathLst>
              <a:path w="104775" h="156845">
                <a:moveTo>
                  <a:pt x="0" y="156683"/>
                </a:moveTo>
                <a:lnTo>
                  <a:pt x="104274" y="156683"/>
                </a:lnTo>
                <a:lnTo>
                  <a:pt x="104274" y="0"/>
                </a:lnTo>
                <a:lnTo>
                  <a:pt x="0" y="0"/>
                </a:lnTo>
                <a:lnTo>
                  <a:pt x="0" y="156683"/>
                </a:lnTo>
                <a:close/>
              </a:path>
            </a:pathLst>
          </a:custGeom>
          <a:solidFill>
            <a:srgbClr val="008C99"/>
          </a:solidFill>
        </p:spPr>
        <p:txBody>
          <a:bodyPr wrap="square" lIns="0" tIns="0" rIns="0" bIns="0" rtlCol="0"/>
          <a:lstStyle/>
          <a:p>
            <a:endParaRPr/>
          </a:p>
        </p:txBody>
      </p:sp>
      <p:sp>
        <p:nvSpPr>
          <p:cNvPr id="800" name="object 800"/>
          <p:cNvSpPr/>
          <p:nvPr/>
        </p:nvSpPr>
        <p:spPr>
          <a:xfrm>
            <a:off x="5295370" y="3717643"/>
            <a:ext cx="78740" cy="0"/>
          </a:xfrm>
          <a:custGeom>
            <a:avLst/>
            <a:gdLst/>
            <a:ahLst/>
            <a:cxnLst/>
            <a:rect l="l" t="t" r="r" b="b"/>
            <a:pathLst>
              <a:path w="78739">
                <a:moveTo>
                  <a:pt x="78406" y="0"/>
                </a:moveTo>
                <a:lnTo>
                  <a:pt x="0" y="0"/>
                </a:lnTo>
              </a:path>
            </a:pathLst>
          </a:custGeom>
          <a:ln w="19938">
            <a:solidFill>
              <a:srgbClr val="6BB8C2"/>
            </a:solidFill>
          </a:ln>
        </p:spPr>
        <p:txBody>
          <a:bodyPr wrap="square" lIns="0" tIns="0" rIns="0" bIns="0" rtlCol="0"/>
          <a:lstStyle/>
          <a:p>
            <a:endParaRPr/>
          </a:p>
        </p:txBody>
      </p:sp>
      <p:sp>
        <p:nvSpPr>
          <p:cNvPr id="801" name="object 801"/>
          <p:cNvSpPr/>
          <p:nvPr/>
        </p:nvSpPr>
        <p:spPr>
          <a:xfrm>
            <a:off x="5300809" y="3712710"/>
            <a:ext cx="67945" cy="10160"/>
          </a:xfrm>
          <a:custGeom>
            <a:avLst/>
            <a:gdLst/>
            <a:ahLst/>
            <a:cxnLst/>
            <a:rect l="l" t="t" r="r" b="b"/>
            <a:pathLst>
              <a:path w="67945" h="10160">
                <a:moveTo>
                  <a:pt x="65228" y="0"/>
                </a:moveTo>
                <a:lnTo>
                  <a:pt x="2241" y="0"/>
                </a:lnTo>
                <a:lnTo>
                  <a:pt x="0" y="2197"/>
                </a:lnTo>
                <a:lnTo>
                  <a:pt x="0" y="7668"/>
                </a:lnTo>
                <a:lnTo>
                  <a:pt x="2241" y="9864"/>
                </a:lnTo>
                <a:lnTo>
                  <a:pt x="65228" y="9864"/>
                </a:lnTo>
                <a:lnTo>
                  <a:pt x="67490" y="7668"/>
                </a:lnTo>
                <a:lnTo>
                  <a:pt x="67490" y="2197"/>
                </a:lnTo>
                <a:lnTo>
                  <a:pt x="65228" y="0"/>
                </a:lnTo>
                <a:close/>
              </a:path>
            </a:pathLst>
          </a:custGeom>
          <a:solidFill>
            <a:srgbClr val="677AA4"/>
          </a:solidFill>
        </p:spPr>
        <p:txBody>
          <a:bodyPr wrap="square" lIns="0" tIns="0" rIns="0" bIns="0" rtlCol="0"/>
          <a:lstStyle/>
          <a:p>
            <a:endParaRPr/>
          </a:p>
        </p:txBody>
      </p:sp>
      <p:sp>
        <p:nvSpPr>
          <p:cNvPr id="802" name="object 802"/>
          <p:cNvSpPr/>
          <p:nvPr/>
        </p:nvSpPr>
        <p:spPr>
          <a:xfrm>
            <a:off x="5060775" y="3717643"/>
            <a:ext cx="78740" cy="0"/>
          </a:xfrm>
          <a:custGeom>
            <a:avLst/>
            <a:gdLst/>
            <a:ahLst/>
            <a:cxnLst/>
            <a:rect l="l" t="t" r="r" b="b"/>
            <a:pathLst>
              <a:path w="78739">
                <a:moveTo>
                  <a:pt x="78406" y="0"/>
                </a:moveTo>
                <a:lnTo>
                  <a:pt x="0" y="0"/>
                </a:lnTo>
              </a:path>
            </a:pathLst>
          </a:custGeom>
          <a:ln w="19938">
            <a:solidFill>
              <a:srgbClr val="6BB8C2"/>
            </a:solidFill>
          </a:ln>
        </p:spPr>
        <p:txBody>
          <a:bodyPr wrap="square" lIns="0" tIns="0" rIns="0" bIns="0" rtlCol="0"/>
          <a:lstStyle/>
          <a:p>
            <a:endParaRPr/>
          </a:p>
        </p:txBody>
      </p:sp>
      <p:sp>
        <p:nvSpPr>
          <p:cNvPr id="803" name="object 803"/>
          <p:cNvSpPr/>
          <p:nvPr/>
        </p:nvSpPr>
        <p:spPr>
          <a:xfrm>
            <a:off x="5066206" y="3712710"/>
            <a:ext cx="67945" cy="10160"/>
          </a:xfrm>
          <a:custGeom>
            <a:avLst/>
            <a:gdLst/>
            <a:ahLst/>
            <a:cxnLst/>
            <a:rect l="l" t="t" r="r" b="b"/>
            <a:pathLst>
              <a:path w="67945" h="10160">
                <a:moveTo>
                  <a:pt x="65251" y="0"/>
                </a:moveTo>
                <a:lnTo>
                  <a:pt x="2286" y="0"/>
                </a:lnTo>
                <a:lnTo>
                  <a:pt x="0" y="2197"/>
                </a:lnTo>
                <a:lnTo>
                  <a:pt x="0" y="7668"/>
                </a:lnTo>
                <a:lnTo>
                  <a:pt x="2286" y="9864"/>
                </a:lnTo>
                <a:lnTo>
                  <a:pt x="65251" y="9864"/>
                </a:lnTo>
                <a:lnTo>
                  <a:pt x="67490" y="7668"/>
                </a:lnTo>
                <a:lnTo>
                  <a:pt x="67490" y="2197"/>
                </a:lnTo>
                <a:lnTo>
                  <a:pt x="65251" y="0"/>
                </a:lnTo>
                <a:close/>
              </a:path>
            </a:pathLst>
          </a:custGeom>
          <a:solidFill>
            <a:srgbClr val="677AA4"/>
          </a:solidFill>
        </p:spPr>
        <p:txBody>
          <a:bodyPr wrap="square" lIns="0" tIns="0" rIns="0" bIns="0" rtlCol="0"/>
          <a:lstStyle/>
          <a:p>
            <a:endParaRPr/>
          </a:p>
        </p:txBody>
      </p:sp>
      <p:sp>
        <p:nvSpPr>
          <p:cNvPr id="804" name="object 804"/>
          <p:cNvSpPr/>
          <p:nvPr/>
        </p:nvSpPr>
        <p:spPr>
          <a:xfrm>
            <a:off x="5153123" y="3738952"/>
            <a:ext cx="129539" cy="0"/>
          </a:xfrm>
          <a:custGeom>
            <a:avLst/>
            <a:gdLst/>
            <a:ahLst/>
            <a:cxnLst/>
            <a:rect l="l" t="t" r="r" b="b"/>
            <a:pathLst>
              <a:path w="129539">
                <a:moveTo>
                  <a:pt x="129311" y="0"/>
                </a:moveTo>
                <a:lnTo>
                  <a:pt x="0" y="0"/>
                </a:lnTo>
              </a:path>
            </a:pathLst>
          </a:custGeom>
          <a:ln w="4233">
            <a:solidFill>
              <a:srgbClr val="FFFFFF"/>
            </a:solidFill>
          </a:ln>
        </p:spPr>
        <p:txBody>
          <a:bodyPr wrap="square" lIns="0" tIns="0" rIns="0" bIns="0" rtlCol="0"/>
          <a:lstStyle/>
          <a:p>
            <a:endParaRPr/>
          </a:p>
        </p:txBody>
      </p:sp>
      <p:sp>
        <p:nvSpPr>
          <p:cNvPr id="805" name="object 805"/>
          <p:cNvSpPr/>
          <p:nvPr/>
        </p:nvSpPr>
        <p:spPr>
          <a:xfrm>
            <a:off x="5151062" y="3742505"/>
            <a:ext cx="133985" cy="0"/>
          </a:xfrm>
          <a:custGeom>
            <a:avLst/>
            <a:gdLst/>
            <a:ahLst/>
            <a:cxnLst/>
            <a:rect l="l" t="t" r="r" b="b"/>
            <a:pathLst>
              <a:path w="133985">
                <a:moveTo>
                  <a:pt x="133436" y="0"/>
                </a:moveTo>
                <a:lnTo>
                  <a:pt x="0" y="0"/>
                </a:lnTo>
              </a:path>
            </a:pathLst>
          </a:custGeom>
          <a:ln w="4233">
            <a:solidFill>
              <a:srgbClr val="6BB8C2"/>
            </a:solidFill>
          </a:ln>
        </p:spPr>
        <p:txBody>
          <a:bodyPr wrap="square" lIns="0" tIns="0" rIns="0" bIns="0" rtlCol="0"/>
          <a:lstStyle/>
          <a:p>
            <a:endParaRPr/>
          </a:p>
        </p:txBody>
      </p:sp>
      <p:sp>
        <p:nvSpPr>
          <p:cNvPr id="806" name="object 806"/>
          <p:cNvSpPr/>
          <p:nvPr/>
        </p:nvSpPr>
        <p:spPr>
          <a:xfrm>
            <a:off x="5154064" y="3747067"/>
            <a:ext cx="127635" cy="0"/>
          </a:xfrm>
          <a:custGeom>
            <a:avLst/>
            <a:gdLst/>
            <a:ahLst/>
            <a:cxnLst/>
            <a:rect l="l" t="t" r="r" b="b"/>
            <a:pathLst>
              <a:path w="127635">
                <a:moveTo>
                  <a:pt x="127406" y="0"/>
                </a:moveTo>
                <a:lnTo>
                  <a:pt x="0" y="0"/>
                </a:lnTo>
              </a:path>
            </a:pathLst>
          </a:custGeom>
          <a:ln w="4233">
            <a:solidFill>
              <a:srgbClr val="677AA4"/>
            </a:solidFill>
          </a:ln>
        </p:spPr>
        <p:txBody>
          <a:bodyPr wrap="square" lIns="0" tIns="0" rIns="0" bIns="0" rtlCol="0"/>
          <a:lstStyle/>
          <a:p>
            <a:endParaRPr/>
          </a:p>
        </p:txBody>
      </p:sp>
      <p:sp>
        <p:nvSpPr>
          <p:cNvPr id="807" name="object 807"/>
          <p:cNvSpPr/>
          <p:nvPr/>
        </p:nvSpPr>
        <p:spPr>
          <a:xfrm>
            <a:off x="4942155" y="3738952"/>
            <a:ext cx="106680" cy="0"/>
          </a:xfrm>
          <a:custGeom>
            <a:avLst/>
            <a:gdLst/>
            <a:ahLst/>
            <a:cxnLst/>
            <a:rect l="l" t="t" r="r" b="b"/>
            <a:pathLst>
              <a:path w="106679">
                <a:moveTo>
                  <a:pt x="106672" y="0"/>
                </a:moveTo>
                <a:lnTo>
                  <a:pt x="0" y="0"/>
                </a:lnTo>
              </a:path>
            </a:pathLst>
          </a:custGeom>
          <a:ln w="4233">
            <a:solidFill>
              <a:srgbClr val="FFFFFF"/>
            </a:solidFill>
          </a:ln>
        </p:spPr>
        <p:txBody>
          <a:bodyPr wrap="square" lIns="0" tIns="0" rIns="0" bIns="0" rtlCol="0"/>
          <a:lstStyle/>
          <a:p>
            <a:endParaRPr/>
          </a:p>
        </p:txBody>
      </p:sp>
      <p:sp>
        <p:nvSpPr>
          <p:cNvPr id="808" name="object 808"/>
          <p:cNvSpPr/>
          <p:nvPr/>
        </p:nvSpPr>
        <p:spPr>
          <a:xfrm>
            <a:off x="4942154" y="3742505"/>
            <a:ext cx="109220" cy="0"/>
          </a:xfrm>
          <a:custGeom>
            <a:avLst/>
            <a:gdLst/>
            <a:ahLst/>
            <a:cxnLst/>
            <a:rect l="l" t="t" r="r" b="b"/>
            <a:pathLst>
              <a:path w="109220">
                <a:moveTo>
                  <a:pt x="108756" y="0"/>
                </a:moveTo>
                <a:lnTo>
                  <a:pt x="0" y="0"/>
                </a:lnTo>
              </a:path>
            </a:pathLst>
          </a:custGeom>
          <a:ln w="4233">
            <a:solidFill>
              <a:srgbClr val="6BB8C2"/>
            </a:solidFill>
          </a:ln>
        </p:spPr>
        <p:txBody>
          <a:bodyPr wrap="square" lIns="0" tIns="0" rIns="0" bIns="0" rtlCol="0"/>
          <a:lstStyle/>
          <a:p>
            <a:endParaRPr/>
          </a:p>
        </p:txBody>
      </p:sp>
      <p:sp>
        <p:nvSpPr>
          <p:cNvPr id="809" name="object 809"/>
          <p:cNvSpPr/>
          <p:nvPr/>
        </p:nvSpPr>
        <p:spPr>
          <a:xfrm>
            <a:off x="4942154" y="3747067"/>
            <a:ext cx="106045" cy="0"/>
          </a:xfrm>
          <a:custGeom>
            <a:avLst/>
            <a:gdLst/>
            <a:ahLst/>
            <a:cxnLst/>
            <a:rect l="l" t="t" r="r" b="b"/>
            <a:pathLst>
              <a:path w="106045">
                <a:moveTo>
                  <a:pt x="105729" y="0"/>
                </a:moveTo>
                <a:lnTo>
                  <a:pt x="0" y="0"/>
                </a:lnTo>
              </a:path>
            </a:pathLst>
          </a:custGeom>
          <a:ln w="4233">
            <a:solidFill>
              <a:srgbClr val="677AA4"/>
            </a:solidFill>
          </a:ln>
        </p:spPr>
        <p:txBody>
          <a:bodyPr wrap="square" lIns="0" tIns="0" rIns="0" bIns="0" rtlCol="0"/>
          <a:lstStyle/>
          <a:p>
            <a:endParaRPr/>
          </a:p>
        </p:txBody>
      </p:sp>
      <p:sp>
        <p:nvSpPr>
          <p:cNvPr id="810" name="object 810"/>
          <p:cNvSpPr/>
          <p:nvPr/>
        </p:nvSpPr>
        <p:spPr>
          <a:xfrm>
            <a:off x="5386686" y="3738952"/>
            <a:ext cx="57785" cy="0"/>
          </a:xfrm>
          <a:custGeom>
            <a:avLst/>
            <a:gdLst/>
            <a:ahLst/>
            <a:cxnLst/>
            <a:rect l="l" t="t" r="r" b="b"/>
            <a:pathLst>
              <a:path w="57785">
                <a:moveTo>
                  <a:pt x="57361" y="0"/>
                </a:moveTo>
                <a:lnTo>
                  <a:pt x="0" y="0"/>
                </a:lnTo>
              </a:path>
            </a:pathLst>
          </a:custGeom>
          <a:ln w="4233">
            <a:solidFill>
              <a:srgbClr val="FFFFFF"/>
            </a:solidFill>
          </a:ln>
        </p:spPr>
        <p:txBody>
          <a:bodyPr wrap="square" lIns="0" tIns="0" rIns="0" bIns="0" rtlCol="0"/>
          <a:lstStyle/>
          <a:p>
            <a:endParaRPr/>
          </a:p>
        </p:txBody>
      </p:sp>
      <p:sp>
        <p:nvSpPr>
          <p:cNvPr id="811" name="object 811"/>
          <p:cNvSpPr/>
          <p:nvPr/>
        </p:nvSpPr>
        <p:spPr>
          <a:xfrm>
            <a:off x="5384604" y="3742505"/>
            <a:ext cx="59690" cy="0"/>
          </a:xfrm>
          <a:custGeom>
            <a:avLst/>
            <a:gdLst/>
            <a:ahLst/>
            <a:cxnLst/>
            <a:rect l="l" t="t" r="r" b="b"/>
            <a:pathLst>
              <a:path w="59689">
                <a:moveTo>
                  <a:pt x="59422" y="0"/>
                </a:moveTo>
                <a:lnTo>
                  <a:pt x="0" y="0"/>
                </a:lnTo>
              </a:path>
            </a:pathLst>
          </a:custGeom>
          <a:ln w="4233">
            <a:solidFill>
              <a:srgbClr val="6BB8C2"/>
            </a:solidFill>
          </a:ln>
        </p:spPr>
        <p:txBody>
          <a:bodyPr wrap="square" lIns="0" tIns="0" rIns="0" bIns="0" rtlCol="0"/>
          <a:lstStyle/>
          <a:p>
            <a:endParaRPr/>
          </a:p>
        </p:txBody>
      </p:sp>
      <p:sp>
        <p:nvSpPr>
          <p:cNvPr id="812" name="object 812"/>
          <p:cNvSpPr/>
          <p:nvPr/>
        </p:nvSpPr>
        <p:spPr>
          <a:xfrm>
            <a:off x="5387653" y="3747067"/>
            <a:ext cx="56515" cy="0"/>
          </a:xfrm>
          <a:custGeom>
            <a:avLst/>
            <a:gdLst/>
            <a:ahLst/>
            <a:cxnLst/>
            <a:rect l="l" t="t" r="r" b="b"/>
            <a:pathLst>
              <a:path w="56514">
                <a:moveTo>
                  <a:pt x="56393" y="0"/>
                </a:moveTo>
                <a:lnTo>
                  <a:pt x="0" y="0"/>
                </a:lnTo>
              </a:path>
            </a:pathLst>
          </a:custGeom>
          <a:ln w="4233">
            <a:solidFill>
              <a:srgbClr val="677AA4"/>
            </a:solidFill>
          </a:ln>
        </p:spPr>
        <p:txBody>
          <a:bodyPr wrap="square" lIns="0" tIns="0" rIns="0" bIns="0" rtlCol="0"/>
          <a:lstStyle/>
          <a:p>
            <a:endParaRPr/>
          </a:p>
        </p:txBody>
      </p:sp>
      <p:sp>
        <p:nvSpPr>
          <p:cNvPr id="813" name="object 813"/>
          <p:cNvSpPr/>
          <p:nvPr/>
        </p:nvSpPr>
        <p:spPr>
          <a:xfrm>
            <a:off x="5332119" y="3167039"/>
            <a:ext cx="81280" cy="210820"/>
          </a:xfrm>
          <a:custGeom>
            <a:avLst/>
            <a:gdLst/>
            <a:ahLst/>
            <a:cxnLst/>
            <a:rect l="l" t="t" r="r" b="b"/>
            <a:pathLst>
              <a:path w="81279" h="210820">
                <a:moveTo>
                  <a:pt x="40638" y="0"/>
                </a:moveTo>
                <a:lnTo>
                  <a:pt x="24822" y="3124"/>
                </a:lnTo>
                <a:lnTo>
                  <a:pt x="11904" y="11644"/>
                </a:lnTo>
                <a:lnTo>
                  <a:pt x="3194" y="24286"/>
                </a:lnTo>
                <a:lnTo>
                  <a:pt x="0" y="39768"/>
                </a:lnTo>
                <a:lnTo>
                  <a:pt x="0" y="210666"/>
                </a:lnTo>
                <a:lnTo>
                  <a:pt x="81253" y="210666"/>
                </a:lnTo>
                <a:lnTo>
                  <a:pt x="81253" y="39768"/>
                </a:lnTo>
                <a:lnTo>
                  <a:pt x="78064" y="24286"/>
                </a:lnTo>
                <a:lnTo>
                  <a:pt x="69361" y="11644"/>
                </a:lnTo>
                <a:lnTo>
                  <a:pt x="56450" y="3124"/>
                </a:lnTo>
                <a:lnTo>
                  <a:pt x="40638" y="0"/>
                </a:lnTo>
                <a:close/>
              </a:path>
            </a:pathLst>
          </a:custGeom>
          <a:solidFill>
            <a:srgbClr val="314C7E"/>
          </a:solidFill>
        </p:spPr>
        <p:txBody>
          <a:bodyPr wrap="square" lIns="0" tIns="0" rIns="0" bIns="0" rtlCol="0"/>
          <a:lstStyle/>
          <a:p>
            <a:endParaRPr/>
          </a:p>
        </p:txBody>
      </p:sp>
      <p:sp>
        <p:nvSpPr>
          <p:cNvPr id="814" name="object 814"/>
          <p:cNvSpPr/>
          <p:nvPr/>
        </p:nvSpPr>
        <p:spPr>
          <a:xfrm>
            <a:off x="5322415" y="3157533"/>
            <a:ext cx="100965" cy="229870"/>
          </a:xfrm>
          <a:custGeom>
            <a:avLst/>
            <a:gdLst/>
            <a:ahLst/>
            <a:cxnLst/>
            <a:rect l="l" t="t" r="r" b="b"/>
            <a:pathLst>
              <a:path w="100964" h="229870">
                <a:moveTo>
                  <a:pt x="50342" y="0"/>
                </a:moveTo>
                <a:lnTo>
                  <a:pt x="30769" y="3877"/>
                </a:lnTo>
                <a:lnTo>
                  <a:pt x="14765" y="14447"/>
                </a:lnTo>
                <a:lnTo>
                  <a:pt x="3963" y="30114"/>
                </a:lnTo>
                <a:lnTo>
                  <a:pt x="0" y="49275"/>
                </a:lnTo>
                <a:lnTo>
                  <a:pt x="0" y="229699"/>
                </a:lnTo>
                <a:lnTo>
                  <a:pt x="100664" y="229699"/>
                </a:lnTo>
                <a:lnTo>
                  <a:pt x="100664" y="220172"/>
                </a:lnTo>
                <a:lnTo>
                  <a:pt x="9705" y="220172"/>
                </a:lnTo>
                <a:lnTo>
                  <a:pt x="9705" y="49275"/>
                </a:lnTo>
                <a:lnTo>
                  <a:pt x="12899" y="33793"/>
                </a:lnTo>
                <a:lnTo>
                  <a:pt x="21610" y="21151"/>
                </a:lnTo>
                <a:lnTo>
                  <a:pt x="34527" y="12630"/>
                </a:lnTo>
                <a:lnTo>
                  <a:pt x="50342" y="9504"/>
                </a:lnTo>
                <a:lnTo>
                  <a:pt x="78428" y="9504"/>
                </a:lnTo>
                <a:lnTo>
                  <a:pt x="69913" y="3877"/>
                </a:lnTo>
                <a:lnTo>
                  <a:pt x="50342" y="0"/>
                </a:lnTo>
                <a:close/>
              </a:path>
            </a:pathLst>
          </a:custGeom>
          <a:solidFill>
            <a:srgbClr val="FFFFFF"/>
          </a:solidFill>
        </p:spPr>
        <p:txBody>
          <a:bodyPr wrap="square" lIns="0" tIns="0" rIns="0" bIns="0" rtlCol="0"/>
          <a:lstStyle/>
          <a:p>
            <a:endParaRPr/>
          </a:p>
        </p:txBody>
      </p:sp>
      <p:sp>
        <p:nvSpPr>
          <p:cNvPr id="815" name="object 815"/>
          <p:cNvSpPr/>
          <p:nvPr/>
        </p:nvSpPr>
        <p:spPr>
          <a:xfrm>
            <a:off x="5372757" y="3167038"/>
            <a:ext cx="50800" cy="210820"/>
          </a:xfrm>
          <a:custGeom>
            <a:avLst/>
            <a:gdLst/>
            <a:ahLst/>
            <a:cxnLst/>
            <a:rect l="l" t="t" r="r" b="b"/>
            <a:pathLst>
              <a:path w="50800" h="210820">
                <a:moveTo>
                  <a:pt x="28086" y="0"/>
                </a:moveTo>
                <a:lnTo>
                  <a:pt x="0" y="0"/>
                </a:lnTo>
                <a:lnTo>
                  <a:pt x="15812" y="3125"/>
                </a:lnTo>
                <a:lnTo>
                  <a:pt x="28721" y="11647"/>
                </a:lnTo>
                <a:lnTo>
                  <a:pt x="37424" y="24288"/>
                </a:lnTo>
                <a:lnTo>
                  <a:pt x="40615" y="39771"/>
                </a:lnTo>
                <a:lnTo>
                  <a:pt x="40615" y="210667"/>
                </a:lnTo>
                <a:lnTo>
                  <a:pt x="50321" y="210667"/>
                </a:lnTo>
                <a:lnTo>
                  <a:pt x="50321" y="39771"/>
                </a:lnTo>
                <a:lnTo>
                  <a:pt x="46362" y="20609"/>
                </a:lnTo>
                <a:lnTo>
                  <a:pt x="35567" y="4942"/>
                </a:lnTo>
                <a:lnTo>
                  <a:pt x="28086" y="0"/>
                </a:lnTo>
                <a:close/>
              </a:path>
            </a:pathLst>
          </a:custGeom>
          <a:solidFill>
            <a:srgbClr val="FFFFFF"/>
          </a:solidFill>
        </p:spPr>
        <p:txBody>
          <a:bodyPr wrap="square" lIns="0" tIns="0" rIns="0" bIns="0" rtlCol="0"/>
          <a:lstStyle/>
          <a:p>
            <a:endParaRPr/>
          </a:p>
        </p:txBody>
      </p:sp>
      <p:sp>
        <p:nvSpPr>
          <p:cNvPr id="816" name="object 816"/>
          <p:cNvSpPr/>
          <p:nvPr/>
        </p:nvSpPr>
        <p:spPr>
          <a:xfrm>
            <a:off x="5298798" y="3138540"/>
            <a:ext cx="121285" cy="67310"/>
          </a:xfrm>
          <a:custGeom>
            <a:avLst/>
            <a:gdLst/>
            <a:ahLst/>
            <a:cxnLst/>
            <a:rect l="l" t="t" r="r" b="b"/>
            <a:pathLst>
              <a:path w="121285" h="67310">
                <a:moveTo>
                  <a:pt x="73971" y="0"/>
                </a:moveTo>
                <a:lnTo>
                  <a:pt x="50083" y="4131"/>
                </a:lnTo>
                <a:lnTo>
                  <a:pt x="29751" y="15540"/>
                </a:lnTo>
                <a:lnTo>
                  <a:pt x="14471" y="32763"/>
                </a:lnTo>
                <a:lnTo>
                  <a:pt x="5737" y="54320"/>
                </a:lnTo>
                <a:lnTo>
                  <a:pt x="0" y="54320"/>
                </a:lnTo>
                <a:lnTo>
                  <a:pt x="0" y="67076"/>
                </a:lnTo>
                <a:lnTo>
                  <a:pt x="23715" y="67076"/>
                </a:lnTo>
                <a:lnTo>
                  <a:pt x="27995" y="48340"/>
                </a:lnTo>
                <a:lnTo>
                  <a:pt x="38831" y="33065"/>
                </a:lnTo>
                <a:lnTo>
                  <a:pt x="54672" y="22778"/>
                </a:lnTo>
                <a:lnTo>
                  <a:pt x="73971" y="19011"/>
                </a:lnTo>
                <a:lnTo>
                  <a:pt x="121260" y="19011"/>
                </a:lnTo>
                <a:lnTo>
                  <a:pt x="118184" y="15540"/>
                </a:lnTo>
                <a:lnTo>
                  <a:pt x="97857" y="4131"/>
                </a:lnTo>
                <a:lnTo>
                  <a:pt x="73971" y="0"/>
                </a:lnTo>
                <a:close/>
              </a:path>
            </a:pathLst>
          </a:custGeom>
          <a:solidFill>
            <a:srgbClr val="314C7E"/>
          </a:solidFill>
        </p:spPr>
        <p:txBody>
          <a:bodyPr wrap="square" lIns="0" tIns="0" rIns="0" bIns="0" rtlCol="0"/>
          <a:lstStyle/>
          <a:p>
            <a:endParaRPr/>
          </a:p>
        </p:txBody>
      </p:sp>
      <p:sp>
        <p:nvSpPr>
          <p:cNvPr id="817" name="object 817"/>
          <p:cNvSpPr/>
          <p:nvPr/>
        </p:nvSpPr>
        <p:spPr>
          <a:xfrm>
            <a:off x="5372769" y="3157552"/>
            <a:ext cx="74295" cy="48260"/>
          </a:xfrm>
          <a:custGeom>
            <a:avLst/>
            <a:gdLst/>
            <a:ahLst/>
            <a:cxnLst/>
            <a:rect l="l" t="t" r="r" b="b"/>
            <a:pathLst>
              <a:path w="74295" h="48260">
                <a:moveTo>
                  <a:pt x="47289" y="0"/>
                </a:moveTo>
                <a:lnTo>
                  <a:pt x="0" y="0"/>
                </a:lnTo>
                <a:lnTo>
                  <a:pt x="19284" y="3766"/>
                </a:lnTo>
                <a:lnTo>
                  <a:pt x="35123" y="14053"/>
                </a:lnTo>
                <a:lnTo>
                  <a:pt x="45961" y="29328"/>
                </a:lnTo>
                <a:lnTo>
                  <a:pt x="50255" y="48064"/>
                </a:lnTo>
                <a:lnTo>
                  <a:pt x="73947" y="48064"/>
                </a:lnTo>
                <a:lnTo>
                  <a:pt x="73947" y="35308"/>
                </a:lnTo>
                <a:lnTo>
                  <a:pt x="68187" y="35308"/>
                </a:lnTo>
                <a:lnTo>
                  <a:pt x="59480" y="13751"/>
                </a:lnTo>
                <a:lnTo>
                  <a:pt x="47289" y="0"/>
                </a:lnTo>
                <a:close/>
              </a:path>
            </a:pathLst>
          </a:custGeom>
          <a:solidFill>
            <a:srgbClr val="314C7E"/>
          </a:solidFill>
        </p:spPr>
        <p:txBody>
          <a:bodyPr wrap="square" lIns="0" tIns="0" rIns="0" bIns="0" rtlCol="0"/>
          <a:lstStyle/>
          <a:p>
            <a:endParaRPr/>
          </a:p>
        </p:txBody>
      </p:sp>
      <p:sp>
        <p:nvSpPr>
          <p:cNvPr id="818" name="object 818"/>
          <p:cNvSpPr/>
          <p:nvPr/>
        </p:nvSpPr>
        <p:spPr>
          <a:xfrm>
            <a:off x="5092686" y="3167039"/>
            <a:ext cx="81280" cy="210820"/>
          </a:xfrm>
          <a:custGeom>
            <a:avLst/>
            <a:gdLst/>
            <a:ahLst/>
            <a:cxnLst/>
            <a:rect l="l" t="t" r="r" b="b"/>
            <a:pathLst>
              <a:path w="81279" h="210820">
                <a:moveTo>
                  <a:pt x="40615" y="0"/>
                </a:moveTo>
                <a:lnTo>
                  <a:pt x="24803" y="3124"/>
                </a:lnTo>
                <a:lnTo>
                  <a:pt x="11893" y="11644"/>
                </a:lnTo>
                <a:lnTo>
                  <a:pt x="3191" y="24286"/>
                </a:lnTo>
                <a:lnTo>
                  <a:pt x="0" y="39768"/>
                </a:lnTo>
                <a:lnTo>
                  <a:pt x="0" y="210666"/>
                </a:lnTo>
                <a:lnTo>
                  <a:pt x="81230" y="210666"/>
                </a:lnTo>
                <a:lnTo>
                  <a:pt x="81230" y="39768"/>
                </a:lnTo>
                <a:lnTo>
                  <a:pt x="78041" y="24286"/>
                </a:lnTo>
                <a:lnTo>
                  <a:pt x="69338" y="11644"/>
                </a:lnTo>
                <a:lnTo>
                  <a:pt x="56427" y="3124"/>
                </a:lnTo>
                <a:lnTo>
                  <a:pt x="40615" y="0"/>
                </a:lnTo>
                <a:close/>
              </a:path>
            </a:pathLst>
          </a:custGeom>
          <a:solidFill>
            <a:srgbClr val="314C7E"/>
          </a:solidFill>
        </p:spPr>
        <p:txBody>
          <a:bodyPr wrap="square" lIns="0" tIns="0" rIns="0" bIns="0" rtlCol="0"/>
          <a:lstStyle/>
          <a:p>
            <a:endParaRPr/>
          </a:p>
        </p:txBody>
      </p:sp>
      <p:sp>
        <p:nvSpPr>
          <p:cNvPr id="819" name="object 819"/>
          <p:cNvSpPr/>
          <p:nvPr/>
        </p:nvSpPr>
        <p:spPr>
          <a:xfrm>
            <a:off x="5082999" y="3157533"/>
            <a:ext cx="100965" cy="229870"/>
          </a:xfrm>
          <a:custGeom>
            <a:avLst/>
            <a:gdLst/>
            <a:ahLst/>
            <a:cxnLst/>
            <a:rect l="l" t="t" r="r" b="b"/>
            <a:pathLst>
              <a:path w="100964" h="229870">
                <a:moveTo>
                  <a:pt x="50299" y="0"/>
                </a:moveTo>
                <a:lnTo>
                  <a:pt x="30732" y="3877"/>
                </a:lnTo>
                <a:lnTo>
                  <a:pt x="14744" y="14447"/>
                </a:lnTo>
                <a:lnTo>
                  <a:pt x="3957" y="30114"/>
                </a:lnTo>
                <a:lnTo>
                  <a:pt x="0" y="49275"/>
                </a:lnTo>
                <a:lnTo>
                  <a:pt x="0" y="229699"/>
                </a:lnTo>
                <a:lnTo>
                  <a:pt x="100642" y="229699"/>
                </a:lnTo>
                <a:lnTo>
                  <a:pt x="100642" y="220172"/>
                </a:lnTo>
                <a:lnTo>
                  <a:pt x="9685" y="220172"/>
                </a:lnTo>
                <a:lnTo>
                  <a:pt x="9685" y="49275"/>
                </a:lnTo>
                <a:lnTo>
                  <a:pt x="12875" y="33793"/>
                </a:lnTo>
                <a:lnTo>
                  <a:pt x="21578" y="21151"/>
                </a:lnTo>
                <a:lnTo>
                  <a:pt x="34486" y="12630"/>
                </a:lnTo>
                <a:lnTo>
                  <a:pt x="50299" y="9504"/>
                </a:lnTo>
                <a:lnTo>
                  <a:pt x="78394" y="9504"/>
                </a:lnTo>
                <a:lnTo>
                  <a:pt x="69872" y="3877"/>
                </a:lnTo>
                <a:lnTo>
                  <a:pt x="50299" y="0"/>
                </a:lnTo>
                <a:close/>
              </a:path>
            </a:pathLst>
          </a:custGeom>
          <a:solidFill>
            <a:srgbClr val="FFFFFF"/>
          </a:solidFill>
        </p:spPr>
        <p:txBody>
          <a:bodyPr wrap="square" lIns="0" tIns="0" rIns="0" bIns="0" rtlCol="0"/>
          <a:lstStyle/>
          <a:p>
            <a:endParaRPr/>
          </a:p>
        </p:txBody>
      </p:sp>
      <p:sp>
        <p:nvSpPr>
          <p:cNvPr id="820" name="object 820"/>
          <p:cNvSpPr/>
          <p:nvPr/>
        </p:nvSpPr>
        <p:spPr>
          <a:xfrm>
            <a:off x="5133299" y="3167038"/>
            <a:ext cx="50800" cy="210820"/>
          </a:xfrm>
          <a:custGeom>
            <a:avLst/>
            <a:gdLst/>
            <a:ahLst/>
            <a:cxnLst/>
            <a:rect l="l" t="t" r="r" b="b"/>
            <a:pathLst>
              <a:path w="50800" h="210820">
                <a:moveTo>
                  <a:pt x="28094" y="0"/>
                </a:moveTo>
                <a:lnTo>
                  <a:pt x="0" y="0"/>
                </a:lnTo>
                <a:lnTo>
                  <a:pt x="15811" y="3125"/>
                </a:lnTo>
                <a:lnTo>
                  <a:pt x="28722" y="11647"/>
                </a:lnTo>
                <a:lnTo>
                  <a:pt x="37425" y="24288"/>
                </a:lnTo>
                <a:lnTo>
                  <a:pt x="40617" y="39771"/>
                </a:lnTo>
                <a:lnTo>
                  <a:pt x="40617" y="210667"/>
                </a:lnTo>
                <a:lnTo>
                  <a:pt x="50342" y="210667"/>
                </a:lnTo>
                <a:lnTo>
                  <a:pt x="50342" y="39771"/>
                </a:lnTo>
                <a:lnTo>
                  <a:pt x="46381" y="20609"/>
                </a:lnTo>
                <a:lnTo>
                  <a:pt x="35577" y="4942"/>
                </a:lnTo>
                <a:lnTo>
                  <a:pt x="28094" y="0"/>
                </a:lnTo>
                <a:close/>
              </a:path>
            </a:pathLst>
          </a:custGeom>
          <a:solidFill>
            <a:srgbClr val="FFFFFF"/>
          </a:solidFill>
        </p:spPr>
        <p:txBody>
          <a:bodyPr wrap="square" lIns="0" tIns="0" rIns="0" bIns="0" rtlCol="0"/>
          <a:lstStyle/>
          <a:p>
            <a:endParaRPr/>
          </a:p>
        </p:txBody>
      </p:sp>
      <p:sp>
        <p:nvSpPr>
          <p:cNvPr id="821" name="object 821"/>
          <p:cNvSpPr/>
          <p:nvPr/>
        </p:nvSpPr>
        <p:spPr>
          <a:xfrm>
            <a:off x="5059345" y="3138540"/>
            <a:ext cx="121285" cy="67310"/>
          </a:xfrm>
          <a:custGeom>
            <a:avLst/>
            <a:gdLst/>
            <a:ahLst/>
            <a:cxnLst/>
            <a:rect l="l" t="t" r="r" b="b"/>
            <a:pathLst>
              <a:path w="121285" h="67310">
                <a:moveTo>
                  <a:pt x="73947" y="0"/>
                </a:moveTo>
                <a:lnTo>
                  <a:pt x="50059" y="4131"/>
                </a:lnTo>
                <a:lnTo>
                  <a:pt x="29733" y="15540"/>
                </a:lnTo>
                <a:lnTo>
                  <a:pt x="14467" y="32763"/>
                </a:lnTo>
                <a:lnTo>
                  <a:pt x="5760" y="54320"/>
                </a:lnTo>
                <a:lnTo>
                  <a:pt x="0" y="54320"/>
                </a:lnTo>
                <a:lnTo>
                  <a:pt x="0" y="67076"/>
                </a:lnTo>
                <a:lnTo>
                  <a:pt x="23693" y="67076"/>
                </a:lnTo>
                <a:lnTo>
                  <a:pt x="27989" y="48340"/>
                </a:lnTo>
                <a:lnTo>
                  <a:pt x="38835" y="33065"/>
                </a:lnTo>
                <a:lnTo>
                  <a:pt x="54672" y="22778"/>
                </a:lnTo>
                <a:lnTo>
                  <a:pt x="73947" y="19011"/>
                </a:lnTo>
                <a:lnTo>
                  <a:pt x="121245" y="19011"/>
                </a:lnTo>
                <a:lnTo>
                  <a:pt x="118167" y="15540"/>
                </a:lnTo>
                <a:lnTo>
                  <a:pt x="97834" y="4131"/>
                </a:lnTo>
                <a:lnTo>
                  <a:pt x="73947" y="0"/>
                </a:lnTo>
                <a:close/>
              </a:path>
            </a:pathLst>
          </a:custGeom>
          <a:solidFill>
            <a:srgbClr val="314C7E"/>
          </a:solidFill>
        </p:spPr>
        <p:txBody>
          <a:bodyPr wrap="square" lIns="0" tIns="0" rIns="0" bIns="0" rtlCol="0"/>
          <a:lstStyle/>
          <a:p>
            <a:endParaRPr/>
          </a:p>
        </p:txBody>
      </p:sp>
      <p:sp>
        <p:nvSpPr>
          <p:cNvPr id="822" name="object 822"/>
          <p:cNvSpPr/>
          <p:nvPr/>
        </p:nvSpPr>
        <p:spPr>
          <a:xfrm>
            <a:off x="5133292" y="3157552"/>
            <a:ext cx="74295" cy="48260"/>
          </a:xfrm>
          <a:custGeom>
            <a:avLst/>
            <a:gdLst/>
            <a:ahLst/>
            <a:cxnLst/>
            <a:rect l="l" t="t" r="r" b="b"/>
            <a:pathLst>
              <a:path w="74295" h="48260">
                <a:moveTo>
                  <a:pt x="47298" y="0"/>
                </a:moveTo>
                <a:lnTo>
                  <a:pt x="0" y="0"/>
                </a:lnTo>
                <a:lnTo>
                  <a:pt x="19298" y="3766"/>
                </a:lnTo>
                <a:lnTo>
                  <a:pt x="35139" y="14053"/>
                </a:lnTo>
                <a:lnTo>
                  <a:pt x="45974" y="29328"/>
                </a:lnTo>
                <a:lnTo>
                  <a:pt x="50256" y="48064"/>
                </a:lnTo>
                <a:lnTo>
                  <a:pt x="73948" y="48064"/>
                </a:lnTo>
                <a:lnTo>
                  <a:pt x="73948" y="35308"/>
                </a:lnTo>
                <a:lnTo>
                  <a:pt x="68233" y="35308"/>
                </a:lnTo>
                <a:lnTo>
                  <a:pt x="59502" y="13751"/>
                </a:lnTo>
                <a:lnTo>
                  <a:pt x="47298" y="0"/>
                </a:lnTo>
                <a:close/>
              </a:path>
            </a:pathLst>
          </a:custGeom>
          <a:solidFill>
            <a:srgbClr val="314C7E"/>
          </a:solidFill>
        </p:spPr>
        <p:txBody>
          <a:bodyPr wrap="square" lIns="0" tIns="0" rIns="0" bIns="0" rtlCol="0"/>
          <a:lstStyle/>
          <a:p>
            <a:endParaRPr/>
          </a:p>
        </p:txBody>
      </p:sp>
      <p:sp>
        <p:nvSpPr>
          <p:cNvPr id="823" name="object 823"/>
          <p:cNvSpPr/>
          <p:nvPr/>
        </p:nvSpPr>
        <p:spPr>
          <a:xfrm>
            <a:off x="5598093" y="2903534"/>
            <a:ext cx="0" cy="74295"/>
          </a:xfrm>
          <a:custGeom>
            <a:avLst/>
            <a:gdLst/>
            <a:ahLst/>
            <a:cxnLst/>
            <a:rect l="l" t="t" r="r" b="b"/>
            <a:pathLst>
              <a:path h="74294">
                <a:moveTo>
                  <a:pt x="0" y="0"/>
                </a:moveTo>
                <a:lnTo>
                  <a:pt x="0" y="73779"/>
                </a:lnTo>
              </a:path>
            </a:pathLst>
          </a:custGeom>
          <a:ln w="31539">
            <a:solidFill>
              <a:srgbClr val="677AA4"/>
            </a:solidFill>
          </a:ln>
        </p:spPr>
        <p:txBody>
          <a:bodyPr wrap="square" lIns="0" tIns="0" rIns="0" bIns="0" rtlCol="0"/>
          <a:lstStyle/>
          <a:p>
            <a:endParaRPr/>
          </a:p>
        </p:txBody>
      </p:sp>
      <p:sp>
        <p:nvSpPr>
          <p:cNvPr id="824" name="object 824"/>
          <p:cNvSpPr/>
          <p:nvPr/>
        </p:nvSpPr>
        <p:spPr>
          <a:xfrm>
            <a:off x="5580330" y="2888985"/>
            <a:ext cx="35560" cy="0"/>
          </a:xfrm>
          <a:custGeom>
            <a:avLst/>
            <a:gdLst/>
            <a:ahLst/>
            <a:cxnLst/>
            <a:rect l="l" t="t" r="r" b="b"/>
            <a:pathLst>
              <a:path w="35560">
                <a:moveTo>
                  <a:pt x="0" y="0"/>
                </a:moveTo>
                <a:lnTo>
                  <a:pt x="35528" y="0"/>
                </a:lnTo>
              </a:path>
            </a:pathLst>
          </a:custGeom>
          <a:ln w="29100">
            <a:solidFill>
              <a:srgbClr val="677AA4"/>
            </a:solidFill>
          </a:ln>
        </p:spPr>
        <p:txBody>
          <a:bodyPr wrap="square" lIns="0" tIns="0" rIns="0" bIns="0" rtlCol="0"/>
          <a:lstStyle/>
          <a:p>
            <a:endParaRPr/>
          </a:p>
        </p:txBody>
      </p:sp>
      <p:sp>
        <p:nvSpPr>
          <p:cNvPr id="825" name="object 825"/>
          <p:cNvSpPr/>
          <p:nvPr/>
        </p:nvSpPr>
        <p:spPr>
          <a:xfrm>
            <a:off x="5580330" y="2991854"/>
            <a:ext cx="35560" cy="0"/>
          </a:xfrm>
          <a:custGeom>
            <a:avLst/>
            <a:gdLst/>
            <a:ahLst/>
            <a:cxnLst/>
            <a:rect l="l" t="t" r="r" b="b"/>
            <a:pathLst>
              <a:path w="35560">
                <a:moveTo>
                  <a:pt x="0" y="0"/>
                </a:moveTo>
                <a:lnTo>
                  <a:pt x="35528" y="0"/>
                </a:lnTo>
              </a:path>
            </a:pathLst>
          </a:custGeom>
          <a:ln w="29076">
            <a:solidFill>
              <a:srgbClr val="677AA4"/>
            </a:solidFill>
          </a:ln>
        </p:spPr>
        <p:txBody>
          <a:bodyPr wrap="square" lIns="0" tIns="0" rIns="0" bIns="0" rtlCol="0"/>
          <a:lstStyle/>
          <a:p>
            <a:endParaRPr/>
          </a:p>
        </p:txBody>
      </p:sp>
      <p:sp>
        <p:nvSpPr>
          <p:cNvPr id="826" name="object 826"/>
          <p:cNvSpPr/>
          <p:nvPr/>
        </p:nvSpPr>
        <p:spPr>
          <a:xfrm>
            <a:off x="5453825" y="2940050"/>
            <a:ext cx="0" cy="66040"/>
          </a:xfrm>
          <a:custGeom>
            <a:avLst/>
            <a:gdLst/>
            <a:ahLst/>
            <a:cxnLst/>
            <a:rect l="l" t="t" r="r" b="b"/>
            <a:pathLst>
              <a:path h="66039">
                <a:moveTo>
                  <a:pt x="0" y="0"/>
                </a:moveTo>
                <a:lnTo>
                  <a:pt x="0" y="66039"/>
                </a:lnTo>
              </a:path>
            </a:pathLst>
          </a:custGeom>
          <a:ln w="14549">
            <a:solidFill>
              <a:srgbClr val="677AA4"/>
            </a:solidFill>
          </a:ln>
        </p:spPr>
        <p:txBody>
          <a:bodyPr wrap="square" lIns="0" tIns="0" rIns="0" bIns="0" rtlCol="0"/>
          <a:lstStyle/>
          <a:p>
            <a:endParaRPr/>
          </a:p>
        </p:txBody>
      </p:sp>
      <p:sp>
        <p:nvSpPr>
          <p:cNvPr id="827" name="object 827"/>
          <p:cNvSpPr/>
          <p:nvPr/>
        </p:nvSpPr>
        <p:spPr>
          <a:xfrm>
            <a:off x="5446551" y="2932429"/>
            <a:ext cx="95250" cy="0"/>
          </a:xfrm>
          <a:custGeom>
            <a:avLst/>
            <a:gdLst/>
            <a:ahLst/>
            <a:cxnLst/>
            <a:rect l="l" t="t" r="r" b="b"/>
            <a:pathLst>
              <a:path w="95250">
                <a:moveTo>
                  <a:pt x="0" y="0"/>
                </a:moveTo>
                <a:lnTo>
                  <a:pt x="95175" y="0"/>
                </a:lnTo>
              </a:path>
            </a:pathLst>
          </a:custGeom>
          <a:ln w="15240">
            <a:solidFill>
              <a:srgbClr val="677AA4"/>
            </a:solidFill>
          </a:ln>
        </p:spPr>
        <p:txBody>
          <a:bodyPr wrap="square" lIns="0" tIns="0" rIns="0" bIns="0" rtlCol="0"/>
          <a:lstStyle/>
          <a:p>
            <a:endParaRPr/>
          </a:p>
        </p:txBody>
      </p:sp>
      <p:sp>
        <p:nvSpPr>
          <p:cNvPr id="828" name="object 828"/>
          <p:cNvSpPr/>
          <p:nvPr/>
        </p:nvSpPr>
        <p:spPr>
          <a:xfrm>
            <a:off x="5534440" y="2939542"/>
            <a:ext cx="0" cy="67310"/>
          </a:xfrm>
          <a:custGeom>
            <a:avLst/>
            <a:gdLst/>
            <a:ahLst/>
            <a:cxnLst/>
            <a:rect l="l" t="t" r="r" b="b"/>
            <a:pathLst>
              <a:path h="67310">
                <a:moveTo>
                  <a:pt x="0" y="0"/>
                </a:moveTo>
                <a:lnTo>
                  <a:pt x="0" y="66851"/>
                </a:lnTo>
              </a:path>
            </a:pathLst>
          </a:custGeom>
          <a:ln w="14570">
            <a:solidFill>
              <a:srgbClr val="677AA4"/>
            </a:solidFill>
          </a:ln>
        </p:spPr>
        <p:txBody>
          <a:bodyPr wrap="square" lIns="0" tIns="0" rIns="0" bIns="0" rtlCol="0"/>
          <a:lstStyle/>
          <a:p>
            <a:endParaRPr/>
          </a:p>
        </p:txBody>
      </p:sp>
      <p:sp>
        <p:nvSpPr>
          <p:cNvPr id="829" name="object 829"/>
          <p:cNvSpPr/>
          <p:nvPr/>
        </p:nvSpPr>
        <p:spPr>
          <a:xfrm>
            <a:off x="5429563" y="2901148"/>
            <a:ext cx="129539" cy="24130"/>
          </a:xfrm>
          <a:custGeom>
            <a:avLst/>
            <a:gdLst/>
            <a:ahLst/>
            <a:cxnLst/>
            <a:rect l="l" t="t" r="r" b="b"/>
            <a:pathLst>
              <a:path w="129539" h="24130">
                <a:moveTo>
                  <a:pt x="129132" y="0"/>
                </a:moveTo>
                <a:lnTo>
                  <a:pt x="0" y="0"/>
                </a:lnTo>
                <a:lnTo>
                  <a:pt x="16990" y="24123"/>
                </a:lnTo>
                <a:lnTo>
                  <a:pt x="112165" y="24123"/>
                </a:lnTo>
                <a:lnTo>
                  <a:pt x="129132" y="0"/>
                </a:lnTo>
                <a:close/>
              </a:path>
            </a:pathLst>
          </a:custGeom>
          <a:solidFill>
            <a:srgbClr val="314C7E"/>
          </a:solidFill>
        </p:spPr>
        <p:txBody>
          <a:bodyPr wrap="square" lIns="0" tIns="0" rIns="0" bIns="0" rtlCol="0"/>
          <a:lstStyle/>
          <a:p>
            <a:endParaRPr/>
          </a:p>
        </p:txBody>
      </p:sp>
      <p:sp>
        <p:nvSpPr>
          <p:cNvPr id="830" name="object 830"/>
          <p:cNvSpPr/>
          <p:nvPr/>
        </p:nvSpPr>
        <p:spPr>
          <a:xfrm>
            <a:off x="5551193" y="2965837"/>
            <a:ext cx="20320" cy="0"/>
          </a:xfrm>
          <a:custGeom>
            <a:avLst/>
            <a:gdLst/>
            <a:ahLst/>
            <a:cxnLst/>
            <a:rect l="l" t="t" r="r" b="b"/>
            <a:pathLst>
              <a:path w="20320">
                <a:moveTo>
                  <a:pt x="19880" y="0"/>
                </a:moveTo>
                <a:lnTo>
                  <a:pt x="0" y="0"/>
                </a:lnTo>
              </a:path>
            </a:pathLst>
          </a:custGeom>
          <a:ln w="38354">
            <a:solidFill>
              <a:srgbClr val="677AA4"/>
            </a:solidFill>
          </a:ln>
        </p:spPr>
        <p:txBody>
          <a:bodyPr wrap="square" lIns="0" tIns="0" rIns="0" bIns="0" rtlCol="0"/>
          <a:lstStyle/>
          <a:p>
            <a:endParaRPr/>
          </a:p>
        </p:txBody>
      </p:sp>
      <p:sp>
        <p:nvSpPr>
          <p:cNvPr id="831" name="object 831"/>
          <p:cNvSpPr/>
          <p:nvPr/>
        </p:nvSpPr>
        <p:spPr>
          <a:xfrm>
            <a:off x="5461083" y="2972967"/>
            <a:ext cx="66675" cy="0"/>
          </a:xfrm>
          <a:custGeom>
            <a:avLst/>
            <a:gdLst/>
            <a:ahLst/>
            <a:cxnLst/>
            <a:rect l="l" t="t" r="r" b="b"/>
            <a:pathLst>
              <a:path w="66675">
                <a:moveTo>
                  <a:pt x="66056" y="0"/>
                </a:moveTo>
                <a:lnTo>
                  <a:pt x="0" y="0"/>
                </a:lnTo>
              </a:path>
            </a:pathLst>
          </a:custGeom>
          <a:ln w="37871">
            <a:solidFill>
              <a:srgbClr val="6BB8C2"/>
            </a:solidFill>
          </a:ln>
        </p:spPr>
        <p:txBody>
          <a:bodyPr wrap="square" lIns="0" tIns="0" rIns="0" bIns="0" rtlCol="0"/>
          <a:lstStyle/>
          <a:p>
            <a:endParaRPr/>
          </a:p>
        </p:txBody>
      </p:sp>
      <p:sp>
        <p:nvSpPr>
          <p:cNvPr id="832" name="object 832"/>
          <p:cNvSpPr/>
          <p:nvPr/>
        </p:nvSpPr>
        <p:spPr>
          <a:xfrm>
            <a:off x="5461083" y="2972967"/>
            <a:ext cx="66675" cy="0"/>
          </a:xfrm>
          <a:custGeom>
            <a:avLst/>
            <a:gdLst/>
            <a:ahLst/>
            <a:cxnLst/>
            <a:rect l="l" t="t" r="r" b="b"/>
            <a:pathLst>
              <a:path w="66675">
                <a:moveTo>
                  <a:pt x="66056" y="0"/>
                </a:moveTo>
                <a:lnTo>
                  <a:pt x="0" y="0"/>
                </a:lnTo>
              </a:path>
            </a:pathLst>
          </a:custGeom>
          <a:ln w="4233">
            <a:solidFill>
              <a:srgbClr val="FFFFFF"/>
            </a:solidFill>
          </a:ln>
        </p:spPr>
        <p:txBody>
          <a:bodyPr wrap="square" lIns="0" tIns="0" rIns="0" bIns="0" rtlCol="0"/>
          <a:lstStyle/>
          <a:p>
            <a:endParaRPr/>
          </a:p>
        </p:txBody>
      </p:sp>
      <p:sp>
        <p:nvSpPr>
          <p:cNvPr id="833" name="object 833"/>
          <p:cNvSpPr/>
          <p:nvPr/>
        </p:nvSpPr>
        <p:spPr>
          <a:xfrm>
            <a:off x="5494123"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834" name="object 834"/>
          <p:cNvSpPr/>
          <p:nvPr/>
        </p:nvSpPr>
        <p:spPr>
          <a:xfrm>
            <a:off x="5414684"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835" name="object 835"/>
          <p:cNvSpPr/>
          <p:nvPr/>
        </p:nvSpPr>
        <p:spPr>
          <a:xfrm>
            <a:off x="5177174" y="2903534"/>
            <a:ext cx="0" cy="74295"/>
          </a:xfrm>
          <a:custGeom>
            <a:avLst/>
            <a:gdLst/>
            <a:ahLst/>
            <a:cxnLst/>
            <a:rect l="l" t="t" r="r" b="b"/>
            <a:pathLst>
              <a:path h="74294">
                <a:moveTo>
                  <a:pt x="0" y="0"/>
                </a:moveTo>
                <a:lnTo>
                  <a:pt x="0" y="73779"/>
                </a:lnTo>
              </a:path>
            </a:pathLst>
          </a:custGeom>
          <a:ln w="31517">
            <a:solidFill>
              <a:srgbClr val="677AA4"/>
            </a:solidFill>
          </a:ln>
        </p:spPr>
        <p:txBody>
          <a:bodyPr wrap="square" lIns="0" tIns="0" rIns="0" bIns="0" rtlCol="0"/>
          <a:lstStyle/>
          <a:p>
            <a:endParaRPr/>
          </a:p>
        </p:txBody>
      </p:sp>
      <p:sp>
        <p:nvSpPr>
          <p:cNvPr id="836" name="object 836"/>
          <p:cNvSpPr/>
          <p:nvPr/>
        </p:nvSpPr>
        <p:spPr>
          <a:xfrm>
            <a:off x="5159399" y="2888985"/>
            <a:ext cx="35560" cy="0"/>
          </a:xfrm>
          <a:custGeom>
            <a:avLst/>
            <a:gdLst/>
            <a:ahLst/>
            <a:cxnLst/>
            <a:rect l="l" t="t" r="r" b="b"/>
            <a:pathLst>
              <a:path w="35560">
                <a:moveTo>
                  <a:pt x="0" y="0"/>
                </a:moveTo>
                <a:lnTo>
                  <a:pt x="35551" y="0"/>
                </a:lnTo>
              </a:path>
            </a:pathLst>
          </a:custGeom>
          <a:ln w="29100">
            <a:solidFill>
              <a:srgbClr val="677AA4"/>
            </a:solidFill>
          </a:ln>
        </p:spPr>
        <p:txBody>
          <a:bodyPr wrap="square" lIns="0" tIns="0" rIns="0" bIns="0" rtlCol="0"/>
          <a:lstStyle/>
          <a:p>
            <a:endParaRPr/>
          </a:p>
        </p:txBody>
      </p:sp>
      <p:sp>
        <p:nvSpPr>
          <p:cNvPr id="837" name="object 837"/>
          <p:cNvSpPr/>
          <p:nvPr/>
        </p:nvSpPr>
        <p:spPr>
          <a:xfrm>
            <a:off x="5159399" y="2991854"/>
            <a:ext cx="35560" cy="0"/>
          </a:xfrm>
          <a:custGeom>
            <a:avLst/>
            <a:gdLst/>
            <a:ahLst/>
            <a:cxnLst/>
            <a:rect l="l" t="t" r="r" b="b"/>
            <a:pathLst>
              <a:path w="35560">
                <a:moveTo>
                  <a:pt x="0" y="0"/>
                </a:moveTo>
                <a:lnTo>
                  <a:pt x="35551" y="0"/>
                </a:lnTo>
              </a:path>
            </a:pathLst>
          </a:custGeom>
          <a:ln w="29076">
            <a:solidFill>
              <a:srgbClr val="677AA4"/>
            </a:solidFill>
          </a:ln>
        </p:spPr>
        <p:txBody>
          <a:bodyPr wrap="square" lIns="0" tIns="0" rIns="0" bIns="0" rtlCol="0"/>
          <a:lstStyle/>
          <a:p>
            <a:endParaRPr/>
          </a:p>
        </p:txBody>
      </p:sp>
      <p:sp>
        <p:nvSpPr>
          <p:cNvPr id="838" name="object 838"/>
          <p:cNvSpPr/>
          <p:nvPr/>
        </p:nvSpPr>
        <p:spPr>
          <a:xfrm>
            <a:off x="5387628" y="2903534"/>
            <a:ext cx="0" cy="74295"/>
          </a:xfrm>
          <a:custGeom>
            <a:avLst/>
            <a:gdLst/>
            <a:ahLst/>
            <a:cxnLst/>
            <a:rect l="l" t="t" r="r" b="b"/>
            <a:pathLst>
              <a:path h="74294">
                <a:moveTo>
                  <a:pt x="0" y="0"/>
                </a:moveTo>
                <a:lnTo>
                  <a:pt x="0" y="73779"/>
                </a:lnTo>
              </a:path>
            </a:pathLst>
          </a:custGeom>
          <a:ln w="31516">
            <a:solidFill>
              <a:srgbClr val="677AA4"/>
            </a:solidFill>
          </a:ln>
        </p:spPr>
        <p:txBody>
          <a:bodyPr wrap="square" lIns="0" tIns="0" rIns="0" bIns="0" rtlCol="0"/>
          <a:lstStyle/>
          <a:p>
            <a:endParaRPr/>
          </a:p>
        </p:txBody>
      </p:sp>
      <p:sp>
        <p:nvSpPr>
          <p:cNvPr id="839" name="object 839"/>
          <p:cNvSpPr/>
          <p:nvPr/>
        </p:nvSpPr>
        <p:spPr>
          <a:xfrm>
            <a:off x="5369854" y="2888985"/>
            <a:ext cx="35560" cy="0"/>
          </a:xfrm>
          <a:custGeom>
            <a:avLst/>
            <a:gdLst/>
            <a:ahLst/>
            <a:cxnLst/>
            <a:rect l="l" t="t" r="r" b="b"/>
            <a:pathLst>
              <a:path w="35560">
                <a:moveTo>
                  <a:pt x="0" y="0"/>
                </a:moveTo>
                <a:lnTo>
                  <a:pt x="35528" y="0"/>
                </a:lnTo>
              </a:path>
            </a:pathLst>
          </a:custGeom>
          <a:ln w="29100">
            <a:solidFill>
              <a:srgbClr val="677AA4"/>
            </a:solidFill>
          </a:ln>
        </p:spPr>
        <p:txBody>
          <a:bodyPr wrap="square" lIns="0" tIns="0" rIns="0" bIns="0" rtlCol="0"/>
          <a:lstStyle/>
          <a:p>
            <a:endParaRPr/>
          </a:p>
        </p:txBody>
      </p:sp>
      <p:sp>
        <p:nvSpPr>
          <p:cNvPr id="840" name="object 840"/>
          <p:cNvSpPr/>
          <p:nvPr/>
        </p:nvSpPr>
        <p:spPr>
          <a:xfrm>
            <a:off x="5369854" y="2991854"/>
            <a:ext cx="35560" cy="0"/>
          </a:xfrm>
          <a:custGeom>
            <a:avLst/>
            <a:gdLst/>
            <a:ahLst/>
            <a:cxnLst/>
            <a:rect l="l" t="t" r="r" b="b"/>
            <a:pathLst>
              <a:path w="35560">
                <a:moveTo>
                  <a:pt x="0" y="0"/>
                </a:moveTo>
                <a:lnTo>
                  <a:pt x="35528" y="0"/>
                </a:lnTo>
              </a:path>
            </a:pathLst>
          </a:custGeom>
          <a:ln w="29076">
            <a:solidFill>
              <a:srgbClr val="677AA4"/>
            </a:solidFill>
          </a:ln>
        </p:spPr>
        <p:txBody>
          <a:bodyPr wrap="square" lIns="0" tIns="0" rIns="0" bIns="0" rtlCol="0"/>
          <a:lstStyle/>
          <a:p>
            <a:endParaRPr/>
          </a:p>
        </p:txBody>
      </p:sp>
      <p:sp>
        <p:nvSpPr>
          <p:cNvPr id="841" name="object 841"/>
          <p:cNvSpPr/>
          <p:nvPr/>
        </p:nvSpPr>
        <p:spPr>
          <a:xfrm>
            <a:off x="5243346" y="2940050"/>
            <a:ext cx="0" cy="66040"/>
          </a:xfrm>
          <a:custGeom>
            <a:avLst/>
            <a:gdLst/>
            <a:ahLst/>
            <a:cxnLst/>
            <a:rect l="l" t="t" r="r" b="b"/>
            <a:pathLst>
              <a:path h="66039">
                <a:moveTo>
                  <a:pt x="0" y="0"/>
                </a:moveTo>
                <a:lnTo>
                  <a:pt x="0" y="66039"/>
                </a:lnTo>
              </a:path>
            </a:pathLst>
          </a:custGeom>
          <a:ln w="14546">
            <a:solidFill>
              <a:srgbClr val="677AA4"/>
            </a:solidFill>
          </a:ln>
        </p:spPr>
        <p:txBody>
          <a:bodyPr wrap="square" lIns="0" tIns="0" rIns="0" bIns="0" rtlCol="0"/>
          <a:lstStyle/>
          <a:p>
            <a:endParaRPr/>
          </a:p>
        </p:txBody>
      </p:sp>
      <p:sp>
        <p:nvSpPr>
          <p:cNvPr id="842" name="object 842"/>
          <p:cNvSpPr/>
          <p:nvPr/>
        </p:nvSpPr>
        <p:spPr>
          <a:xfrm>
            <a:off x="5236073" y="2932429"/>
            <a:ext cx="95250" cy="0"/>
          </a:xfrm>
          <a:custGeom>
            <a:avLst/>
            <a:gdLst/>
            <a:ahLst/>
            <a:cxnLst/>
            <a:rect l="l" t="t" r="r" b="b"/>
            <a:pathLst>
              <a:path w="95250">
                <a:moveTo>
                  <a:pt x="0" y="0"/>
                </a:moveTo>
                <a:lnTo>
                  <a:pt x="95150" y="0"/>
                </a:lnTo>
              </a:path>
            </a:pathLst>
          </a:custGeom>
          <a:ln w="15240">
            <a:solidFill>
              <a:srgbClr val="677AA4"/>
            </a:solidFill>
          </a:ln>
        </p:spPr>
        <p:txBody>
          <a:bodyPr wrap="square" lIns="0" tIns="0" rIns="0" bIns="0" rtlCol="0"/>
          <a:lstStyle/>
          <a:p>
            <a:endParaRPr/>
          </a:p>
        </p:txBody>
      </p:sp>
      <p:sp>
        <p:nvSpPr>
          <p:cNvPr id="843" name="object 843"/>
          <p:cNvSpPr/>
          <p:nvPr/>
        </p:nvSpPr>
        <p:spPr>
          <a:xfrm>
            <a:off x="5323950" y="2939542"/>
            <a:ext cx="0" cy="67310"/>
          </a:xfrm>
          <a:custGeom>
            <a:avLst/>
            <a:gdLst/>
            <a:ahLst/>
            <a:cxnLst/>
            <a:rect l="l" t="t" r="r" b="b"/>
            <a:pathLst>
              <a:path h="67310">
                <a:moveTo>
                  <a:pt x="0" y="0"/>
                </a:moveTo>
                <a:lnTo>
                  <a:pt x="0" y="66851"/>
                </a:lnTo>
              </a:path>
            </a:pathLst>
          </a:custGeom>
          <a:ln w="14546">
            <a:solidFill>
              <a:srgbClr val="677AA4"/>
            </a:solidFill>
          </a:ln>
        </p:spPr>
        <p:txBody>
          <a:bodyPr wrap="square" lIns="0" tIns="0" rIns="0" bIns="0" rtlCol="0"/>
          <a:lstStyle/>
          <a:p>
            <a:endParaRPr/>
          </a:p>
        </p:txBody>
      </p:sp>
      <p:sp>
        <p:nvSpPr>
          <p:cNvPr id="844" name="object 844"/>
          <p:cNvSpPr/>
          <p:nvPr/>
        </p:nvSpPr>
        <p:spPr>
          <a:xfrm>
            <a:off x="5219099" y="2901148"/>
            <a:ext cx="129539" cy="24130"/>
          </a:xfrm>
          <a:custGeom>
            <a:avLst/>
            <a:gdLst/>
            <a:ahLst/>
            <a:cxnLst/>
            <a:rect l="l" t="t" r="r" b="b"/>
            <a:pathLst>
              <a:path w="129539" h="24130">
                <a:moveTo>
                  <a:pt x="129108" y="0"/>
                </a:moveTo>
                <a:lnTo>
                  <a:pt x="0" y="0"/>
                </a:lnTo>
                <a:lnTo>
                  <a:pt x="16965" y="24123"/>
                </a:lnTo>
                <a:lnTo>
                  <a:pt x="112142" y="24123"/>
                </a:lnTo>
                <a:lnTo>
                  <a:pt x="129108" y="0"/>
                </a:lnTo>
                <a:close/>
              </a:path>
            </a:pathLst>
          </a:custGeom>
          <a:solidFill>
            <a:srgbClr val="314C7E"/>
          </a:solidFill>
        </p:spPr>
        <p:txBody>
          <a:bodyPr wrap="square" lIns="0" tIns="0" rIns="0" bIns="0" rtlCol="0"/>
          <a:lstStyle/>
          <a:p>
            <a:endParaRPr/>
          </a:p>
        </p:txBody>
      </p:sp>
      <p:sp>
        <p:nvSpPr>
          <p:cNvPr id="845" name="object 845"/>
          <p:cNvSpPr/>
          <p:nvPr/>
        </p:nvSpPr>
        <p:spPr>
          <a:xfrm>
            <a:off x="5340693"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846" name="object 846"/>
          <p:cNvSpPr/>
          <p:nvPr/>
        </p:nvSpPr>
        <p:spPr>
          <a:xfrm>
            <a:off x="5250606" y="2972967"/>
            <a:ext cx="66675" cy="0"/>
          </a:xfrm>
          <a:custGeom>
            <a:avLst/>
            <a:gdLst/>
            <a:ahLst/>
            <a:cxnLst/>
            <a:rect l="l" t="t" r="r" b="b"/>
            <a:pathLst>
              <a:path w="66675">
                <a:moveTo>
                  <a:pt x="66056" y="0"/>
                </a:moveTo>
                <a:lnTo>
                  <a:pt x="0" y="0"/>
                </a:lnTo>
              </a:path>
            </a:pathLst>
          </a:custGeom>
          <a:ln w="37871">
            <a:solidFill>
              <a:srgbClr val="6BB8C2"/>
            </a:solidFill>
          </a:ln>
        </p:spPr>
        <p:txBody>
          <a:bodyPr wrap="square" lIns="0" tIns="0" rIns="0" bIns="0" rtlCol="0"/>
          <a:lstStyle/>
          <a:p>
            <a:endParaRPr/>
          </a:p>
        </p:txBody>
      </p:sp>
      <p:sp>
        <p:nvSpPr>
          <p:cNvPr id="847" name="object 847"/>
          <p:cNvSpPr/>
          <p:nvPr/>
        </p:nvSpPr>
        <p:spPr>
          <a:xfrm>
            <a:off x="5250629" y="2972967"/>
            <a:ext cx="66675" cy="0"/>
          </a:xfrm>
          <a:custGeom>
            <a:avLst/>
            <a:gdLst/>
            <a:ahLst/>
            <a:cxnLst/>
            <a:rect l="l" t="t" r="r" b="b"/>
            <a:pathLst>
              <a:path w="66675">
                <a:moveTo>
                  <a:pt x="66056" y="0"/>
                </a:moveTo>
                <a:lnTo>
                  <a:pt x="0" y="0"/>
                </a:lnTo>
              </a:path>
            </a:pathLst>
          </a:custGeom>
          <a:ln w="4233">
            <a:solidFill>
              <a:srgbClr val="FFFFFF"/>
            </a:solidFill>
          </a:ln>
        </p:spPr>
        <p:txBody>
          <a:bodyPr wrap="square" lIns="0" tIns="0" rIns="0" bIns="0" rtlCol="0"/>
          <a:lstStyle/>
          <a:p>
            <a:endParaRPr/>
          </a:p>
        </p:txBody>
      </p:sp>
      <p:sp>
        <p:nvSpPr>
          <p:cNvPr id="848" name="object 848"/>
          <p:cNvSpPr/>
          <p:nvPr/>
        </p:nvSpPr>
        <p:spPr>
          <a:xfrm>
            <a:off x="5283658"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849" name="object 849"/>
          <p:cNvSpPr/>
          <p:nvPr/>
        </p:nvSpPr>
        <p:spPr>
          <a:xfrm>
            <a:off x="5204208" y="2965837"/>
            <a:ext cx="20320" cy="0"/>
          </a:xfrm>
          <a:custGeom>
            <a:avLst/>
            <a:gdLst/>
            <a:ahLst/>
            <a:cxnLst/>
            <a:rect l="l" t="t" r="r" b="b"/>
            <a:pathLst>
              <a:path w="20320">
                <a:moveTo>
                  <a:pt x="19835" y="0"/>
                </a:moveTo>
                <a:lnTo>
                  <a:pt x="0" y="0"/>
                </a:lnTo>
              </a:path>
            </a:pathLst>
          </a:custGeom>
          <a:ln w="38354">
            <a:solidFill>
              <a:srgbClr val="677AA4"/>
            </a:solidFill>
          </a:ln>
        </p:spPr>
        <p:txBody>
          <a:bodyPr wrap="square" lIns="0" tIns="0" rIns="0" bIns="0" rtlCol="0"/>
          <a:lstStyle/>
          <a:p>
            <a:endParaRPr/>
          </a:p>
        </p:txBody>
      </p:sp>
      <p:sp>
        <p:nvSpPr>
          <p:cNvPr id="850" name="object 850"/>
          <p:cNvSpPr/>
          <p:nvPr/>
        </p:nvSpPr>
        <p:spPr>
          <a:xfrm>
            <a:off x="5031595" y="2940050"/>
            <a:ext cx="0" cy="66040"/>
          </a:xfrm>
          <a:custGeom>
            <a:avLst/>
            <a:gdLst/>
            <a:ahLst/>
            <a:cxnLst/>
            <a:rect l="l" t="t" r="r" b="b"/>
            <a:pathLst>
              <a:path h="66039">
                <a:moveTo>
                  <a:pt x="0" y="0"/>
                </a:moveTo>
                <a:lnTo>
                  <a:pt x="0" y="66039"/>
                </a:lnTo>
              </a:path>
            </a:pathLst>
          </a:custGeom>
          <a:ln w="14569">
            <a:solidFill>
              <a:srgbClr val="677AA4"/>
            </a:solidFill>
          </a:ln>
        </p:spPr>
        <p:txBody>
          <a:bodyPr wrap="square" lIns="0" tIns="0" rIns="0" bIns="0" rtlCol="0"/>
          <a:lstStyle/>
          <a:p>
            <a:endParaRPr/>
          </a:p>
        </p:txBody>
      </p:sp>
      <p:sp>
        <p:nvSpPr>
          <p:cNvPr id="851" name="object 851"/>
          <p:cNvSpPr/>
          <p:nvPr/>
        </p:nvSpPr>
        <p:spPr>
          <a:xfrm>
            <a:off x="5024310" y="2932429"/>
            <a:ext cx="95250" cy="0"/>
          </a:xfrm>
          <a:custGeom>
            <a:avLst/>
            <a:gdLst/>
            <a:ahLst/>
            <a:cxnLst/>
            <a:rect l="l" t="t" r="r" b="b"/>
            <a:pathLst>
              <a:path w="95250">
                <a:moveTo>
                  <a:pt x="0" y="0"/>
                </a:moveTo>
                <a:lnTo>
                  <a:pt x="95173" y="0"/>
                </a:lnTo>
              </a:path>
            </a:pathLst>
          </a:custGeom>
          <a:ln w="15240">
            <a:solidFill>
              <a:srgbClr val="677AA4"/>
            </a:solidFill>
          </a:ln>
        </p:spPr>
        <p:txBody>
          <a:bodyPr wrap="square" lIns="0" tIns="0" rIns="0" bIns="0" rtlCol="0"/>
          <a:lstStyle/>
          <a:p>
            <a:endParaRPr/>
          </a:p>
        </p:txBody>
      </p:sp>
      <p:sp>
        <p:nvSpPr>
          <p:cNvPr id="852" name="object 852"/>
          <p:cNvSpPr/>
          <p:nvPr/>
        </p:nvSpPr>
        <p:spPr>
          <a:xfrm>
            <a:off x="5112210" y="2939542"/>
            <a:ext cx="0" cy="67310"/>
          </a:xfrm>
          <a:custGeom>
            <a:avLst/>
            <a:gdLst/>
            <a:ahLst/>
            <a:cxnLst/>
            <a:rect l="l" t="t" r="r" b="b"/>
            <a:pathLst>
              <a:path h="67310">
                <a:moveTo>
                  <a:pt x="0" y="0"/>
                </a:moveTo>
                <a:lnTo>
                  <a:pt x="0" y="66851"/>
                </a:lnTo>
              </a:path>
            </a:pathLst>
          </a:custGeom>
          <a:ln w="14547">
            <a:solidFill>
              <a:srgbClr val="677AA4"/>
            </a:solidFill>
          </a:ln>
        </p:spPr>
        <p:txBody>
          <a:bodyPr wrap="square" lIns="0" tIns="0" rIns="0" bIns="0" rtlCol="0"/>
          <a:lstStyle/>
          <a:p>
            <a:endParaRPr/>
          </a:p>
        </p:txBody>
      </p:sp>
      <p:sp>
        <p:nvSpPr>
          <p:cNvPr id="853" name="object 853"/>
          <p:cNvSpPr/>
          <p:nvPr/>
        </p:nvSpPr>
        <p:spPr>
          <a:xfrm>
            <a:off x="5007318" y="2901148"/>
            <a:ext cx="129539" cy="24130"/>
          </a:xfrm>
          <a:custGeom>
            <a:avLst/>
            <a:gdLst/>
            <a:ahLst/>
            <a:cxnLst/>
            <a:rect l="l" t="t" r="r" b="b"/>
            <a:pathLst>
              <a:path w="129539" h="24130">
                <a:moveTo>
                  <a:pt x="129132" y="0"/>
                </a:moveTo>
                <a:lnTo>
                  <a:pt x="0" y="0"/>
                </a:lnTo>
                <a:lnTo>
                  <a:pt x="16990" y="24123"/>
                </a:lnTo>
                <a:lnTo>
                  <a:pt x="112165" y="24123"/>
                </a:lnTo>
                <a:lnTo>
                  <a:pt x="129132" y="0"/>
                </a:lnTo>
                <a:close/>
              </a:path>
            </a:pathLst>
          </a:custGeom>
          <a:solidFill>
            <a:srgbClr val="314C7E"/>
          </a:solidFill>
        </p:spPr>
        <p:txBody>
          <a:bodyPr wrap="square" lIns="0" tIns="0" rIns="0" bIns="0" rtlCol="0"/>
          <a:lstStyle/>
          <a:p>
            <a:endParaRPr/>
          </a:p>
        </p:txBody>
      </p:sp>
      <p:sp>
        <p:nvSpPr>
          <p:cNvPr id="854" name="object 854"/>
          <p:cNvSpPr/>
          <p:nvPr/>
        </p:nvSpPr>
        <p:spPr>
          <a:xfrm>
            <a:off x="5128938"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855" name="object 855"/>
          <p:cNvSpPr/>
          <p:nvPr/>
        </p:nvSpPr>
        <p:spPr>
          <a:xfrm>
            <a:off x="5038874" y="2972967"/>
            <a:ext cx="66675" cy="0"/>
          </a:xfrm>
          <a:custGeom>
            <a:avLst/>
            <a:gdLst/>
            <a:ahLst/>
            <a:cxnLst/>
            <a:rect l="l" t="t" r="r" b="b"/>
            <a:pathLst>
              <a:path w="66675">
                <a:moveTo>
                  <a:pt x="66056" y="0"/>
                </a:moveTo>
                <a:lnTo>
                  <a:pt x="0" y="0"/>
                </a:lnTo>
              </a:path>
            </a:pathLst>
          </a:custGeom>
          <a:ln w="37871">
            <a:solidFill>
              <a:srgbClr val="6BB8C2"/>
            </a:solidFill>
          </a:ln>
        </p:spPr>
        <p:txBody>
          <a:bodyPr wrap="square" lIns="0" tIns="0" rIns="0" bIns="0" rtlCol="0"/>
          <a:lstStyle/>
          <a:p>
            <a:endParaRPr/>
          </a:p>
        </p:txBody>
      </p:sp>
      <p:sp>
        <p:nvSpPr>
          <p:cNvPr id="856" name="object 856"/>
          <p:cNvSpPr/>
          <p:nvPr/>
        </p:nvSpPr>
        <p:spPr>
          <a:xfrm>
            <a:off x="5038874" y="2972967"/>
            <a:ext cx="66675" cy="0"/>
          </a:xfrm>
          <a:custGeom>
            <a:avLst/>
            <a:gdLst/>
            <a:ahLst/>
            <a:cxnLst/>
            <a:rect l="l" t="t" r="r" b="b"/>
            <a:pathLst>
              <a:path w="66675">
                <a:moveTo>
                  <a:pt x="66079" y="0"/>
                </a:moveTo>
                <a:lnTo>
                  <a:pt x="0" y="0"/>
                </a:lnTo>
              </a:path>
            </a:pathLst>
          </a:custGeom>
          <a:ln w="4233">
            <a:solidFill>
              <a:srgbClr val="FFFFFF"/>
            </a:solidFill>
          </a:ln>
        </p:spPr>
        <p:txBody>
          <a:bodyPr wrap="square" lIns="0" tIns="0" rIns="0" bIns="0" rtlCol="0"/>
          <a:lstStyle/>
          <a:p>
            <a:endParaRPr/>
          </a:p>
        </p:txBody>
      </p:sp>
      <p:sp>
        <p:nvSpPr>
          <p:cNvPr id="857" name="object 857"/>
          <p:cNvSpPr/>
          <p:nvPr/>
        </p:nvSpPr>
        <p:spPr>
          <a:xfrm>
            <a:off x="5071892"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858" name="object 858"/>
          <p:cNvSpPr/>
          <p:nvPr/>
        </p:nvSpPr>
        <p:spPr>
          <a:xfrm>
            <a:off x="4992453"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859" name="object 859"/>
          <p:cNvSpPr/>
          <p:nvPr/>
        </p:nvSpPr>
        <p:spPr>
          <a:xfrm>
            <a:off x="4965365" y="2903534"/>
            <a:ext cx="0" cy="74295"/>
          </a:xfrm>
          <a:custGeom>
            <a:avLst/>
            <a:gdLst/>
            <a:ahLst/>
            <a:cxnLst/>
            <a:rect l="l" t="t" r="r" b="b"/>
            <a:pathLst>
              <a:path h="74294">
                <a:moveTo>
                  <a:pt x="0" y="0"/>
                </a:moveTo>
                <a:lnTo>
                  <a:pt x="0" y="73779"/>
                </a:lnTo>
              </a:path>
            </a:pathLst>
          </a:custGeom>
          <a:ln w="31537">
            <a:solidFill>
              <a:srgbClr val="677AA4"/>
            </a:solidFill>
          </a:ln>
        </p:spPr>
        <p:txBody>
          <a:bodyPr wrap="square" lIns="0" tIns="0" rIns="0" bIns="0" rtlCol="0"/>
          <a:lstStyle/>
          <a:p>
            <a:endParaRPr/>
          </a:p>
        </p:txBody>
      </p:sp>
      <p:sp>
        <p:nvSpPr>
          <p:cNvPr id="860" name="object 860"/>
          <p:cNvSpPr/>
          <p:nvPr/>
        </p:nvSpPr>
        <p:spPr>
          <a:xfrm>
            <a:off x="4947622" y="2888985"/>
            <a:ext cx="35560" cy="0"/>
          </a:xfrm>
          <a:custGeom>
            <a:avLst/>
            <a:gdLst/>
            <a:ahLst/>
            <a:cxnLst/>
            <a:rect l="l" t="t" r="r" b="b"/>
            <a:pathLst>
              <a:path w="35560">
                <a:moveTo>
                  <a:pt x="0" y="0"/>
                </a:moveTo>
                <a:lnTo>
                  <a:pt x="35528" y="0"/>
                </a:lnTo>
              </a:path>
            </a:pathLst>
          </a:custGeom>
          <a:ln w="29100">
            <a:solidFill>
              <a:srgbClr val="677AA4"/>
            </a:solidFill>
          </a:ln>
        </p:spPr>
        <p:txBody>
          <a:bodyPr wrap="square" lIns="0" tIns="0" rIns="0" bIns="0" rtlCol="0"/>
          <a:lstStyle/>
          <a:p>
            <a:endParaRPr/>
          </a:p>
        </p:txBody>
      </p:sp>
      <p:sp>
        <p:nvSpPr>
          <p:cNvPr id="861" name="object 861"/>
          <p:cNvSpPr/>
          <p:nvPr/>
        </p:nvSpPr>
        <p:spPr>
          <a:xfrm>
            <a:off x="4947622" y="2991854"/>
            <a:ext cx="35560" cy="0"/>
          </a:xfrm>
          <a:custGeom>
            <a:avLst/>
            <a:gdLst/>
            <a:ahLst/>
            <a:cxnLst/>
            <a:rect l="l" t="t" r="r" b="b"/>
            <a:pathLst>
              <a:path w="35560">
                <a:moveTo>
                  <a:pt x="0" y="0"/>
                </a:moveTo>
                <a:lnTo>
                  <a:pt x="35528" y="0"/>
                </a:lnTo>
              </a:path>
            </a:pathLst>
          </a:custGeom>
          <a:ln w="29076">
            <a:solidFill>
              <a:srgbClr val="677AA4"/>
            </a:solidFill>
          </a:ln>
        </p:spPr>
        <p:txBody>
          <a:bodyPr wrap="square" lIns="0" tIns="0" rIns="0" bIns="0" rtlCol="0"/>
          <a:lstStyle/>
          <a:p>
            <a:endParaRPr/>
          </a:p>
        </p:txBody>
      </p:sp>
      <p:sp>
        <p:nvSpPr>
          <p:cNvPr id="862" name="object 862"/>
          <p:cNvSpPr/>
          <p:nvPr/>
        </p:nvSpPr>
        <p:spPr>
          <a:xfrm>
            <a:off x="5852226"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63" name="object 863"/>
          <p:cNvSpPr/>
          <p:nvPr/>
        </p:nvSpPr>
        <p:spPr>
          <a:xfrm>
            <a:off x="5841579"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64" name="object 864"/>
          <p:cNvSpPr/>
          <p:nvPr/>
        </p:nvSpPr>
        <p:spPr>
          <a:xfrm>
            <a:off x="5830954"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65" name="object 865"/>
          <p:cNvSpPr/>
          <p:nvPr/>
        </p:nvSpPr>
        <p:spPr>
          <a:xfrm>
            <a:off x="5820307"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66" name="object 866"/>
          <p:cNvSpPr/>
          <p:nvPr/>
        </p:nvSpPr>
        <p:spPr>
          <a:xfrm>
            <a:off x="5809636"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67" name="object 867"/>
          <p:cNvSpPr/>
          <p:nvPr/>
        </p:nvSpPr>
        <p:spPr>
          <a:xfrm>
            <a:off x="5798989"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68" name="object 868"/>
          <p:cNvSpPr/>
          <p:nvPr/>
        </p:nvSpPr>
        <p:spPr>
          <a:xfrm>
            <a:off x="578834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69" name="object 869"/>
          <p:cNvSpPr/>
          <p:nvPr/>
        </p:nvSpPr>
        <p:spPr>
          <a:xfrm>
            <a:off x="5777717"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70" name="object 870"/>
          <p:cNvSpPr/>
          <p:nvPr/>
        </p:nvSpPr>
        <p:spPr>
          <a:xfrm>
            <a:off x="5767047"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71" name="object 871"/>
          <p:cNvSpPr/>
          <p:nvPr/>
        </p:nvSpPr>
        <p:spPr>
          <a:xfrm>
            <a:off x="5756380"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872" name="object 872"/>
          <p:cNvSpPr/>
          <p:nvPr/>
        </p:nvSpPr>
        <p:spPr>
          <a:xfrm>
            <a:off x="5745755" y="2799355"/>
            <a:ext cx="635" cy="23495"/>
          </a:xfrm>
          <a:custGeom>
            <a:avLst/>
            <a:gdLst/>
            <a:ahLst/>
            <a:cxnLst/>
            <a:rect l="l" t="t" r="r" b="b"/>
            <a:pathLst>
              <a:path w="635" h="23494">
                <a:moveTo>
                  <a:pt x="0" y="23450"/>
                </a:moveTo>
                <a:lnTo>
                  <a:pt x="558" y="23450"/>
                </a:lnTo>
                <a:lnTo>
                  <a:pt x="558" y="0"/>
                </a:lnTo>
                <a:lnTo>
                  <a:pt x="0" y="0"/>
                </a:lnTo>
                <a:lnTo>
                  <a:pt x="0" y="23450"/>
                </a:lnTo>
                <a:close/>
              </a:path>
            </a:pathLst>
          </a:custGeom>
          <a:solidFill>
            <a:srgbClr val="314C7E"/>
          </a:solidFill>
        </p:spPr>
        <p:txBody>
          <a:bodyPr wrap="square" lIns="0" tIns="0" rIns="0" bIns="0" rtlCol="0"/>
          <a:lstStyle/>
          <a:p>
            <a:endParaRPr/>
          </a:p>
        </p:txBody>
      </p:sp>
      <p:sp>
        <p:nvSpPr>
          <p:cNvPr id="873" name="object 873"/>
          <p:cNvSpPr/>
          <p:nvPr/>
        </p:nvSpPr>
        <p:spPr>
          <a:xfrm>
            <a:off x="5735086"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74" name="object 874"/>
          <p:cNvSpPr/>
          <p:nvPr/>
        </p:nvSpPr>
        <p:spPr>
          <a:xfrm>
            <a:off x="5724460"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75" name="object 875"/>
          <p:cNvSpPr/>
          <p:nvPr/>
        </p:nvSpPr>
        <p:spPr>
          <a:xfrm>
            <a:off x="5713813"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76" name="object 876"/>
          <p:cNvSpPr/>
          <p:nvPr/>
        </p:nvSpPr>
        <p:spPr>
          <a:xfrm>
            <a:off x="570314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77" name="object 877"/>
          <p:cNvSpPr/>
          <p:nvPr/>
        </p:nvSpPr>
        <p:spPr>
          <a:xfrm>
            <a:off x="5692473"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878" name="object 878"/>
          <p:cNvSpPr/>
          <p:nvPr/>
        </p:nvSpPr>
        <p:spPr>
          <a:xfrm>
            <a:off x="5681872"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79" name="object 879"/>
          <p:cNvSpPr/>
          <p:nvPr/>
        </p:nvSpPr>
        <p:spPr>
          <a:xfrm>
            <a:off x="5671202"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80" name="object 880"/>
          <p:cNvSpPr/>
          <p:nvPr/>
        </p:nvSpPr>
        <p:spPr>
          <a:xfrm>
            <a:off x="5660555"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81" name="object 881"/>
          <p:cNvSpPr/>
          <p:nvPr/>
        </p:nvSpPr>
        <p:spPr>
          <a:xfrm>
            <a:off x="5649885"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882" name="object 882"/>
          <p:cNvSpPr/>
          <p:nvPr/>
        </p:nvSpPr>
        <p:spPr>
          <a:xfrm>
            <a:off x="5639260"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83" name="object 883"/>
          <p:cNvSpPr/>
          <p:nvPr/>
        </p:nvSpPr>
        <p:spPr>
          <a:xfrm>
            <a:off x="5628615"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884" name="object 884"/>
          <p:cNvSpPr/>
          <p:nvPr/>
        </p:nvSpPr>
        <p:spPr>
          <a:xfrm>
            <a:off x="5617945" y="2799355"/>
            <a:ext cx="635" cy="23495"/>
          </a:xfrm>
          <a:custGeom>
            <a:avLst/>
            <a:gdLst/>
            <a:ahLst/>
            <a:cxnLst/>
            <a:rect l="l" t="t" r="r" b="b"/>
            <a:pathLst>
              <a:path w="635" h="23494">
                <a:moveTo>
                  <a:pt x="0" y="23450"/>
                </a:moveTo>
                <a:lnTo>
                  <a:pt x="626" y="23450"/>
                </a:lnTo>
                <a:lnTo>
                  <a:pt x="626" y="0"/>
                </a:lnTo>
                <a:lnTo>
                  <a:pt x="0" y="0"/>
                </a:lnTo>
                <a:lnTo>
                  <a:pt x="0" y="23450"/>
                </a:lnTo>
                <a:close/>
              </a:path>
            </a:pathLst>
          </a:custGeom>
          <a:solidFill>
            <a:srgbClr val="314C7E"/>
          </a:solidFill>
        </p:spPr>
        <p:txBody>
          <a:bodyPr wrap="square" lIns="0" tIns="0" rIns="0" bIns="0" rtlCol="0"/>
          <a:lstStyle/>
          <a:p>
            <a:endParaRPr/>
          </a:p>
        </p:txBody>
      </p:sp>
      <p:sp>
        <p:nvSpPr>
          <p:cNvPr id="885" name="object 885"/>
          <p:cNvSpPr/>
          <p:nvPr/>
        </p:nvSpPr>
        <p:spPr>
          <a:xfrm>
            <a:off x="5607297" y="2799355"/>
            <a:ext cx="635" cy="23495"/>
          </a:xfrm>
          <a:custGeom>
            <a:avLst/>
            <a:gdLst/>
            <a:ahLst/>
            <a:cxnLst/>
            <a:rect l="l" t="t" r="r" b="b"/>
            <a:pathLst>
              <a:path w="635" h="23494">
                <a:moveTo>
                  <a:pt x="0" y="23450"/>
                </a:moveTo>
                <a:lnTo>
                  <a:pt x="626" y="23450"/>
                </a:lnTo>
                <a:lnTo>
                  <a:pt x="626" y="0"/>
                </a:lnTo>
                <a:lnTo>
                  <a:pt x="0" y="0"/>
                </a:lnTo>
                <a:lnTo>
                  <a:pt x="0" y="23450"/>
                </a:lnTo>
                <a:close/>
              </a:path>
            </a:pathLst>
          </a:custGeom>
          <a:solidFill>
            <a:srgbClr val="314C7E"/>
          </a:solidFill>
        </p:spPr>
        <p:txBody>
          <a:bodyPr wrap="square" lIns="0" tIns="0" rIns="0" bIns="0" rtlCol="0"/>
          <a:lstStyle/>
          <a:p>
            <a:endParaRPr/>
          </a:p>
        </p:txBody>
      </p:sp>
      <p:sp>
        <p:nvSpPr>
          <p:cNvPr id="886" name="object 886"/>
          <p:cNvSpPr/>
          <p:nvPr/>
        </p:nvSpPr>
        <p:spPr>
          <a:xfrm>
            <a:off x="5596651"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87" name="object 887"/>
          <p:cNvSpPr/>
          <p:nvPr/>
        </p:nvSpPr>
        <p:spPr>
          <a:xfrm>
            <a:off x="5586026"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888" name="object 888"/>
          <p:cNvSpPr/>
          <p:nvPr/>
        </p:nvSpPr>
        <p:spPr>
          <a:xfrm>
            <a:off x="5575355"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89" name="object 889"/>
          <p:cNvSpPr/>
          <p:nvPr/>
        </p:nvSpPr>
        <p:spPr>
          <a:xfrm>
            <a:off x="5564732"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890" name="object 890"/>
          <p:cNvSpPr/>
          <p:nvPr/>
        </p:nvSpPr>
        <p:spPr>
          <a:xfrm>
            <a:off x="5554061" y="2799355"/>
            <a:ext cx="635" cy="23495"/>
          </a:xfrm>
          <a:custGeom>
            <a:avLst/>
            <a:gdLst/>
            <a:ahLst/>
            <a:cxnLst/>
            <a:rect l="l" t="t" r="r" b="b"/>
            <a:pathLst>
              <a:path w="635" h="23494">
                <a:moveTo>
                  <a:pt x="0" y="23450"/>
                </a:moveTo>
                <a:lnTo>
                  <a:pt x="558" y="23450"/>
                </a:lnTo>
                <a:lnTo>
                  <a:pt x="558" y="0"/>
                </a:lnTo>
                <a:lnTo>
                  <a:pt x="0" y="0"/>
                </a:lnTo>
                <a:lnTo>
                  <a:pt x="0" y="23450"/>
                </a:lnTo>
                <a:close/>
              </a:path>
            </a:pathLst>
          </a:custGeom>
          <a:solidFill>
            <a:srgbClr val="314C7E"/>
          </a:solidFill>
        </p:spPr>
        <p:txBody>
          <a:bodyPr wrap="square" lIns="0" tIns="0" rIns="0" bIns="0" rtlCol="0"/>
          <a:lstStyle/>
          <a:p>
            <a:endParaRPr/>
          </a:p>
        </p:txBody>
      </p:sp>
      <p:sp>
        <p:nvSpPr>
          <p:cNvPr id="891" name="object 891"/>
          <p:cNvSpPr/>
          <p:nvPr/>
        </p:nvSpPr>
        <p:spPr>
          <a:xfrm>
            <a:off x="554341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92" name="object 892"/>
          <p:cNvSpPr/>
          <p:nvPr/>
        </p:nvSpPr>
        <p:spPr>
          <a:xfrm>
            <a:off x="5532766"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93" name="object 893"/>
          <p:cNvSpPr/>
          <p:nvPr/>
        </p:nvSpPr>
        <p:spPr>
          <a:xfrm>
            <a:off x="5522119"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894" name="object 894"/>
          <p:cNvSpPr/>
          <p:nvPr/>
        </p:nvSpPr>
        <p:spPr>
          <a:xfrm>
            <a:off x="5511472"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95" name="object 895"/>
          <p:cNvSpPr/>
          <p:nvPr/>
        </p:nvSpPr>
        <p:spPr>
          <a:xfrm>
            <a:off x="5500825"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96" name="object 896"/>
          <p:cNvSpPr/>
          <p:nvPr/>
        </p:nvSpPr>
        <p:spPr>
          <a:xfrm>
            <a:off x="5490178"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897" name="object 897"/>
          <p:cNvSpPr/>
          <p:nvPr/>
        </p:nvSpPr>
        <p:spPr>
          <a:xfrm>
            <a:off x="5479531"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898" name="object 898"/>
          <p:cNvSpPr/>
          <p:nvPr/>
        </p:nvSpPr>
        <p:spPr>
          <a:xfrm>
            <a:off x="5468884"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899" name="object 899"/>
          <p:cNvSpPr/>
          <p:nvPr/>
        </p:nvSpPr>
        <p:spPr>
          <a:xfrm>
            <a:off x="5458237"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900" name="object 900"/>
          <p:cNvSpPr/>
          <p:nvPr/>
        </p:nvSpPr>
        <p:spPr>
          <a:xfrm>
            <a:off x="5447589"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901" name="object 901"/>
          <p:cNvSpPr/>
          <p:nvPr/>
        </p:nvSpPr>
        <p:spPr>
          <a:xfrm>
            <a:off x="543694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902" name="object 902"/>
          <p:cNvSpPr/>
          <p:nvPr/>
        </p:nvSpPr>
        <p:spPr>
          <a:xfrm>
            <a:off x="5426271"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903" name="object 903"/>
          <p:cNvSpPr/>
          <p:nvPr/>
        </p:nvSpPr>
        <p:spPr>
          <a:xfrm>
            <a:off x="5415626" y="2799355"/>
            <a:ext cx="635" cy="23495"/>
          </a:xfrm>
          <a:custGeom>
            <a:avLst/>
            <a:gdLst/>
            <a:ahLst/>
            <a:cxnLst/>
            <a:rect l="l" t="t" r="r" b="b"/>
            <a:pathLst>
              <a:path w="635" h="23494">
                <a:moveTo>
                  <a:pt x="0" y="23450"/>
                </a:moveTo>
                <a:lnTo>
                  <a:pt x="626" y="23450"/>
                </a:lnTo>
                <a:lnTo>
                  <a:pt x="626" y="0"/>
                </a:lnTo>
                <a:lnTo>
                  <a:pt x="0" y="0"/>
                </a:lnTo>
                <a:lnTo>
                  <a:pt x="0" y="23450"/>
                </a:lnTo>
                <a:close/>
              </a:path>
            </a:pathLst>
          </a:custGeom>
          <a:solidFill>
            <a:srgbClr val="314C7E"/>
          </a:solidFill>
        </p:spPr>
        <p:txBody>
          <a:bodyPr wrap="square" lIns="0" tIns="0" rIns="0" bIns="0" rtlCol="0"/>
          <a:lstStyle/>
          <a:p>
            <a:endParaRPr/>
          </a:p>
        </p:txBody>
      </p:sp>
      <p:sp>
        <p:nvSpPr>
          <p:cNvPr id="904" name="object 904"/>
          <p:cNvSpPr/>
          <p:nvPr/>
        </p:nvSpPr>
        <p:spPr>
          <a:xfrm>
            <a:off x="5404979"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905" name="object 905"/>
          <p:cNvSpPr/>
          <p:nvPr/>
        </p:nvSpPr>
        <p:spPr>
          <a:xfrm>
            <a:off x="5394309"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906" name="object 906"/>
          <p:cNvSpPr/>
          <p:nvPr/>
        </p:nvSpPr>
        <p:spPr>
          <a:xfrm>
            <a:off x="5383663"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907" name="object 907"/>
          <p:cNvSpPr/>
          <p:nvPr/>
        </p:nvSpPr>
        <p:spPr>
          <a:xfrm>
            <a:off x="5373039"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908" name="object 908"/>
          <p:cNvSpPr/>
          <p:nvPr/>
        </p:nvSpPr>
        <p:spPr>
          <a:xfrm>
            <a:off x="5362368"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909" name="object 909"/>
          <p:cNvSpPr/>
          <p:nvPr/>
        </p:nvSpPr>
        <p:spPr>
          <a:xfrm>
            <a:off x="5351720"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910" name="object 910"/>
          <p:cNvSpPr/>
          <p:nvPr/>
        </p:nvSpPr>
        <p:spPr>
          <a:xfrm>
            <a:off x="5263024" y="3499406"/>
            <a:ext cx="116205" cy="81280"/>
          </a:xfrm>
          <a:custGeom>
            <a:avLst/>
            <a:gdLst/>
            <a:ahLst/>
            <a:cxnLst/>
            <a:rect l="l" t="t" r="r" b="b"/>
            <a:pathLst>
              <a:path w="116204" h="81279">
                <a:moveTo>
                  <a:pt x="71526" y="0"/>
                </a:moveTo>
                <a:lnTo>
                  <a:pt x="43707" y="5506"/>
                </a:lnTo>
                <a:lnTo>
                  <a:pt x="20968" y="20520"/>
                </a:lnTo>
                <a:lnTo>
                  <a:pt x="5627" y="42777"/>
                </a:lnTo>
                <a:lnTo>
                  <a:pt x="0" y="70013"/>
                </a:lnTo>
                <a:lnTo>
                  <a:pt x="0" y="81088"/>
                </a:lnTo>
                <a:lnTo>
                  <a:pt x="16990" y="81088"/>
                </a:lnTo>
                <a:lnTo>
                  <a:pt x="16990" y="70013"/>
                </a:lnTo>
                <a:lnTo>
                  <a:pt x="21285" y="49239"/>
                </a:lnTo>
                <a:lnTo>
                  <a:pt x="32986" y="32254"/>
                </a:lnTo>
                <a:lnTo>
                  <a:pt x="50323" y="20794"/>
                </a:lnTo>
                <a:lnTo>
                  <a:pt x="71526" y="16590"/>
                </a:lnTo>
                <a:lnTo>
                  <a:pt x="116137" y="16590"/>
                </a:lnTo>
                <a:lnTo>
                  <a:pt x="99349" y="5506"/>
                </a:lnTo>
                <a:lnTo>
                  <a:pt x="71526" y="0"/>
                </a:lnTo>
                <a:close/>
              </a:path>
            </a:pathLst>
          </a:custGeom>
          <a:solidFill>
            <a:srgbClr val="314C7E"/>
          </a:solidFill>
        </p:spPr>
        <p:txBody>
          <a:bodyPr wrap="square" lIns="0" tIns="0" rIns="0" bIns="0" rtlCol="0"/>
          <a:lstStyle/>
          <a:p>
            <a:endParaRPr/>
          </a:p>
        </p:txBody>
      </p:sp>
      <p:sp>
        <p:nvSpPr>
          <p:cNvPr id="911" name="object 911"/>
          <p:cNvSpPr/>
          <p:nvPr/>
        </p:nvSpPr>
        <p:spPr>
          <a:xfrm>
            <a:off x="5334551" y="3515996"/>
            <a:ext cx="71755" cy="64769"/>
          </a:xfrm>
          <a:custGeom>
            <a:avLst/>
            <a:gdLst/>
            <a:ahLst/>
            <a:cxnLst/>
            <a:rect l="l" t="t" r="r" b="b"/>
            <a:pathLst>
              <a:path w="71754" h="64770">
                <a:moveTo>
                  <a:pt x="44611" y="0"/>
                </a:moveTo>
                <a:lnTo>
                  <a:pt x="0" y="0"/>
                </a:lnTo>
                <a:lnTo>
                  <a:pt x="21214" y="4204"/>
                </a:lnTo>
                <a:lnTo>
                  <a:pt x="38558" y="15664"/>
                </a:lnTo>
                <a:lnTo>
                  <a:pt x="50264" y="32649"/>
                </a:lnTo>
                <a:lnTo>
                  <a:pt x="54557" y="53423"/>
                </a:lnTo>
                <a:lnTo>
                  <a:pt x="54557" y="64498"/>
                </a:lnTo>
                <a:lnTo>
                  <a:pt x="71547" y="64498"/>
                </a:lnTo>
                <a:lnTo>
                  <a:pt x="71547" y="53423"/>
                </a:lnTo>
                <a:lnTo>
                  <a:pt x="65918" y="26187"/>
                </a:lnTo>
                <a:lnTo>
                  <a:pt x="50567" y="3930"/>
                </a:lnTo>
                <a:lnTo>
                  <a:pt x="44611" y="0"/>
                </a:lnTo>
                <a:close/>
              </a:path>
            </a:pathLst>
          </a:custGeom>
          <a:solidFill>
            <a:srgbClr val="314C7E"/>
          </a:solidFill>
        </p:spPr>
        <p:txBody>
          <a:bodyPr wrap="square" lIns="0" tIns="0" rIns="0" bIns="0" rtlCol="0"/>
          <a:lstStyle/>
          <a:p>
            <a:endParaRPr/>
          </a:p>
        </p:txBody>
      </p:sp>
      <p:sp>
        <p:nvSpPr>
          <p:cNvPr id="912" name="object 912"/>
          <p:cNvSpPr/>
          <p:nvPr/>
        </p:nvSpPr>
        <p:spPr>
          <a:xfrm>
            <a:off x="5029451" y="3499406"/>
            <a:ext cx="116205" cy="81280"/>
          </a:xfrm>
          <a:custGeom>
            <a:avLst/>
            <a:gdLst/>
            <a:ahLst/>
            <a:cxnLst/>
            <a:rect l="l" t="t" r="r" b="b"/>
            <a:pathLst>
              <a:path w="116204" h="81279">
                <a:moveTo>
                  <a:pt x="71547" y="0"/>
                </a:moveTo>
                <a:lnTo>
                  <a:pt x="43715" y="5506"/>
                </a:lnTo>
                <a:lnTo>
                  <a:pt x="20972" y="20520"/>
                </a:lnTo>
                <a:lnTo>
                  <a:pt x="5628" y="42777"/>
                </a:lnTo>
                <a:lnTo>
                  <a:pt x="0" y="70013"/>
                </a:lnTo>
                <a:lnTo>
                  <a:pt x="0" y="81088"/>
                </a:lnTo>
                <a:lnTo>
                  <a:pt x="16968" y="81088"/>
                </a:lnTo>
                <a:lnTo>
                  <a:pt x="16968" y="70013"/>
                </a:lnTo>
                <a:lnTo>
                  <a:pt x="21259" y="49239"/>
                </a:lnTo>
                <a:lnTo>
                  <a:pt x="32960" y="32254"/>
                </a:lnTo>
                <a:lnTo>
                  <a:pt x="50311" y="20794"/>
                </a:lnTo>
                <a:lnTo>
                  <a:pt x="71547" y="16590"/>
                </a:lnTo>
                <a:lnTo>
                  <a:pt x="116124" y="16590"/>
                </a:lnTo>
                <a:lnTo>
                  <a:pt x="99345" y="5506"/>
                </a:lnTo>
                <a:lnTo>
                  <a:pt x="71547" y="0"/>
                </a:lnTo>
                <a:close/>
              </a:path>
            </a:pathLst>
          </a:custGeom>
          <a:solidFill>
            <a:srgbClr val="314C7E"/>
          </a:solidFill>
        </p:spPr>
        <p:txBody>
          <a:bodyPr wrap="square" lIns="0" tIns="0" rIns="0" bIns="0" rtlCol="0"/>
          <a:lstStyle/>
          <a:p>
            <a:endParaRPr/>
          </a:p>
        </p:txBody>
      </p:sp>
      <p:sp>
        <p:nvSpPr>
          <p:cNvPr id="913" name="object 913"/>
          <p:cNvSpPr/>
          <p:nvPr/>
        </p:nvSpPr>
        <p:spPr>
          <a:xfrm>
            <a:off x="5100999" y="3515996"/>
            <a:ext cx="71755" cy="64769"/>
          </a:xfrm>
          <a:custGeom>
            <a:avLst/>
            <a:gdLst/>
            <a:ahLst/>
            <a:cxnLst/>
            <a:rect l="l" t="t" r="r" b="b"/>
            <a:pathLst>
              <a:path w="71754" h="64770">
                <a:moveTo>
                  <a:pt x="44576" y="0"/>
                </a:moveTo>
                <a:lnTo>
                  <a:pt x="0" y="0"/>
                </a:lnTo>
                <a:lnTo>
                  <a:pt x="21198" y="4204"/>
                </a:lnTo>
                <a:lnTo>
                  <a:pt x="38529" y="15664"/>
                </a:lnTo>
                <a:lnTo>
                  <a:pt x="50223" y="32649"/>
                </a:lnTo>
                <a:lnTo>
                  <a:pt x="54513" y="53423"/>
                </a:lnTo>
                <a:lnTo>
                  <a:pt x="54513" y="64498"/>
                </a:lnTo>
                <a:lnTo>
                  <a:pt x="71503" y="64498"/>
                </a:lnTo>
                <a:lnTo>
                  <a:pt x="71503" y="53423"/>
                </a:lnTo>
                <a:lnTo>
                  <a:pt x="65873" y="26187"/>
                </a:lnTo>
                <a:lnTo>
                  <a:pt x="50528" y="3930"/>
                </a:lnTo>
                <a:lnTo>
                  <a:pt x="44576" y="0"/>
                </a:lnTo>
                <a:close/>
              </a:path>
            </a:pathLst>
          </a:custGeom>
          <a:solidFill>
            <a:srgbClr val="314C7E"/>
          </a:solidFill>
        </p:spPr>
        <p:txBody>
          <a:bodyPr wrap="square" lIns="0" tIns="0" rIns="0" bIns="0" rtlCol="0"/>
          <a:lstStyle/>
          <a:p>
            <a:endParaRPr/>
          </a:p>
        </p:txBody>
      </p:sp>
      <p:sp>
        <p:nvSpPr>
          <p:cNvPr id="914" name="object 914"/>
          <p:cNvSpPr/>
          <p:nvPr/>
        </p:nvSpPr>
        <p:spPr>
          <a:xfrm>
            <a:off x="5582325" y="2830092"/>
            <a:ext cx="31750" cy="0"/>
          </a:xfrm>
          <a:custGeom>
            <a:avLst/>
            <a:gdLst/>
            <a:ahLst/>
            <a:cxnLst/>
            <a:rect l="l" t="t" r="r" b="b"/>
            <a:pathLst>
              <a:path w="31750">
                <a:moveTo>
                  <a:pt x="31538" y="0"/>
                </a:moveTo>
                <a:lnTo>
                  <a:pt x="0" y="0"/>
                </a:lnTo>
              </a:path>
            </a:pathLst>
          </a:custGeom>
          <a:ln w="7594">
            <a:solidFill>
              <a:srgbClr val="677AA4"/>
            </a:solidFill>
          </a:ln>
        </p:spPr>
        <p:txBody>
          <a:bodyPr wrap="square" lIns="0" tIns="0" rIns="0" bIns="0" rtlCol="0"/>
          <a:lstStyle/>
          <a:p>
            <a:endParaRPr/>
          </a:p>
        </p:txBody>
      </p:sp>
      <p:sp>
        <p:nvSpPr>
          <p:cNvPr id="915" name="object 915"/>
          <p:cNvSpPr/>
          <p:nvPr/>
        </p:nvSpPr>
        <p:spPr>
          <a:xfrm>
            <a:off x="5583559" y="2795343"/>
            <a:ext cx="29209" cy="0"/>
          </a:xfrm>
          <a:custGeom>
            <a:avLst/>
            <a:gdLst/>
            <a:ahLst/>
            <a:cxnLst/>
            <a:rect l="l" t="t" r="r" b="b"/>
            <a:pathLst>
              <a:path w="29210">
                <a:moveTo>
                  <a:pt x="29093" y="0"/>
                </a:moveTo>
                <a:lnTo>
                  <a:pt x="0" y="0"/>
                </a:lnTo>
              </a:path>
            </a:pathLst>
          </a:custGeom>
          <a:ln w="5207">
            <a:solidFill>
              <a:srgbClr val="677AA4"/>
            </a:solidFill>
          </a:ln>
        </p:spPr>
        <p:txBody>
          <a:bodyPr wrap="square" lIns="0" tIns="0" rIns="0" bIns="0" rtlCol="0"/>
          <a:lstStyle/>
          <a:p>
            <a:endParaRPr/>
          </a:p>
        </p:txBody>
      </p:sp>
      <p:sp>
        <p:nvSpPr>
          <p:cNvPr id="916" name="object 916"/>
          <p:cNvSpPr/>
          <p:nvPr/>
        </p:nvSpPr>
        <p:spPr>
          <a:xfrm>
            <a:off x="5590194" y="2786151"/>
            <a:ext cx="15875" cy="0"/>
          </a:xfrm>
          <a:custGeom>
            <a:avLst/>
            <a:gdLst/>
            <a:ahLst/>
            <a:cxnLst/>
            <a:rect l="l" t="t" r="r" b="b"/>
            <a:pathLst>
              <a:path w="15875">
                <a:moveTo>
                  <a:pt x="15778" y="0"/>
                </a:moveTo>
                <a:lnTo>
                  <a:pt x="0" y="0"/>
                </a:lnTo>
              </a:path>
            </a:pathLst>
          </a:custGeom>
          <a:ln w="5206">
            <a:solidFill>
              <a:srgbClr val="677AA4"/>
            </a:solidFill>
          </a:ln>
        </p:spPr>
        <p:txBody>
          <a:bodyPr wrap="square" lIns="0" tIns="0" rIns="0" bIns="0" rtlCol="0"/>
          <a:lstStyle/>
          <a:p>
            <a:endParaRPr/>
          </a:p>
        </p:txBody>
      </p:sp>
      <p:sp>
        <p:nvSpPr>
          <p:cNvPr id="917" name="object 917"/>
          <p:cNvSpPr/>
          <p:nvPr/>
        </p:nvSpPr>
        <p:spPr>
          <a:xfrm>
            <a:off x="5587771" y="2799916"/>
            <a:ext cx="20955" cy="23495"/>
          </a:xfrm>
          <a:custGeom>
            <a:avLst/>
            <a:gdLst/>
            <a:ahLst/>
            <a:cxnLst/>
            <a:rect l="l" t="t" r="r" b="b"/>
            <a:pathLst>
              <a:path w="20954" h="23494">
                <a:moveTo>
                  <a:pt x="0" y="23472"/>
                </a:moveTo>
                <a:lnTo>
                  <a:pt x="20600" y="23472"/>
                </a:lnTo>
                <a:lnTo>
                  <a:pt x="20600" y="0"/>
                </a:lnTo>
                <a:lnTo>
                  <a:pt x="0" y="0"/>
                </a:lnTo>
                <a:lnTo>
                  <a:pt x="0" y="23472"/>
                </a:lnTo>
                <a:close/>
              </a:path>
            </a:pathLst>
          </a:custGeom>
          <a:solidFill>
            <a:srgbClr val="677AA4"/>
          </a:solidFill>
        </p:spPr>
        <p:txBody>
          <a:bodyPr wrap="square" lIns="0" tIns="0" rIns="0" bIns="0" rtlCol="0"/>
          <a:lstStyle/>
          <a:p>
            <a:endParaRPr/>
          </a:p>
        </p:txBody>
      </p:sp>
      <p:sp>
        <p:nvSpPr>
          <p:cNvPr id="918" name="object 918"/>
          <p:cNvSpPr/>
          <p:nvPr/>
        </p:nvSpPr>
        <p:spPr>
          <a:xfrm>
            <a:off x="5594162" y="2776960"/>
            <a:ext cx="8255" cy="0"/>
          </a:xfrm>
          <a:custGeom>
            <a:avLst/>
            <a:gdLst/>
            <a:ahLst/>
            <a:cxnLst/>
            <a:rect l="l" t="t" r="r" b="b"/>
            <a:pathLst>
              <a:path w="8254">
                <a:moveTo>
                  <a:pt x="7889" y="0"/>
                </a:moveTo>
                <a:lnTo>
                  <a:pt x="0" y="0"/>
                </a:lnTo>
              </a:path>
            </a:pathLst>
          </a:custGeom>
          <a:ln w="5207">
            <a:solidFill>
              <a:srgbClr val="677AA4"/>
            </a:solidFill>
          </a:ln>
        </p:spPr>
        <p:txBody>
          <a:bodyPr wrap="square" lIns="0" tIns="0" rIns="0" bIns="0" rtlCol="0"/>
          <a:lstStyle/>
          <a:p>
            <a:endParaRPr/>
          </a:p>
        </p:txBody>
      </p:sp>
      <p:sp>
        <p:nvSpPr>
          <p:cNvPr id="919" name="object 919"/>
          <p:cNvSpPr/>
          <p:nvPr/>
        </p:nvSpPr>
        <p:spPr>
          <a:xfrm>
            <a:off x="5594162" y="2738064"/>
            <a:ext cx="8255" cy="0"/>
          </a:xfrm>
          <a:custGeom>
            <a:avLst/>
            <a:gdLst/>
            <a:ahLst/>
            <a:cxnLst/>
            <a:rect l="l" t="t" r="r" b="b"/>
            <a:pathLst>
              <a:path w="8254">
                <a:moveTo>
                  <a:pt x="0" y="0"/>
                </a:moveTo>
                <a:lnTo>
                  <a:pt x="7889" y="0"/>
                </a:lnTo>
              </a:path>
            </a:pathLst>
          </a:custGeom>
          <a:ln w="25825">
            <a:solidFill>
              <a:srgbClr val="677AA4"/>
            </a:solidFill>
          </a:ln>
        </p:spPr>
        <p:txBody>
          <a:bodyPr wrap="square" lIns="0" tIns="0" rIns="0" bIns="0" rtlCol="0"/>
          <a:lstStyle/>
          <a:p>
            <a:endParaRPr/>
          </a:p>
        </p:txBody>
      </p:sp>
      <p:sp>
        <p:nvSpPr>
          <p:cNvPr id="920" name="object 920"/>
          <p:cNvSpPr/>
          <p:nvPr/>
        </p:nvSpPr>
        <p:spPr>
          <a:xfrm>
            <a:off x="5585660" y="2749475"/>
            <a:ext cx="25400" cy="24765"/>
          </a:xfrm>
          <a:custGeom>
            <a:avLst/>
            <a:gdLst/>
            <a:ahLst/>
            <a:cxnLst/>
            <a:rect l="l" t="t" r="r" b="b"/>
            <a:pathLst>
              <a:path w="25400" h="24764">
                <a:moveTo>
                  <a:pt x="19297" y="0"/>
                </a:moveTo>
                <a:lnTo>
                  <a:pt x="5581" y="0"/>
                </a:lnTo>
                <a:lnTo>
                  <a:pt x="0" y="5469"/>
                </a:lnTo>
                <a:lnTo>
                  <a:pt x="0" y="18921"/>
                </a:lnTo>
                <a:lnTo>
                  <a:pt x="5581" y="24368"/>
                </a:lnTo>
                <a:lnTo>
                  <a:pt x="19297" y="24368"/>
                </a:lnTo>
                <a:lnTo>
                  <a:pt x="24878" y="18921"/>
                </a:lnTo>
                <a:lnTo>
                  <a:pt x="24878" y="5469"/>
                </a:lnTo>
                <a:lnTo>
                  <a:pt x="19297" y="0"/>
                </a:lnTo>
                <a:close/>
              </a:path>
            </a:pathLst>
          </a:custGeom>
          <a:solidFill>
            <a:srgbClr val="314C7E"/>
          </a:solidFill>
        </p:spPr>
        <p:txBody>
          <a:bodyPr wrap="square" lIns="0" tIns="0" rIns="0" bIns="0" rtlCol="0"/>
          <a:lstStyle/>
          <a:p>
            <a:endParaRPr/>
          </a:p>
        </p:txBody>
      </p:sp>
      <p:sp>
        <p:nvSpPr>
          <p:cNvPr id="921" name="object 921"/>
          <p:cNvSpPr/>
          <p:nvPr/>
        </p:nvSpPr>
        <p:spPr>
          <a:xfrm>
            <a:off x="5371869" y="2830092"/>
            <a:ext cx="31750" cy="0"/>
          </a:xfrm>
          <a:custGeom>
            <a:avLst/>
            <a:gdLst/>
            <a:ahLst/>
            <a:cxnLst/>
            <a:rect l="l" t="t" r="r" b="b"/>
            <a:pathLst>
              <a:path w="31750">
                <a:moveTo>
                  <a:pt x="31517" y="0"/>
                </a:moveTo>
                <a:lnTo>
                  <a:pt x="0" y="0"/>
                </a:lnTo>
              </a:path>
            </a:pathLst>
          </a:custGeom>
          <a:ln w="7594">
            <a:solidFill>
              <a:srgbClr val="677AA4"/>
            </a:solidFill>
          </a:ln>
        </p:spPr>
        <p:txBody>
          <a:bodyPr wrap="square" lIns="0" tIns="0" rIns="0" bIns="0" rtlCol="0"/>
          <a:lstStyle/>
          <a:p>
            <a:endParaRPr/>
          </a:p>
        </p:txBody>
      </p:sp>
      <p:sp>
        <p:nvSpPr>
          <p:cNvPr id="922" name="object 922"/>
          <p:cNvSpPr/>
          <p:nvPr/>
        </p:nvSpPr>
        <p:spPr>
          <a:xfrm>
            <a:off x="5373081" y="2795343"/>
            <a:ext cx="29209" cy="0"/>
          </a:xfrm>
          <a:custGeom>
            <a:avLst/>
            <a:gdLst/>
            <a:ahLst/>
            <a:cxnLst/>
            <a:rect l="l" t="t" r="r" b="b"/>
            <a:pathLst>
              <a:path w="29210">
                <a:moveTo>
                  <a:pt x="29139" y="0"/>
                </a:moveTo>
                <a:lnTo>
                  <a:pt x="0" y="0"/>
                </a:lnTo>
              </a:path>
            </a:pathLst>
          </a:custGeom>
          <a:ln w="5207">
            <a:solidFill>
              <a:srgbClr val="677AA4"/>
            </a:solidFill>
          </a:ln>
        </p:spPr>
        <p:txBody>
          <a:bodyPr wrap="square" lIns="0" tIns="0" rIns="0" bIns="0" rtlCol="0"/>
          <a:lstStyle/>
          <a:p>
            <a:endParaRPr/>
          </a:p>
        </p:txBody>
      </p:sp>
      <p:sp>
        <p:nvSpPr>
          <p:cNvPr id="923" name="object 923"/>
          <p:cNvSpPr/>
          <p:nvPr/>
        </p:nvSpPr>
        <p:spPr>
          <a:xfrm>
            <a:off x="5379739" y="2786151"/>
            <a:ext cx="15875" cy="0"/>
          </a:xfrm>
          <a:custGeom>
            <a:avLst/>
            <a:gdLst/>
            <a:ahLst/>
            <a:cxnLst/>
            <a:rect l="l" t="t" r="r" b="b"/>
            <a:pathLst>
              <a:path w="15875">
                <a:moveTo>
                  <a:pt x="15757" y="0"/>
                </a:moveTo>
                <a:lnTo>
                  <a:pt x="0" y="0"/>
                </a:lnTo>
              </a:path>
            </a:pathLst>
          </a:custGeom>
          <a:ln w="5206">
            <a:solidFill>
              <a:srgbClr val="677AA4"/>
            </a:solidFill>
          </a:ln>
        </p:spPr>
        <p:txBody>
          <a:bodyPr wrap="square" lIns="0" tIns="0" rIns="0" bIns="0" rtlCol="0"/>
          <a:lstStyle/>
          <a:p>
            <a:endParaRPr/>
          </a:p>
        </p:txBody>
      </p:sp>
      <p:sp>
        <p:nvSpPr>
          <p:cNvPr id="924" name="object 924"/>
          <p:cNvSpPr/>
          <p:nvPr/>
        </p:nvSpPr>
        <p:spPr>
          <a:xfrm>
            <a:off x="5377296" y="2811652"/>
            <a:ext cx="20955" cy="0"/>
          </a:xfrm>
          <a:custGeom>
            <a:avLst/>
            <a:gdLst/>
            <a:ahLst/>
            <a:cxnLst/>
            <a:rect l="l" t="t" r="r" b="b"/>
            <a:pathLst>
              <a:path w="20954">
                <a:moveTo>
                  <a:pt x="0" y="0"/>
                </a:moveTo>
                <a:lnTo>
                  <a:pt x="20620" y="0"/>
                </a:lnTo>
              </a:path>
            </a:pathLst>
          </a:custGeom>
          <a:ln w="23472">
            <a:solidFill>
              <a:srgbClr val="677AA4"/>
            </a:solidFill>
          </a:ln>
        </p:spPr>
        <p:txBody>
          <a:bodyPr wrap="square" lIns="0" tIns="0" rIns="0" bIns="0" rtlCol="0"/>
          <a:lstStyle/>
          <a:p>
            <a:endParaRPr/>
          </a:p>
        </p:txBody>
      </p:sp>
      <p:sp>
        <p:nvSpPr>
          <p:cNvPr id="925" name="object 925"/>
          <p:cNvSpPr/>
          <p:nvPr/>
        </p:nvSpPr>
        <p:spPr>
          <a:xfrm>
            <a:off x="5383706" y="2776960"/>
            <a:ext cx="8255" cy="0"/>
          </a:xfrm>
          <a:custGeom>
            <a:avLst/>
            <a:gdLst/>
            <a:ahLst/>
            <a:cxnLst/>
            <a:rect l="l" t="t" r="r" b="b"/>
            <a:pathLst>
              <a:path w="8254">
                <a:moveTo>
                  <a:pt x="7867" y="0"/>
                </a:moveTo>
                <a:lnTo>
                  <a:pt x="0" y="0"/>
                </a:lnTo>
              </a:path>
            </a:pathLst>
          </a:custGeom>
          <a:ln w="5207">
            <a:solidFill>
              <a:srgbClr val="677AA4"/>
            </a:solidFill>
          </a:ln>
        </p:spPr>
        <p:txBody>
          <a:bodyPr wrap="square" lIns="0" tIns="0" rIns="0" bIns="0" rtlCol="0"/>
          <a:lstStyle/>
          <a:p>
            <a:endParaRPr/>
          </a:p>
        </p:txBody>
      </p:sp>
      <p:sp>
        <p:nvSpPr>
          <p:cNvPr id="926" name="object 926"/>
          <p:cNvSpPr/>
          <p:nvPr/>
        </p:nvSpPr>
        <p:spPr>
          <a:xfrm>
            <a:off x="5383706" y="2738065"/>
            <a:ext cx="8255" cy="0"/>
          </a:xfrm>
          <a:custGeom>
            <a:avLst/>
            <a:gdLst/>
            <a:ahLst/>
            <a:cxnLst/>
            <a:rect l="l" t="t" r="r" b="b"/>
            <a:pathLst>
              <a:path w="8254">
                <a:moveTo>
                  <a:pt x="7867" y="0"/>
                </a:moveTo>
                <a:lnTo>
                  <a:pt x="0" y="0"/>
                </a:lnTo>
              </a:path>
            </a:pathLst>
          </a:custGeom>
          <a:ln w="14630">
            <a:solidFill>
              <a:srgbClr val="677AA4"/>
            </a:solidFill>
          </a:ln>
        </p:spPr>
        <p:txBody>
          <a:bodyPr wrap="square" lIns="0" tIns="0" rIns="0" bIns="0" rtlCol="0"/>
          <a:lstStyle/>
          <a:p>
            <a:endParaRPr/>
          </a:p>
        </p:txBody>
      </p:sp>
      <p:sp>
        <p:nvSpPr>
          <p:cNvPr id="927" name="object 927"/>
          <p:cNvSpPr/>
          <p:nvPr/>
        </p:nvSpPr>
        <p:spPr>
          <a:xfrm>
            <a:off x="5375196" y="2749475"/>
            <a:ext cx="25400" cy="24765"/>
          </a:xfrm>
          <a:custGeom>
            <a:avLst/>
            <a:gdLst/>
            <a:ahLst/>
            <a:cxnLst/>
            <a:rect l="l" t="t" r="r" b="b"/>
            <a:pathLst>
              <a:path w="25400" h="24764">
                <a:moveTo>
                  <a:pt x="19320" y="0"/>
                </a:moveTo>
                <a:lnTo>
                  <a:pt x="5580" y="0"/>
                </a:lnTo>
                <a:lnTo>
                  <a:pt x="0" y="5469"/>
                </a:lnTo>
                <a:lnTo>
                  <a:pt x="0" y="18921"/>
                </a:lnTo>
                <a:lnTo>
                  <a:pt x="5580" y="24368"/>
                </a:lnTo>
                <a:lnTo>
                  <a:pt x="19320" y="24368"/>
                </a:lnTo>
                <a:lnTo>
                  <a:pt x="24855" y="18921"/>
                </a:lnTo>
                <a:lnTo>
                  <a:pt x="24855" y="5469"/>
                </a:lnTo>
                <a:lnTo>
                  <a:pt x="19320" y="0"/>
                </a:lnTo>
                <a:close/>
              </a:path>
            </a:pathLst>
          </a:custGeom>
          <a:solidFill>
            <a:srgbClr val="314C7E"/>
          </a:solidFill>
        </p:spPr>
        <p:txBody>
          <a:bodyPr wrap="square" lIns="0" tIns="0" rIns="0" bIns="0" rtlCol="0"/>
          <a:lstStyle/>
          <a:p>
            <a:endParaRPr/>
          </a:p>
        </p:txBody>
      </p:sp>
      <p:sp>
        <p:nvSpPr>
          <p:cNvPr id="928" name="object 928"/>
          <p:cNvSpPr/>
          <p:nvPr/>
        </p:nvSpPr>
        <p:spPr>
          <a:xfrm>
            <a:off x="5161416" y="2830092"/>
            <a:ext cx="31750" cy="0"/>
          </a:xfrm>
          <a:custGeom>
            <a:avLst/>
            <a:gdLst/>
            <a:ahLst/>
            <a:cxnLst/>
            <a:rect l="l" t="t" r="r" b="b"/>
            <a:pathLst>
              <a:path w="31750">
                <a:moveTo>
                  <a:pt x="31517" y="0"/>
                </a:moveTo>
                <a:lnTo>
                  <a:pt x="0" y="0"/>
                </a:lnTo>
              </a:path>
            </a:pathLst>
          </a:custGeom>
          <a:ln w="7594">
            <a:solidFill>
              <a:srgbClr val="677AA4"/>
            </a:solidFill>
          </a:ln>
        </p:spPr>
        <p:txBody>
          <a:bodyPr wrap="square" lIns="0" tIns="0" rIns="0" bIns="0" rtlCol="0"/>
          <a:lstStyle/>
          <a:p>
            <a:endParaRPr/>
          </a:p>
        </p:txBody>
      </p:sp>
      <p:sp>
        <p:nvSpPr>
          <p:cNvPr id="929" name="object 929"/>
          <p:cNvSpPr/>
          <p:nvPr/>
        </p:nvSpPr>
        <p:spPr>
          <a:xfrm>
            <a:off x="5162604" y="2795343"/>
            <a:ext cx="29209" cy="0"/>
          </a:xfrm>
          <a:custGeom>
            <a:avLst/>
            <a:gdLst/>
            <a:ahLst/>
            <a:cxnLst/>
            <a:rect l="l" t="t" r="r" b="b"/>
            <a:pathLst>
              <a:path w="29210">
                <a:moveTo>
                  <a:pt x="29116" y="0"/>
                </a:moveTo>
                <a:lnTo>
                  <a:pt x="0" y="0"/>
                </a:lnTo>
              </a:path>
            </a:pathLst>
          </a:custGeom>
          <a:ln w="5207">
            <a:solidFill>
              <a:srgbClr val="677AA4"/>
            </a:solidFill>
          </a:ln>
        </p:spPr>
        <p:txBody>
          <a:bodyPr wrap="square" lIns="0" tIns="0" rIns="0" bIns="0" rtlCol="0"/>
          <a:lstStyle/>
          <a:p>
            <a:endParaRPr/>
          </a:p>
        </p:txBody>
      </p:sp>
      <p:sp>
        <p:nvSpPr>
          <p:cNvPr id="930" name="object 930"/>
          <p:cNvSpPr/>
          <p:nvPr/>
        </p:nvSpPr>
        <p:spPr>
          <a:xfrm>
            <a:off x="5169285" y="2786151"/>
            <a:ext cx="15875" cy="0"/>
          </a:xfrm>
          <a:custGeom>
            <a:avLst/>
            <a:gdLst/>
            <a:ahLst/>
            <a:cxnLst/>
            <a:rect l="l" t="t" r="r" b="b"/>
            <a:pathLst>
              <a:path w="15875">
                <a:moveTo>
                  <a:pt x="15757" y="0"/>
                </a:moveTo>
                <a:lnTo>
                  <a:pt x="0" y="0"/>
                </a:lnTo>
              </a:path>
            </a:pathLst>
          </a:custGeom>
          <a:ln w="5206">
            <a:solidFill>
              <a:srgbClr val="677AA4"/>
            </a:solidFill>
          </a:ln>
        </p:spPr>
        <p:txBody>
          <a:bodyPr wrap="square" lIns="0" tIns="0" rIns="0" bIns="0" rtlCol="0"/>
          <a:lstStyle/>
          <a:p>
            <a:endParaRPr/>
          </a:p>
        </p:txBody>
      </p:sp>
      <p:sp>
        <p:nvSpPr>
          <p:cNvPr id="931" name="object 931"/>
          <p:cNvSpPr/>
          <p:nvPr/>
        </p:nvSpPr>
        <p:spPr>
          <a:xfrm>
            <a:off x="5166862" y="2811652"/>
            <a:ext cx="20955" cy="0"/>
          </a:xfrm>
          <a:custGeom>
            <a:avLst/>
            <a:gdLst/>
            <a:ahLst/>
            <a:cxnLst/>
            <a:rect l="l" t="t" r="r" b="b"/>
            <a:pathLst>
              <a:path w="20954">
                <a:moveTo>
                  <a:pt x="0" y="0"/>
                </a:moveTo>
                <a:lnTo>
                  <a:pt x="20600" y="0"/>
                </a:lnTo>
              </a:path>
            </a:pathLst>
          </a:custGeom>
          <a:ln w="23472">
            <a:solidFill>
              <a:srgbClr val="677AA4"/>
            </a:solidFill>
          </a:ln>
        </p:spPr>
        <p:txBody>
          <a:bodyPr wrap="square" lIns="0" tIns="0" rIns="0" bIns="0" rtlCol="0"/>
          <a:lstStyle/>
          <a:p>
            <a:endParaRPr/>
          </a:p>
        </p:txBody>
      </p:sp>
      <p:sp>
        <p:nvSpPr>
          <p:cNvPr id="932" name="object 932"/>
          <p:cNvSpPr/>
          <p:nvPr/>
        </p:nvSpPr>
        <p:spPr>
          <a:xfrm>
            <a:off x="5173209" y="2776960"/>
            <a:ext cx="8255" cy="0"/>
          </a:xfrm>
          <a:custGeom>
            <a:avLst/>
            <a:gdLst/>
            <a:ahLst/>
            <a:cxnLst/>
            <a:rect l="l" t="t" r="r" b="b"/>
            <a:pathLst>
              <a:path w="8254">
                <a:moveTo>
                  <a:pt x="7889" y="0"/>
                </a:moveTo>
                <a:lnTo>
                  <a:pt x="0" y="0"/>
                </a:lnTo>
              </a:path>
            </a:pathLst>
          </a:custGeom>
          <a:ln w="5207">
            <a:solidFill>
              <a:srgbClr val="677AA4"/>
            </a:solidFill>
          </a:ln>
        </p:spPr>
        <p:txBody>
          <a:bodyPr wrap="square" lIns="0" tIns="0" rIns="0" bIns="0" rtlCol="0"/>
          <a:lstStyle/>
          <a:p>
            <a:endParaRPr/>
          </a:p>
        </p:txBody>
      </p:sp>
      <p:sp>
        <p:nvSpPr>
          <p:cNvPr id="933" name="object 933"/>
          <p:cNvSpPr/>
          <p:nvPr/>
        </p:nvSpPr>
        <p:spPr>
          <a:xfrm>
            <a:off x="5173209" y="2738065"/>
            <a:ext cx="8255" cy="0"/>
          </a:xfrm>
          <a:custGeom>
            <a:avLst/>
            <a:gdLst/>
            <a:ahLst/>
            <a:cxnLst/>
            <a:rect l="l" t="t" r="r" b="b"/>
            <a:pathLst>
              <a:path w="8254">
                <a:moveTo>
                  <a:pt x="7889" y="0"/>
                </a:moveTo>
                <a:lnTo>
                  <a:pt x="0" y="0"/>
                </a:lnTo>
              </a:path>
            </a:pathLst>
          </a:custGeom>
          <a:ln w="14630">
            <a:solidFill>
              <a:srgbClr val="677AA4"/>
            </a:solidFill>
          </a:ln>
        </p:spPr>
        <p:txBody>
          <a:bodyPr wrap="square" lIns="0" tIns="0" rIns="0" bIns="0" rtlCol="0"/>
          <a:lstStyle/>
          <a:p>
            <a:endParaRPr/>
          </a:p>
        </p:txBody>
      </p:sp>
      <p:sp>
        <p:nvSpPr>
          <p:cNvPr id="934" name="object 934"/>
          <p:cNvSpPr/>
          <p:nvPr/>
        </p:nvSpPr>
        <p:spPr>
          <a:xfrm>
            <a:off x="5164730" y="2749475"/>
            <a:ext cx="25400" cy="24765"/>
          </a:xfrm>
          <a:custGeom>
            <a:avLst/>
            <a:gdLst/>
            <a:ahLst/>
            <a:cxnLst/>
            <a:rect l="l" t="t" r="r" b="b"/>
            <a:pathLst>
              <a:path w="25400" h="24764">
                <a:moveTo>
                  <a:pt x="19297" y="0"/>
                </a:moveTo>
                <a:lnTo>
                  <a:pt x="5603" y="0"/>
                </a:lnTo>
                <a:lnTo>
                  <a:pt x="0" y="5469"/>
                </a:lnTo>
                <a:lnTo>
                  <a:pt x="0" y="18921"/>
                </a:lnTo>
                <a:lnTo>
                  <a:pt x="5603" y="24368"/>
                </a:lnTo>
                <a:lnTo>
                  <a:pt x="19297" y="24368"/>
                </a:lnTo>
                <a:lnTo>
                  <a:pt x="24855" y="18921"/>
                </a:lnTo>
                <a:lnTo>
                  <a:pt x="24855" y="5469"/>
                </a:lnTo>
                <a:lnTo>
                  <a:pt x="19297" y="0"/>
                </a:lnTo>
                <a:close/>
              </a:path>
            </a:pathLst>
          </a:custGeom>
          <a:solidFill>
            <a:srgbClr val="314C7E"/>
          </a:solidFill>
        </p:spPr>
        <p:txBody>
          <a:bodyPr wrap="square" lIns="0" tIns="0" rIns="0" bIns="0" rtlCol="0"/>
          <a:lstStyle/>
          <a:p>
            <a:endParaRPr/>
          </a:p>
        </p:txBody>
      </p:sp>
      <p:sp>
        <p:nvSpPr>
          <p:cNvPr id="935" name="object 935"/>
          <p:cNvSpPr/>
          <p:nvPr/>
        </p:nvSpPr>
        <p:spPr>
          <a:xfrm>
            <a:off x="4949618" y="2830092"/>
            <a:ext cx="31750" cy="0"/>
          </a:xfrm>
          <a:custGeom>
            <a:avLst/>
            <a:gdLst/>
            <a:ahLst/>
            <a:cxnLst/>
            <a:rect l="l" t="t" r="r" b="b"/>
            <a:pathLst>
              <a:path w="31750">
                <a:moveTo>
                  <a:pt x="31538" y="0"/>
                </a:moveTo>
                <a:lnTo>
                  <a:pt x="0" y="0"/>
                </a:lnTo>
              </a:path>
            </a:pathLst>
          </a:custGeom>
          <a:ln w="7594">
            <a:solidFill>
              <a:srgbClr val="677AA4"/>
            </a:solidFill>
          </a:ln>
        </p:spPr>
        <p:txBody>
          <a:bodyPr wrap="square" lIns="0" tIns="0" rIns="0" bIns="0" rtlCol="0"/>
          <a:lstStyle/>
          <a:p>
            <a:endParaRPr/>
          </a:p>
        </p:txBody>
      </p:sp>
      <p:sp>
        <p:nvSpPr>
          <p:cNvPr id="936" name="object 936"/>
          <p:cNvSpPr/>
          <p:nvPr/>
        </p:nvSpPr>
        <p:spPr>
          <a:xfrm>
            <a:off x="4950829" y="2795343"/>
            <a:ext cx="29209" cy="0"/>
          </a:xfrm>
          <a:custGeom>
            <a:avLst/>
            <a:gdLst/>
            <a:ahLst/>
            <a:cxnLst/>
            <a:rect l="l" t="t" r="r" b="b"/>
            <a:pathLst>
              <a:path w="29210">
                <a:moveTo>
                  <a:pt x="29093" y="0"/>
                </a:moveTo>
                <a:lnTo>
                  <a:pt x="0" y="0"/>
                </a:lnTo>
              </a:path>
            </a:pathLst>
          </a:custGeom>
          <a:ln w="5207">
            <a:solidFill>
              <a:srgbClr val="677AA4"/>
            </a:solidFill>
          </a:ln>
        </p:spPr>
        <p:txBody>
          <a:bodyPr wrap="square" lIns="0" tIns="0" rIns="0" bIns="0" rtlCol="0"/>
          <a:lstStyle/>
          <a:p>
            <a:endParaRPr/>
          </a:p>
        </p:txBody>
      </p:sp>
      <p:sp>
        <p:nvSpPr>
          <p:cNvPr id="937" name="object 937"/>
          <p:cNvSpPr/>
          <p:nvPr/>
        </p:nvSpPr>
        <p:spPr>
          <a:xfrm>
            <a:off x="4957485" y="2786151"/>
            <a:ext cx="15875" cy="0"/>
          </a:xfrm>
          <a:custGeom>
            <a:avLst/>
            <a:gdLst/>
            <a:ahLst/>
            <a:cxnLst/>
            <a:rect l="l" t="t" r="r" b="b"/>
            <a:pathLst>
              <a:path w="15875">
                <a:moveTo>
                  <a:pt x="15757" y="0"/>
                </a:moveTo>
                <a:lnTo>
                  <a:pt x="0" y="0"/>
                </a:lnTo>
              </a:path>
            </a:pathLst>
          </a:custGeom>
          <a:ln w="5206">
            <a:solidFill>
              <a:srgbClr val="677AA4"/>
            </a:solidFill>
          </a:ln>
        </p:spPr>
        <p:txBody>
          <a:bodyPr wrap="square" lIns="0" tIns="0" rIns="0" bIns="0" rtlCol="0"/>
          <a:lstStyle/>
          <a:p>
            <a:endParaRPr/>
          </a:p>
        </p:txBody>
      </p:sp>
      <p:sp>
        <p:nvSpPr>
          <p:cNvPr id="938" name="object 938"/>
          <p:cNvSpPr/>
          <p:nvPr/>
        </p:nvSpPr>
        <p:spPr>
          <a:xfrm>
            <a:off x="4955086" y="2811652"/>
            <a:ext cx="20955" cy="0"/>
          </a:xfrm>
          <a:custGeom>
            <a:avLst/>
            <a:gdLst/>
            <a:ahLst/>
            <a:cxnLst/>
            <a:rect l="l" t="t" r="r" b="b"/>
            <a:pathLst>
              <a:path w="20954">
                <a:moveTo>
                  <a:pt x="0" y="0"/>
                </a:moveTo>
                <a:lnTo>
                  <a:pt x="20577" y="0"/>
                </a:lnTo>
              </a:path>
            </a:pathLst>
          </a:custGeom>
          <a:ln w="23472">
            <a:solidFill>
              <a:srgbClr val="677AA4"/>
            </a:solidFill>
          </a:ln>
        </p:spPr>
        <p:txBody>
          <a:bodyPr wrap="square" lIns="0" tIns="0" rIns="0" bIns="0" rtlCol="0"/>
          <a:lstStyle/>
          <a:p>
            <a:endParaRPr/>
          </a:p>
        </p:txBody>
      </p:sp>
      <p:sp>
        <p:nvSpPr>
          <p:cNvPr id="939" name="object 939"/>
          <p:cNvSpPr/>
          <p:nvPr/>
        </p:nvSpPr>
        <p:spPr>
          <a:xfrm>
            <a:off x="4961431" y="2776960"/>
            <a:ext cx="8255" cy="0"/>
          </a:xfrm>
          <a:custGeom>
            <a:avLst/>
            <a:gdLst/>
            <a:ahLst/>
            <a:cxnLst/>
            <a:rect l="l" t="t" r="r" b="b"/>
            <a:pathLst>
              <a:path w="8254">
                <a:moveTo>
                  <a:pt x="7889" y="0"/>
                </a:moveTo>
                <a:lnTo>
                  <a:pt x="0" y="0"/>
                </a:lnTo>
              </a:path>
            </a:pathLst>
          </a:custGeom>
          <a:ln w="5207">
            <a:solidFill>
              <a:srgbClr val="677AA4"/>
            </a:solidFill>
          </a:ln>
        </p:spPr>
        <p:txBody>
          <a:bodyPr wrap="square" lIns="0" tIns="0" rIns="0" bIns="0" rtlCol="0"/>
          <a:lstStyle/>
          <a:p>
            <a:endParaRPr/>
          </a:p>
        </p:txBody>
      </p:sp>
      <p:sp>
        <p:nvSpPr>
          <p:cNvPr id="940" name="object 940"/>
          <p:cNvSpPr/>
          <p:nvPr/>
        </p:nvSpPr>
        <p:spPr>
          <a:xfrm>
            <a:off x="4961431" y="2738065"/>
            <a:ext cx="8255" cy="0"/>
          </a:xfrm>
          <a:custGeom>
            <a:avLst/>
            <a:gdLst/>
            <a:ahLst/>
            <a:cxnLst/>
            <a:rect l="l" t="t" r="r" b="b"/>
            <a:pathLst>
              <a:path w="8254">
                <a:moveTo>
                  <a:pt x="7889" y="0"/>
                </a:moveTo>
                <a:lnTo>
                  <a:pt x="0" y="0"/>
                </a:lnTo>
              </a:path>
            </a:pathLst>
          </a:custGeom>
          <a:ln w="14630">
            <a:solidFill>
              <a:srgbClr val="677AA4"/>
            </a:solidFill>
          </a:ln>
        </p:spPr>
        <p:txBody>
          <a:bodyPr wrap="square" lIns="0" tIns="0" rIns="0" bIns="0" rtlCol="0"/>
          <a:lstStyle/>
          <a:p>
            <a:endParaRPr/>
          </a:p>
        </p:txBody>
      </p:sp>
      <p:sp>
        <p:nvSpPr>
          <p:cNvPr id="941" name="object 941"/>
          <p:cNvSpPr/>
          <p:nvPr/>
        </p:nvSpPr>
        <p:spPr>
          <a:xfrm>
            <a:off x="4952954" y="2749475"/>
            <a:ext cx="25400" cy="24765"/>
          </a:xfrm>
          <a:custGeom>
            <a:avLst/>
            <a:gdLst/>
            <a:ahLst/>
            <a:cxnLst/>
            <a:rect l="l" t="t" r="r" b="b"/>
            <a:pathLst>
              <a:path w="25400" h="24764">
                <a:moveTo>
                  <a:pt x="19276" y="0"/>
                </a:moveTo>
                <a:lnTo>
                  <a:pt x="5557" y="0"/>
                </a:lnTo>
                <a:lnTo>
                  <a:pt x="0" y="5469"/>
                </a:lnTo>
                <a:lnTo>
                  <a:pt x="0" y="18921"/>
                </a:lnTo>
                <a:lnTo>
                  <a:pt x="5557" y="24368"/>
                </a:lnTo>
                <a:lnTo>
                  <a:pt x="19276" y="24368"/>
                </a:lnTo>
                <a:lnTo>
                  <a:pt x="24832" y="18921"/>
                </a:lnTo>
                <a:lnTo>
                  <a:pt x="24832" y="5469"/>
                </a:lnTo>
                <a:lnTo>
                  <a:pt x="19276" y="0"/>
                </a:lnTo>
                <a:close/>
              </a:path>
            </a:pathLst>
          </a:custGeom>
          <a:solidFill>
            <a:srgbClr val="314C7E"/>
          </a:solidFill>
        </p:spPr>
        <p:txBody>
          <a:bodyPr wrap="square" lIns="0" tIns="0" rIns="0" bIns="0" rtlCol="0"/>
          <a:lstStyle/>
          <a:p>
            <a:endParaRPr/>
          </a:p>
        </p:txBody>
      </p:sp>
      <p:sp>
        <p:nvSpPr>
          <p:cNvPr id="942" name="object 942"/>
          <p:cNvSpPr/>
          <p:nvPr/>
        </p:nvSpPr>
        <p:spPr>
          <a:xfrm>
            <a:off x="6282547" y="3473663"/>
            <a:ext cx="504825" cy="276225"/>
          </a:xfrm>
          <a:custGeom>
            <a:avLst/>
            <a:gdLst/>
            <a:ahLst/>
            <a:cxnLst/>
            <a:rect l="l" t="t" r="r" b="b"/>
            <a:pathLst>
              <a:path w="504825" h="276225">
                <a:moveTo>
                  <a:pt x="504562" y="0"/>
                </a:moveTo>
                <a:lnTo>
                  <a:pt x="0" y="0"/>
                </a:lnTo>
                <a:lnTo>
                  <a:pt x="0" y="276174"/>
                </a:lnTo>
                <a:lnTo>
                  <a:pt x="504562" y="276174"/>
                </a:lnTo>
                <a:lnTo>
                  <a:pt x="504562" y="0"/>
                </a:lnTo>
                <a:close/>
              </a:path>
            </a:pathLst>
          </a:custGeom>
          <a:solidFill>
            <a:srgbClr val="677AA4"/>
          </a:solidFill>
        </p:spPr>
        <p:txBody>
          <a:bodyPr wrap="square" lIns="0" tIns="0" rIns="0" bIns="0" rtlCol="0"/>
          <a:lstStyle/>
          <a:p>
            <a:endParaRPr/>
          </a:p>
        </p:txBody>
      </p:sp>
      <p:sp>
        <p:nvSpPr>
          <p:cNvPr id="943" name="object 943"/>
          <p:cNvSpPr/>
          <p:nvPr/>
        </p:nvSpPr>
        <p:spPr>
          <a:xfrm>
            <a:off x="6283267" y="3565366"/>
            <a:ext cx="504190" cy="0"/>
          </a:xfrm>
          <a:custGeom>
            <a:avLst/>
            <a:gdLst/>
            <a:ahLst/>
            <a:cxnLst/>
            <a:rect l="l" t="t" r="r" b="b"/>
            <a:pathLst>
              <a:path w="504190">
                <a:moveTo>
                  <a:pt x="503842" y="0"/>
                </a:moveTo>
                <a:lnTo>
                  <a:pt x="0" y="0"/>
                </a:lnTo>
              </a:path>
            </a:pathLst>
          </a:custGeom>
          <a:ln w="4233">
            <a:solidFill>
              <a:srgbClr val="FFFFFF"/>
            </a:solidFill>
          </a:ln>
        </p:spPr>
        <p:txBody>
          <a:bodyPr wrap="square" lIns="0" tIns="0" rIns="0" bIns="0" rtlCol="0"/>
          <a:lstStyle/>
          <a:p>
            <a:endParaRPr/>
          </a:p>
        </p:txBody>
      </p:sp>
      <p:sp>
        <p:nvSpPr>
          <p:cNvPr id="944" name="object 944"/>
          <p:cNvSpPr/>
          <p:nvPr/>
        </p:nvSpPr>
        <p:spPr>
          <a:xfrm>
            <a:off x="6283267" y="3546387"/>
            <a:ext cx="504190" cy="0"/>
          </a:xfrm>
          <a:custGeom>
            <a:avLst/>
            <a:gdLst/>
            <a:ahLst/>
            <a:cxnLst/>
            <a:rect l="l" t="t" r="r" b="b"/>
            <a:pathLst>
              <a:path w="504190">
                <a:moveTo>
                  <a:pt x="503842" y="0"/>
                </a:moveTo>
                <a:lnTo>
                  <a:pt x="0" y="0"/>
                </a:lnTo>
              </a:path>
            </a:pathLst>
          </a:custGeom>
          <a:ln w="4233">
            <a:solidFill>
              <a:srgbClr val="FFFFFF"/>
            </a:solidFill>
          </a:ln>
        </p:spPr>
        <p:txBody>
          <a:bodyPr wrap="square" lIns="0" tIns="0" rIns="0" bIns="0" rtlCol="0"/>
          <a:lstStyle/>
          <a:p>
            <a:endParaRPr/>
          </a:p>
        </p:txBody>
      </p:sp>
      <p:sp>
        <p:nvSpPr>
          <p:cNvPr id="945" name="object 945"/>
          <p:cNvSpPr/>
          <p:nvPr/>
        </p:nvSpPr>
        <p:spPr>
          <a:xfrm>
            <a:off x="6283267" y="3527398"/>
            <a:ext cx="504190" cy="0"/>
          </a:xfrm>
          <a:custGeom>
            <a:avLst/>
            <a:gdLst/>
            <a:ahLst/>
            <a:cxnLst/>
            <a:rect l="l" t="t" r="r" b="b"/>
            <a:pathLst>
              <a:path w="504190">
                <a:moveTo>
                  <a:pt x="503842" y="0"/>
                </a:moveTo>
                <a:lnTo>
                  <a:pt x="0" y="0"/>
                </a:lnTo>
              </a:path>
            </a:pathLst>
          </a:custGeom>
          <a:ln w="4233">
            <a:solidFill>
              <a:srgbClr val="FFFFFF"/>
            </a:solidFill>
          </a:ln>
        </p:spPr>
        <p:txBody>
          <a:bodyPr wrap="square" lIns="0" tIns="0" rIns="0" bIns="0" rtlCol="0"/>
          <a:lstStyle/>
          <a:p>
            <a:endParaRPr/>
          </a:p>
        </p:txBody>
      </p:sp>
      <p:sp>
        <p:nvSpPr>
          <p:cNvPr id="946" name="object 946"/>
          <p:cNvSpPr/>
          <p:nvPr/>
        </p:nvSpPr>
        <p:spPr>
          <a:xfrm>
            <a:off x="6283267" y="3508400"/>
            <a:ext cx="504190" cy="0"/>
          </a:xfrm>
          <a:custGeom>
            <a:avLst/>
            <a:gdLst/>
            <a:ahLst/>
            <a:cxnLst/>
            <a:rect l="l" t="t" r="r" b="b"/>
            <a:pathLst>
              <a:path w="504190">
                <a:moveTo>
                  <a:pt x="503842" y="0"/>
                </a:moveTo>
                <a:lnTo>
                  <a:pt x="0" y="0"/>
                </a:lnTo>
              </a:path>
            </a:pathLst>
          </a:custGeom>
          <a:ln w="4233">
            <a:solidFill>
              <a:srgbClr val="FFFFFF"/>
            </a:solidFill>
          </a:ln>
        </p:spPr>
        <p:txBody>
          <a:bodyPr wrap="square" lIns="0" tIns="0" rIns="0" bIns="0" rtlCol="0"/>
          <a:lstStyle/>
          <a:p>
            <a:endParaRPr/>
          </a:p>
        </p:txBody>
      </p:sp>
      <p:sp>
        <p:nvSpPr>
          <p:cNvPr id="947" name="object 947"/>
          <p:cNvSpPr/>
          <p:nvPr/>
        </p:nvSpPr>
        <p:spPr>
          <a:xfrm>
            <a:off x="6283267" y="3489388"/>
            <a:ext cx="504190" cy="0"/>
          </a:xfrm>
          <a:custGeom>
            <a:avLst/>
            <a:gdLst/>
            <a:ahLst/>
            <a:cxnLst/>
            <a:rect l="l" t="t" r="r" b="b"/>
            <a:pathLst>
              <a:path w="504190">
                <a:moveTo>
                  <a:pt x="503842" y="0"/>
                </a:moveTo>
                <a:lnTo>
                  <a:pt x="0" y="0"/>
                </a:lnTo>
              </a:path>
            </a:pathLst>
          </a:custGeom>
          <a:ln w="4233">
            <a:solidFill>
              <a:srgbClr val="FFFFFF"/>
            </a:solidFill>
          </a:ln>
        </p:spPr>
        <p:txBody>
          <a:bodyPr wrap="square" lIns="0" tIns="0" rIns="0" bIns="0" rtlCol="0"/>
          <a:lstStyle/>
          <a:p>
            <a:endParaRPr/>
          </a:p>
        </p:txBody>
      </p:sp>
      <p:sp>
        <p:nvSpPr>
          <p:cNvPr id="948" name="object 948"/>
          <p:cNvSpPr/>
          <p:nvPr/>
        </p:nvSpPr>
        <p:spPr>
          <a:xfrm>
            <a:off x="6250426" y="3039896"/>
            <a:ext cx="537210" cy="0"/>
          </a:xfrm>
          <a:custGeom>
            <a:avLst/>
            <a:gdLst/>
            <a:ahLst/>
            <a:cxnLst/>
            <a:rect l="l" t="t" r="r" b="b"/>
            <a:pathLst>
              <a:path w="537209">
                <a:moveTo>
                  <a:pt x="536683" y="0"/>
                </a:moveTo>
                <a:lnTo>
                  <a:pt x="0" y="0"/>
                </a:lnTo>
              </a:path>
            </a:pathLst>
          </a:custGeom>
          <a:ln w="22847">
            <a:solidFill>
              <a:srgbClr val="314C7E"/>
            </a:solidFill>
          </a:ln>
        </p:spPr>
        <p:txBody>
          <a:bodyPr wrap="square" lIns="0" tIns="0" rIns="0" bIns="0" rtlCol="0"/>
          <a:lstStyle/>
          <a:p>
            <a:endParaRPr/>
          </a:p>
        </p:txBody>
      </p:sp>
      <p:sp>
        <p:nvSpPr>
          <p:cNvPr id="949" name="object 949"/>
          <p:cNvSpPr/>
          <p:nvPr/>
        </p:nvSpPr>
        <p:spPr>
          <a:xfrm>
            <a:off x="6262553" y="3060089"/>
            <a:ext cx="525145" cy="395605"/>
          </a:xfrm>
          <a:custGeom>
            <a:avLst/>
            <a:gdLst/>
            <a:ahLst/>
            <a:cxnLst/>
            <a:rect l="l" t="t" r="r" b="b"/>
            <a:pathLst>
              <a:path w="525145" h="395604">
                <a:moveTo>
                  <a:pt x="524556" y="395392"/>
                </a:moveTo>
                <a:lnTo>
                  <a:pt x="0" y="395392"/>
                </a:lnTo>
                <a:lnTo>
                  <a:pt x="0" y="0"/>
                </a:lnTo>
                <a:lnTo>
                  <a:pt x="524556" y="0"/>
                </a:lnTo>
                <a:lnTo>
                  <a:pt x="524556" y="395392"/>
                </a:lnTo>
                <a:close/>
              </a:path>
            </a:pathLst>
          </a:custGeom>
          <a:solidFill>
            <a:srgbClr val="677AA4"/>
          </a:solidFill>
        </p:spPr>
        <p:txBody>
          <a:bodyPr wrap="square" lIns="0" tIns="0" rIns="0" bIns="0" rtlCol="0"/>
          <a:lstStyle/>
          <a:p>
            <a:endParaRPr/>
          </a:p>
        </p:txBody>
      </p:sp>
      <p:sp>
        <p:nvSpPr>
          <p:cNvPr id="950" name="object 950"/>
          <p:cNvSpPr/>
          <p:nvPr/>
        </p:nvSpPr>
        <p:spPr>
          <a:xfrm>
            <a:off x="6458706" y="3125096"/>
            <a:ext cx="38735" cy="311150"/>
          </a:xfrm>
          <a:custGeom>
            <a:avLst/>
            <a:gdLst/>
            <a:ahLst/>
            <a:cxnLst/>
            <a:rect l="l" t="t" r="r" b="b"/>
            <a:pathLst>
              <a:path w="38735" h="311150">
                <a:moveTo>
                  <a:pt x="34070" y="0"/>
                </a:moveTo>
                <a:lnTo>
                  <a:pt x="4460" y="0"/>
                </a:lnTo>
                <a:lnTo>
                  <a:pt x="0" y="310565"/>
                </a:lnTo>
                <a:lnTo>
                  <a:pt x="38507" y="310565"/>
                </a:lnTo>
                <a:lnTo>
                  <a:pt x="34070" y="0"/>
                </a:lnTo>
                <a:close/>
              </a:path>
            </a:pathLst>
          </a:custGeom>
          <a:solidFill>
            <a:srgbClr val="A0D0D8"/>
          </a:solidFill>
        </p:spPr>
        <p:txBody>
          <a:bodyPr wrap="square" lIns="0" tIns="0" rIns="0" bIns="0" rtlCol="0"/>
          <a:lstStyle/>
          <a:p>
            <a:endParaRPr/>
          </a:p>
        </p:txBody>
      </p:sp>
      <p:sp>
        <p:nvSpPr>
          <p:cNvPr id="951" name="object 951"/>
          <p:cNvSpPr/>
          <p:nvPr/>
        </p:nvSpPr>
        <p:spPr>
          <a:xfrm>
            <a:off x="6453149" y="3122644"/>
            <a:ext cx="50165" cy="0"/>
          </a:xfrm>
          <a:custGeom>
            <a:avLst/>
            <a:gdLst/>
            <a:ahLst/>
            <a:cxnLst/>
            <a:rect l="l" t="t" r="r" b="b"/>
            <a:pathLst>
              <a:path w="50165">
                <a:moveTo>
                  <a:pt x="49604" y="0"/>
                </a:moveTo>
                <a:lnTo>
                  <a:pt x="0" y="0"/>
                </a:lnTo>
              </a:path>
            </a:pathLst>
          </a:custGeom>
          <a:ln w="4233">
            <a:solidFill>
              <a:srgbClr val="314C7E"/>
            </a:solidFill>
          </a:ln>
        </p:spPr>
        <p:txBody>
          <a:bodyPr wrap="square" lIns="0" tIns="0" rIns="0" bIns="0" rtlCol="0"/>
          <a:lstStyle/>
          <a:p>
            <a:endParaRPr/>
          </a:p>
        </p:txBody>
      </p:sp>
      <p:sp>
        <p:nvSpPr>
          <p:cNvPr id="952" name="object 952"/>
          <p:cNvSpPr/>
          <p:nvPr/>
        </p:nvSpPr>
        <p:spPr>
          <a:xfrm>
            <a:off x="6487654" y="3122650"/>
            <a:ext cx="19685" cy="19050"/>
          </a:xfrm>
          <a:custGeom>
            <a:avLst/>
            <a:gdLst/>
            <a:ahLst/>
            <a:cxnLst/>
            <a:rect l="l" t="t" r="r" b="b"/>
            <a:pathLst>
              <a:path w="19684" h="19050">
                <a:moveTo>
                  <a:pt x="14837" y="0"/>
                </a:moveTo>
                <a:lnTo>
                  <a:pt x="4282" y="0"/>
                </a:lnTo>
                <a:lnTo>
                  <a:pt x="0" y="4192"/>
                </a:lnTo>
                <a:lnTo>
                  <a:pt x="0" y="14550"/>
                </a:lnTo>
                <a:lnTo>
                  <a:pt x="4282" y="18741"/>
                </a:lnTo>
                <a:lnTo>
                  <a:pt x="14837" y="18741"/>
                </a:lnTo>
                <a:lnTo>
                  <a:pt x="19164" y="14550"/>
                </a:lnTo>
                <a:lnTo>
                  <a:pt x="19164" y="4192"/>
                </a:lnTo>
                <a:lnTo>
                  <a:pt x="14837" y="0"/>
                </a:lnTo>
                <a:close/>
              </a:path>
            </a:pathLst>
          </a:custGeom>
          <a:solidFill>
            <a:srgbClr val="6BB8C2"/>
          </a:solidFill>
        </p:spPr>
        <p:txBody>
          <a:bodyPr wrap="square" lIns="0" tIns="0" rIns="0" bIns="0" rtlCol="0"/>
          <a:lstStyle/>
          <a:p>
            <a:endParaRPr/>
          </a:p>
        </p:txBody>
      </p:sp>
      <p:sp>
        <p:nvSpPr>
          <p:cNvPr id="953" name="object 953"/>
          <p:cNvSpPr/>
          <p:nvPr/>
        </p:nvSpPr>
        <p:spPr>
          <a:xfrm>
            <a:off x="6449152" y="3122650"/>
            <a:ext cx="19685" cy="19050"/>
          </a:xfrm>
          <a:custGeom>
            <a:avLst/>
            <a:gdLst/>
            <a:ahLst/>
            <a:cxnLst/>
            <a:rect l="l" t="t" r="r" b="b"/>
            <a:pathLst>
              <a:path w="19685" h="19050">
                <a:moveTo>
                  <a:pt x="14884" y="0"/>
                </a:moveTo>
                <a:lnTo>
                  <a:pt x="4282" y="0"/>
                </a:lnTo>
                <a:lnTo>
                  <a:pt x="0" y="4192"/>
                </a:lnTo>
                <a:lnTo>
                  <a:pt x="0" y="14550"/>
                </a:lnTo>
                <a:lnTo>
                  <a:pt x="4282" y="18741"/>
                </a:lnTo>
                <a:lnTo>
                  <a:pt x="14884" y="18741"/>
                </a:lnTo>
                <a:lnTo>
                  <a:pt x="19164" y="14550"/>
                </a:lnTo>
                <a:lnTo>
                  <a:pt x="19164" y="4192"/>
                </a:lnTo>
                <a:lnTo>
                  <a:pt x="14884" y="0"/>
                </a:lnTo>
                <a:close/>
              </a:path>
            </a:pathLst>
          </a:custGeom>
          <a:solidFill>
            <a:srgbClr val="6BB8C2"/>
          </a:solidFill>
        </p:spPr>
        <p:txBody>
          <a:bodyPr wrap="square" lIns="0" tIns="0" rIns="0" bIns="0" rtlCol="0"/>
          <a:lstStyle/>
          <a:p>
            <a:endParaRPr/>
          </a:p>
        </p:txBody>
      </p:sp>
      <p:sp>
        <p:nvSpPr>
          <p:cNvPr id="954" name="object 954"/>
          <p:cNvSpPr/>
          <p:nvPr/>
        </p:nvSpPr>
        <p:spPr>
          <a:xfrm>
            <a:off x="6262305" y="3116289"/>
            <a:ext cx="525145" cy="0"/>
          </a:xfrm>
          <a:custGeom>
            <a:avLst/>
            <a:gdLst/>
            <a:ahLst/>
            <a:cxnLst/>
            <a:rect l="l" t="t" r="r" b="b"/>
            <a:pathLst>
              <a:path w="525145">
                <a:moveTo>
                  <a:pt x="524804" y="0"/>
                </a:moveTo>
                <a:lnTo>
                  <a:pt x="0" y="0"/>
                </a:lnTo>
              </a:path>
            </a:pathLst>
          </a:custGeom>
          <a:ln w="4419">
            <a:solidFill>
              <a:srgbClr val="314C7E"/>
            </a:solidFill>
          </a:ln>
        </p:spPr>
        <p:txBody>
          <a:bodyPr wrap="square" lIns="0" tIns="0" rIns="0" bIns="0" rtlCol="0"/>
          <a:lstStyle/>
          <a:p>
            <a:endParaRPr/>
          </a:p>
        </p:txBody>
      </p:sp>
      <p:sp>
        <p:nvSpPr>
          <p:cNvPr id="955" name="object 955"/>
          <p:cNvSpPr/>
          <p:nvPr/>
        </p:nvSpPr>
        <p:spPr>
          <a:xfrm>
            <a:off x="6262305" y="3106177"/>
            <a:ext cx="525145" cy="0"/>
          </a:xfrm>
          <a:custGeom>
            <a:avLst/>
            <a:gdLst/>
            <a:ahLst/>
            <a:cxnLst/>
            <a:rect l="l" t="t" r="r" b="b"/>
            <a:pathLst>
              <a:path w="525145">
                <a:moveTo>
                  <a:pt x="524804" y="0"/>
                </a:moveTo>
                <a:lnTo>
                  <a:pt x="0" y="0"/>
                </a:lnTo>
              </a:path>
            </a:pathLst>
          </a:custGeom>
          <a:ln w="6578">
            <a:solidFill>
              <a:srgbClr val="008C99"/>
            </a:solidFill>
          </a:ln>
        </p:spPr>
        <p:txBody>
          <a:bodyPr wrap="square" lIns="0" tIns="0" rIns="0" bIns="0" rtlCol="0"/>
          <a:lstStyle/>
          <a:p>
            <a:endParaRPr/>
          </a:p>
        </p:txBody>
      </p:sp>
      <p:sp>
        <p:nvSpPr>
          <p:cNvPr id="956" name="object 956"/>
          <p:cNvSpPr/>
          <p:nvPr/>
        </p:nvSpPr>
        <p:spPr>
          <a:xfrm>
            <a:off x="6262284" y="3068799"/>
            <a:ext cx="525145" cy="22860"/>
          </a:xfrm>
          <a:custGeom>
            <a:avLst/>
            <a:gdLst/>
            <a:ahLst/>
            <a:cxnLst/>
            <a:rect l="l" t="t" r="r" b="b"/>
            <a:pathLst>
              <a:path w="525145" h="22860">
                <a:moveTo>
                  <a:pt x="524825" y="22834"/>
                </a:moveTo>
                <a:lnTo>
                  <a:pt x="0" y="22834"/>
                </a:lnTo>
                <a:lnTo>
                  <a:pt x="0" y="0"/>
                </a:lnTo>
                <a:lnTo>
                  <a:pt x="524825" y="0"/>
                </a:lnTo>
                <a:lnTo>
                  <a:pt x="524825" y="22834"/>
                </a:lnTo>
                <a:close/>
              </a:path>
            </a:pathLst>
          </a:custGeom>
          <a:solidFill>
            <a:srgbClr val="6BB8C2"/>
          </a:solidFill>
        </p:spPr>
        <p:txBody>
          <a:bodyPr wrap="square" lIns="0" tIns="0" rIns="0" bIns="0" rtlCol="0"/>
          <a:lstStyle/>
          <a:p>
            <a:endParaRPr/>
          </a:p>
        </p:txBody>
      </p:sp>
      <p:sp>
        <p:nvSpPr>
          <p:cNvPr id="957" name="object 957"/>
          <p:cNvSpPr/>
          <p:nvPr/>
        </p:nvSpPr>
        <p:spPr>
          <a:xfrm>
            <a:off x="6285575"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958" name="object 958"/>
          <p:cNvSpPr/>
          <p:nvPr/>
        </p:nvSpPr>
        <p:spPr>
          <a:xfrm>
            <a:off x="6317090"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959" name="object 959"/>
          <p:cNvSpPr/>
          <p:nvPr/>
        </p:nvSpPr>
        <p:spPr>
          <a:xfrm>
            <a:off x="6348671"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960" name="object 960"/>
          <p:cNvSpPr/>
          <p:nvPr/>
        </p:nvSpPr>
        <p:spPr>
          <a:xfrm>
            <a:off x="6380122"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961" name="object 961"/>
          <p:cNvSpPr/>
          <p:nvPr/>
        </p:nvSpPr>
        <p:spPr>
          <a:xfrm>
            <a:off x="6411680"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2" name="object 962"/>
          <p:cNvSpPr/>
          <p:nvPr/>
        </p:nvSpPr>
        <p:spPr>
          <a:xfrm>
            <a:off x="6443219"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3" name="object 963"/>
          <p:cNvSpPr/>
          <p:nvPr/>
        </p:nvSpPr>
        <p:spPr>
          <a:xfrm>
            <a:off x="6474735"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4" name="object 964"/>
          <p:cNvSpPr/>
          <p:nvPr/>
        </p:nvSpPr>
        <p:spPr>
          <a:xfrm>
            <a:off x="6506206"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5" name="object 965"/>
          <p:cNvSpPr/>
          <p:nvPr/>
        </p:nvSpPr>
        <p:spPr>
          <a:xfrm>
            <a:off x="6537767"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6" name="object 966"/>
          <p:cNvSpPr/>
          <p:nvPr/>
        </p:nvSpPr>
        <p:spPr>
          <a:xfrm>
            <a:off x="6569303" y="3053976"/>
            <a:ext cx="11430" cy="0"/>
          </a:xfrm>
          <a:custGeom>
            <a:avLst/>
            <a:gdLst/>
            <a:ahLst/>
            <a:cxnLst/>
            <a:rect l="l" t="t" r="r" b="b"/>
            <a:pathLst>
              <a:path w="11429">
                <a:moveTo>
                  <a:pt x="10892" y="0"/>
                </a:moveTo>
                <a:lnTo>
                  <a:pt x="0" y="0"/>
                </a:lnTo>
              </a:path>
            </a:pathLst>
          </a:custGeom>
          <a:ln w="6057">
            <a:solidFill>
              <a:srgbClr val="FFFFFF"/>
            </a:solidFill>
          </a:ln>
        </p:spPr>
        <p:txBody>
          <a:bodyPr wrap="square" lIns="0" tIns="0" rIns="0" bIns="0" rtlCol="0"/>
          <a:lstStyle/>
          <a:p>
            <a:endParaRPr/>
          </a:p>
        </p:txBody>
      </p:sp>
      <p:sp>
        <p:nvSpPr>
          <p:cNvPr id="967" name="object 967"/>
          <p:cNvSpPr/>
          <p:nvPr/>
        </p:nvSpPr>
        <p:spPr>
          <a:xfrm>
            <a:off x="6600820"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8" name="object 968"/>
          <p:cNvSpPr/>
          <p:nvPr/>
        </p:nvSpPr>
        <p:spPr>
          <a:xfrm>
            <a:off x="6632313"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69" name="object 969"/>
          <p:cNvSpPr/>
          <p:nvPr/>
        </p:nvSpPr>
        <p:spPr>
          <a:xfrm>
            <a:off x="6663850"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70" name="object 970"/>
          <p:cNvSpPr/>
          <p:nvPr/>
        </p:nvSpPr>
        <p:spPr>
          <a:xfrm>
            <a:off x="6695388"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71" name="object 971"/>
          <p:cNvSpPr/>
          <p:nvPr/>
        </p:nvSpPr>
        <p:spPr>
          <a:xfrm>
            <a:off x="6726904" y="3053976"/>
            <a:ext cx="11430" cy="0"/>
          </a:xfrm>
          <a:custGeom>
            <a:avLst/>
            <a:gdLst/>
            <a:ahLst/>
            <a:cxnLst/>
            <a:rect l="l" t="t" r="r" b="b"/>
            <a:pathLst>
              <a:path w="11429">
                <a:moveTo>
                  <a:pt x="10914" y="0"/>
                </a:moveTo>
                <a:lnTo>
                  <a:pt x="0" y="0"/>
                </a:lnTo>
              </a:path>
            </a:pathLst>
          </a:custGeom>
          <a:ln w="6057">
            <a:solidFill>
              <a:srgbClr val="FFFFFF"/>
            </a:solidFill>
          </a:ln>
        </p:spPr>
        <p:txBody>
          <a:bodyPr wrap="square" lIns="0" tIns="0" rIns="0" bIns="0" rtlCol="0"/>
          <a:lstStyle/>
          <a:p>
            <a:endParaRPr/>
          </a:p>
        </p:txBody>
      </p:sp>
      <p:sp>
        <p:nvSpPr>
          <p:cNvPr id="972" name="object 972"/>
          <p:cNvSpPr/>
          <p:nvPr/>
        </p:nvSpPr>
        <p:spPr>
          <a:xfrm>
            <a:off x="6758396" y="3053976"/>
            <a:ext cx="11430" cy="0"/>
          </a:xfrm>
          <a:custGeom>
            <a:avLst/>
            <a:gdLst/>
            <a:ahLst/>
            <a:cxnLst/>
            <a:rect l="l" t="t" r="r" b="b"/>
            <a:pathLst>
              <a:path w="11429">
                <a:moveTo>
                  <a:pt x="10936" y="0"/>
                </a:moveTo>
                <a:lnTo>
                  <a:pt x="0" y="0"/>
                </a:lnTo>
              </a:path>
            </a:pathLst>
          </a:custGeom>
          <a:ln w="6057">
            <a:solidFill>
              <a:srgbClr val="FFFFFF"/>
            </a:solidFill>
          </a:ln>
        </p:spPr>
        <p:txBody>
          <a:bodyPr wrap="square" lIns="0" tIns="0" rIns="0" bIns="0" rtlCol="0"/>
          <a:lstStyle/>
          <a:p>
            <a:endParaRPr/>
          </a:p>
        </p:txBody>
      </p:sp>
      <p:sp>
        <p:nvSpPr>
          <p:cNvPr id="973" name="object 973"/>
          <p:cNvSpPr/>
          <p:nvPr/>
        </p:nvSpPr>
        <p:spPr>
          <a:xfrm>
            <a:off x="5980104" y="2874437"/>
            <a:ext cx="807085" cy="145415"/>
          </a:xfrm>
          <a:custGeom>
            <a:avLst/>
            <a:gdLst/>
            <a:ahLst/>
            <a:cxnLst/>
            <a:rect l="l" t="t" r="r" b="b"/>
            <a:pathLst>
              <a:path w="807084" h="145414">
                <a:moveTo>
                  <a:pt x="0" y="0"/>
                </a:moveTo>
                <a:lnTo>
                  <a:pt x="807004" y="0"/>
                </a:lnTo>
                <a:lnTo>
                  <a:pt x="807004" y="145294"/>
                </a:lnTo>
                <a:lnTo>
                  <a:pt x="0" y="145294"/>
                </a:lnTo>
                <a:lnTo>
                  <a:pt x="0" y="0"/>
                </a:lnTo>
                <a:close/>
              </a:path>
            </a:pathLst>
          </a:custGeom>
          <a:solidFill>
            <a:srgbClr val="6BB8C2"/>
          </a:solidFill>
        </p:spPr>
        <p:txBody>
          <a:bodyPr wrap="square" lIns="0" tIns="0" rIns="0" bIns="0" rtlCol="0"/>
          <a:lstStyle/>
          <a:p>
            <a:endParaRPr/>
          </a:p>
        </p:txBody>
      </p:sp>
      <p:sp>
        <p:nvSpPr>
          <p:cNvPr id="974" name="object 974"/>
          <p:cNvSpPr/>
          <p:nvPr/>
        </p:nvSpPr>
        <p:spPr>
          <a:xfrm>
            <a:off x="5944218" y="2868494"/>
            <a:ext cx="843280" cy="0"/>
          </a:xfrm>
          <a:custGeom>
            <a:avLst/>
            <a:gdLst/>
            <a:ahLst/>
            <a:cxnLst/>
            <a:rect l="l" t="t" r="r" b="b"/>
            <a:pathLst>
              <a:path w="843279">
                <a:moveTo>
                  <a:pt x="842891" y="0"/>
                </a:moveTo>
                <a:lnTo>
                  <a:pt x="0" y="0"/>
                </a:lnTo>
              </a:path>
            </a:pathLst>
          </a:custGeom>
          <a:ln w="6730">
            <a:solidFill>
              <a:srgbClr val="314C7E"/>
            </a:solidFill>
          </a:ln>
        </p:spPr>
        <p:txBody>
          <a:bodyPr wrap="square" lIns="0" tIns="0" rIns="0" bIns="0" rtlCol="0"/>
          <a:lstStyle/>
          <a:p>
            <a:endParaRPr/>
          </a:p>
        </p:txBody>
      </p:sp>
      <p:sp>
        <p:nvSpPr>
          <p:cNvPr id="975" name="object 975"/>
          <p:cNvSpPr/>
          <p:nvPr/>
        </p:nvSpPr>
        <p:spPr>
          <a:xfrm>
            <a:off x="5944218" y="2858698"/>
            <a:ext cx="843280" cy="0"/>
          </a:xfrm>
          <a:custGeom>
            <a:avLst/>
            <a:gdLst/>
            <a:ahLst/>
            <a:cxnLst/>
            <a:rect l="l" t="t" r="r" b="b"/>
            <a:pathLst>
              <a:path w="843279">
                <a:moveTo>
                  <a:pt x="842891" y="0"/>
                </a:moveTo>
                <a:lnTo>
                  <a:pt x="0" y="0"/>
                </a:lnTo>
              </a:path>
            </a:pathLst>
          </a:custGeom>
          <a:ln w="4368">
            <a:solidFill>
              <a:srgbClr val="677AA4"/>
            </a:solidFill>
          </a:ln>
        </p:spPr>
        <p:txBody>
          <a:bodyPr wrap="square" lIns="0" tIns="0" rIns="0" bIns="0" rtlCol="0"/>
          <a:lstStyle/>
          <a:p>
            <a:endParaRPr/>
          </a:p>
        </p:txBody>
      </p:sp>
      <p:sp>
        <p:nvSpPr>
          <p:cNvPr id="976" name="object 976"/>
          <p:cNvSpPr/>
          <p:nvPr/>
        </p:nvSpPr>
        <p:spPr>
          <a:xfrm>
            <a:off x="5944218" y="2845527"/>
            <a:ext cx="843280" cy="0"/>
          </a:xfrm>
          <a:custGeom>
            <a:avLst/>
            <a:gdLst/>
            <a:ahLst/>
            <a:cxnLst/>
            <a:rect l="l" t="t" r="r" b="b"/>
            <a:pathLst>
              <a:path w="843279">
                <a:moveTo>
                  <a:pt x="842891" y="0"/>
                </a:moveTo>
                <a:lnTo>
                  <a:pt x="0" y="0"/>
                </a:lnTo>
              </a:path>
            </a:pathLst>
          </a:custGeom>
          <a:ln w="10553">
            <a:solidFill>
              <a:srgbClr val="677AA4"/>
            </a:solidFill>
          </a:ln>
        </p:spPr>
        <p:txBody>
          <a:bodyPr wrap="square" lIns="0" tIns="0" rIns="0" bIns="0" rtlCol="0"/>
          <a:lstStyle/>
          <a:p>
            <a:endParaRPr/>
          </a:p>
        </p:txBody>
      </p:sp>
      <p:sp>
        <p:nvSpPr>
          <p:cNvPr id="977" name="object 977"/>
          <p:cNvSpPr/>
          <p:nvPr/>
        </p:nvSpPr>
        <p:spPr>
          <a:xfrm>
            <a:off x="6250426" y="3013061"/>
            <a:ext cx="537210" cy="0"/>
          </a:xfrm>
          <a:custGeom>
            <a:avLst/>
            <a:gdLst/>
            <a:ahLst/>
            <a:cxnLst/>
            <a:rect l="l" t="t" r="r" b="b"/>
            <a:pathLst>
              <a:path w="537209">
                <a:moveTo>
                  <a:pt x="536683" y="0"/>
                </a:moveTo>
                <a:lnTo>
                  <a:pt x="0" y="0"/>
                </a:lnTo>
              </a:path>
            </a:pathLst>
          </a:custGeom>
          <a:ln w="7556">
            <a:solidFill>
              <a:srgbClr val="FFFFFF"/>
            </a:solidFill>
          </a:ln>
        </p:spPr>
        <p:txBody>
          <a:bodyPr wrap="square" lIns="0" tIns="0" rIns="0" bIns="0" rtlCol="0"/>
          <a:lstStyle/>
          <a:p>
            <a:endParaRPr/>
          </a:p>
        </p:txBody>
      </p:sp>
      <p:sp>
        <p:nvSpPr>
          <p:cNvPr id="978" name="object 978"/>
          <p:cNvSpPr/>
          <p:nvPr/>
        </p:nvSpPr>
        <p:spPr>
          <a:xfrm>
            <a:off x="6386978"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979" name="object 979"/>
          <p:cNvSpPr/>
          <p:nvPr/>
        </p:nvSpPr>
        <p:spPr>
          <a:xfrm>
            <a:off x="6397649" y="2798547"/>
            <a:ext cx="635" cy="24765"/>
          </a:xfrm>
          <a:custGeom>
            <a:avLst/>
            <a:gdLst/>
            <a:ahLst/>
            <a:cxnLst/>
            <a:rect l="l" t="t" r="r" b="b"/>
            <a:pathLst>
              <a:path w="635" h="24764">
                <a:moveTo>
                  <a:pt x="0" y="24258"/>
                </a:moveTo>
                <a:lnTo>
                  <a:pt x="561" y="24258"/>
                </a:lnTo>
                <a:lnTo>
                  <a:pt x="561" y="0"/>
                </a:lnTo>
                <a:lnTo>
                  <a:pt x="0" y="0"/>
                </a:lnTo>
                <a:lnTo>
                  <a:pt x="0" y="24258"/>
                </a:lnTo>
                <a:close/>
              </a:path>
            </a:pathLst>
          </a:custGeom>
          <a:solidFill>
            <a:srgbClr val="314C7E"/>
          </a:solidFill>
        </p:spPr>
        <p:txBody>
          <a:bodyPr wrap="square" lIns="0" tIns="0" rIns="0" bIns="0" rtlCol="0"/>
          <a:lstStyle/>
          <a:p>
            <a:endParaRPr/>
          </a:p>
        </p:txBody>
      </p:sp>
      <p:sp>
        <p:nvSpPr>
          <p:cNvPr id="980" name="object 980"/>
          <p:cNvSpPr/>
          <p:nvPr/>
        </p:nvSpPr>
        <p:spPr>
          <a:xfrm>
            <a:off x="6408251" y="2798547"/>
            <a:ext cx="635" cy="24765"/>
          </a:xfrm>
          <a:custGeom>
            <a:avLst/>
            <a:gdLst/>
            <a:ahLst/>
            <a:cxnLst/>
            <a:rect l="l" t="t" r="r" b="b"/>
            <a:pathLst>
              <a:path w="635"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81" name="object 981"/>
          <p:cNvSpPr/>
          <p:nvPr/>
        </p:nvSpPr>
        <p:spPr>
          <a:xfrm>
            <a:off x="6418877" y="2798547"/>
            <a:ext cx="635" cy="24765"/>
          </a:xfrm>
          <a:custGeom>
            <a:avLst/>
            <a:gdLst/>
            <a:ahLst/>
            <a:cxnLst/>
            <a:rect l="l" t="t" r="r" b="b"/>
            <a:pathLst>
              <a:path w="635"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982" name="object 982"/>
          <p:cNvSpPr/>
          <p:nvPr/>
        </p:nvSpPr>
        <p:spPr>
          <a:xfrm>
            <a:off x="6429499"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983" name="object 983"/>
          <p:cNvSpPr/>
          <p:nvPr/>
        </p:nvSpPr>
        <p:spPr>
          <a:xfrm>
            <a:off x="6440147" y="2798547"/>
            <a:ext cx="635" cy="24765"/>
          </a:xfrm>
          <a:custGeom>
            <a:avLst/>
            <a:gdLst/>
            <a:ahLst/>
            <a:cxnLst/>
            <a:rect l="l" t="t" r="r" b="b"/>
            <a:pathLst>
              <a:path w="635" h="24764">
                <a:moveTo>
                  <a:pt x="0" y="24258"/>
                </a:moveTo>
                <a:lnTo>
                  <a:pt x="561" y="24258"/>
                </a:lnTo>
                <a:lnTo>
                  <a:pt x="561" y="0"/>
                </a:lnTo>
                <a:lnTo>
                  <a:pt x="0" y="0"/>
                </a:lnTo>
                <a:lnTo>
                  <a:pt x="0" y="24258"/>
                </a:lnTo>
                <a:close/>
              </a:path>
            </a:pathLst>
          </a:custGeom>
          <a:solidFill>
            <a:srgbClr val="314C7E"/>
          </a:solidFill>
        </p:spPr>
        <p:txBody>
          <a:bodyPr wrap="square" lIns="0" tIns="0" rIns="0" bIns="0" rtlCol="0"/>
          <a:lstStyle/>
          <a:p>
            <a:endParaRPr/>
          </a:p>
        </p:txBody>
      </p:sp>
      <p:sp>
        <p:nvSpPr>
          <p:cNvPr id="984" name="object 984"/>
          <p:cNvSpPr/>
          <p:nvPr/>
        </p:nvSpPr>
        <p:spPr>
          <a:xfrm>
            <a:off x="6450749" y="2798547"/>
            <a:ext cx="635" cy="24765"/>
          </a:xfrm>
          <a:custGeom>
            <a:avLst/>
            <a:gdLst/>
            <a:ahLst/>
            <a:cxnLst/>
            <a:rect l="l" t="t" r="r" b="b"/>
            <a:pathLst>
              <a:path w="635"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85" name="object 985"/>
          <p:cNvSpPr/>
          <p:nvPr/>
        </p:nvSpPr>
        <p:spPr>
          <a:xfrm>
            <a:off x="6461398" y="2798547"/>
            <a:ext cx="635" cy="24765"/>
          </a:xfrm>
          <a:custGeom>
            <a:avLst/>
            <a:gdLst/>
            <a:ahLst/>
            <a:cxnLst/>
            <a:rect l="l" t="t" r="r" b="b"/>
            <a:pathLst>
              <a:path w="635"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986" name="object 986"/>
          <p:cNvSpPr/>
          <p:nvPr/>
        </p:nvSpPr>
        <p:spPr>
          <a:xfrm>
            <a:off x="6471999" y="2798547"/>
            <a:ext cx="635" cy="24765"/>
          </a:xfrm>
          <a:custGeom>
            <a:avLst/>
            <a:gdLst/>
            <a:ahLst/>
            <a:cxnLst/>
            <a:rect l="l" t="t" r="r" b="b"/>
            <a:pathLst>
              <a:path w="635"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987" name="object 987"/>
          <p:cNvSpPr/>
          <p:nvPr/>
        </p:nvSpPr>
        <p:spPr>
          <a:xfrm>
            <a:off x="6482623" y="2798547"/>
            <a:ext cx="635" cy="24765"/>
          </a:xfrm>
          <a:custGeom>
            <a:avLst/>
            <a:gdLst/>
            <a:ahLst/>
            <a:cxnLst/>
            <a:rect l="l" t="t" r="r" b="b"/>
            <a:pathLst>
              <a:path w="635"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988" name="object 988"/>
          <p:cNvSpPr/>
          <p:nvPr/>
        </p:nvSpPr>
        <p:spPr>
          <a:xfrm>
            <a:off x="6493248" y="2798547"/>
            <a:ext cx="635" cy="24765"/>
          </a:xfrm>
          <a:custGeom>
            <a:avLst/>
            <a:gdLst/>
            <a:ahLst/>
            <a:cxnLst/>
            <a:rect l="l" t="t" r="r" b="b"/>
            <a:pathLst>
              <a:path w="635" h="24764">
                <a:moveTo>
                  <a:pt x="0" y="24258"/>
                </a:moveTo>
                <a:lnTo>
                  <a:pt x="627" y="24258"/>
                </a:lnTo>
                <a:lnTo>
                  <a:pt x="627" y="0"/>
                </a:lnTo>
                <a:lnTo>
                  <a:pt x="0" y="0"/>
                </a:lnTo>
                <a:lnTo>
                  <a:pt x="0" y="24258"/>
                </a:lnTo>
                <a:close/>
              </a:path>
            </a:pathLst>
          </a:custGeom>
          <a:solidFill>
            <a:srgbClr val="314C7E"/>
          </a:solidFill>
        </p:spPr>
        <p:txBody>
          <a:bodyPr wrap="square" lIns="0" tIns="0" rIns="0" bIns="0" rtlCol="0"/>
          <a:lstStyle/>
          <a:p>
            <a:endParaRPr/>
          </a:p>
        </p:txBody>
      </p:sp>
      <p:sp>
        <p:nvSpPr>
          <p:cNvPr id="989" name="object 989"/>
          <p:cNvSpPr/>
          <p:nvPr/>
        </p:nvSpPr>
        <p:spPr>
          <a:xfrm>
            <a:off x="6503896"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90" name="object 990"/>
          <p:cNvSpPr/>
          <p:nvPr/>
        </p:nvSpPr>
        <p:spPr>
          <a:xfrm>
            <a:off x="6514497"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91" name="object 991"/>
          <p:cNvSpPr/>
          <p:nvPr/>
        </p:nvSpPr>
        <p:spPr>
          <a:xfrm>
            <a:off x="6525167" y="2798547"/>
            <a:ext cx="635" cy="24765"/>
          </a:xfrm>
          <a:custGeom>
            <a:avLst/>
            <a:gdLst/>
            <a:ahLst/>
            <a:cxnLst/>
            <a:rect l="l" t="t" r="r" b="b"/>
            <a:pathLst>
              <a:path w="634"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992" name="object 992"/>
          <p:cNvSpPr/>
          <p:nvPr/>
        </p:nvSpPr>
        <p:spPr>
          <a:xfrm>
            <a:off x="6535746"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93" name="object 993"/>
          <p:cNvSpPr/>
          <p:nvPr/>
        </p:nvSpPr>
        <p:spPr>
          <a:xfrm>
            <a:off x="6546394" y="2798547"/>
            <a:ext cx="635" cy="24765"/>
          </a:xfrm>
          <a:custGeom>
            <a:avLst/>
            <a:gdLst/>
            <a:ahLst/>
            <a:cxnLst/>
            <a:rect l="l" t="t" r="r" b="b"/>
            <a:pathLst>
              <a:path w="634"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994" name="object 994"/>
          <p:cNvSpPr/>
          <p:nvPr/>
        </p:nvSpPr>
        <p:spPr>
          <a:xfrm>
            <a:off x="6557040"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995" name="object 995"/>
          <p:cNvSpPr/>
          <p:nvPr/>
        </p:nvSpPr>
        <p:spPr>
          <a:xfrm>
            <a:off x="6567666"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96" name="object 996"/>
          <p:cNvSpPr/>
          <p:nvPr/>
        </p:nvSpPr>
        <p:spPr>
          <a:xfrm>
            <a:off x="6578268"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997" name="object 997"/>
          <p:cNvSpPr/>
          <p:nvPr/>
        </p:nvSpPr>
        <p:spPr>
          <a:xfrm>
            <a:off x="6588896" y="2798547"/>
            <a:ext cx="635" cy="24765"/>
          </a:xfrm>
          <a:custGeom>
            <a:avLst/>
            <a:gdLst/>
            <a:ahLst/>
            <a:cxnLst/>
            <a:rect l="l" t="t" r="r" b="b"/>
            <a:pathLst>
              <a:path w="634"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998" name="object 998"/>
          <p:cNvSpPr/>
          <p:nvPr/>
        </p:nvSpPr>
        <p:spPr>
          <a:xfrm>
            <a:off x="6599518" y="2798547"/>
            <a:ext cx="635" cy="24765"/>
          </a:xfrm>
          <a:custGeom>
            <a:avLst/>
            <a:gdLst/>
            <a:ahLst/>
            <a:cxnLst/>
            <a:rect l="l" t="t" r="r" b="b"/>
            <a:pathLst>
              <a:path w="634" h="24764">
                <a:moveTo>
                  <a:pt x="0" y="24258"/>
                </a:moveTo>
                <a:lnTo>
                  <a:pt x="627" y="24258"/>
                </a:lnTo>
                <a:lnTo>
                  <a:pt x="627" y="0"/>
                </a:lnTo>
                <a:lnTo>
                  <a:pt x="0" y="0"/>
                </a:lnTo>
                <a:lnTo>
                  <a:pt x="0" y="24258"/>
                </a:lnTo>
                <a:close/>
              </a:path>
            </a:pathLst>
          </a:custGeom>
          <a:solidFill>
            <a:srgbClr val="314C7E"/>
          </a:solidFill>
        </p:spPr>
        <p:txBody>
          <a:bodyPr wrap="square" lIns="0" tIns="0" rIns="0" bIns="0" rtlCol="0"/>
          <a:lstStyle/>
          <a:p>
            <a:endParaRPr/>
          </a:p>
        </p:txBody>
      </p:sp>
      <p:sp>
        <p:nvSpPr>
          <p:cNvPr id="999" name="object 999"/>
          <p:cNvSpPr/>
          <p:nvPr/>
        </p:nvSpPr>
        <p:spPr>
          <a:xfrm>
            <a:off x="6610164"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1000" name="object 1000"/>
          <p:cNvSpPr/>
          <p:nvPr/>
        </p:nvSpPr>
        <p:spPr>
          <a:xfrm>
            <a:off x="6620790" y="2798547"/>
            <a:ext cx="635" cy="24765"/>
          </a:xfrm>
          <a:custGeom>
            <a:avLst/>
            <a:gdLst/>
            <a:ahLst/>
            <a:cxnLst/>
            <a:rect l="l" t="t" r="r" b="b"/>
            <a:pathLst>
              <a:path w="634" h="24764">
                <a:moveTo>
                  <a:pt x="0" y="24258"/>
                </a:moveTo>
                <a:lnTo>
                  <a:pt x="605" y="24258"/>
                </a:lnTo>
                <a:lnTo>
                  <a:pt x="605" y="0"/>
                </a:lnTo>
                <a:lnTo>
                  <a:pt x="0" y="0"/>
                </a:lnTo>
                <a:lnTo>
                  <a:pt x="0" y="24258"/>
                </a:lnTo>
                <a:close/>
              </a:path>
            </a:pathLst>
          </a:custGeom>
          <a:solidFill>
            <a:srgbClr val="314C7E"/>
          </a:solidFill>
        </p:spPr>
        <p:txBody>
          <a:bodyPr wrap="square" lIns="0" tIns="0" rIns="0" bIns="0" rtlCol="0"/>
          <a:lstStyle/>
          <a:p>
            <a:endParaRPr/>
          </a:p>
        </p:txBody>
      </p:sp>
      <p:sp>
        <p:nvSpPr>
          <p:cNvPr id="1001" name="object 1001"/>
          <p:cNvSpPr/>
          <p:nvPr/>
        </p:nvSpPr>
        <p:spPr>
          <a:xfrm>
            <a:off x="6631392" y="2798547"/>
            <a:ext cx="635" cy="24765"/>
          </a:xfrm>
          <a:custGeom>
            <a:avLst/>
            <a:gdLst/>
            <a:ahLst/>
            <a:cxnLst/>
            <a:rect l="l" t="t" r="r" b="b"/>
            <a:pathLst>
              <a:path w="634"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1002" name="object 1002"/>
          <p:cNvSpPr/>
          <p:nvPr/>
        </p:nvSpPr>
        <p:spPr>
          <a:xfrm>
            <a:off x="6642016" y="2798547"/>
            <a:ext cx="635" cy="24765"/>
          </a:xfrm>
          <a:custGeom>
            <a:avLst/>
            <a:gdLst/>
            <a:ahLst/>
            <a:cxnLst/>
            <a:rect l="l" t="t" r="r" b="b"/>
            <a:pathLst>
              <a:path w="634" h="24764">
                <a:moveTo>
                  <a:pt x="0" y="24258"/>
                </a:moveTo>
                <a:lnTo>
                  <a:pt x="627" y="24258"/>
                </a:lnTo>
                <a:lnTo>
                  <a:pt x="627" y="0"/>
                </a:lnTo>
                <a:lnTo>
                  <a:pt x="0" y="0"/>
                </a:lnTo>
                <a:lnTo>
                  <a:pt x="0" y="24258"/>
                </a:lnTo>
                <a:close/>
              </a:path>
            </a:pathLst>
          </a:custGeom>
          <a:solidFill>
            <a:srgbClr val="314C7E"/>
          </a:solidFill>
        </p:spPr>
        <p:txBody>
          <a:bodyPr wrap="square" lIns="0" tIns="0" rIns="0" bIns="0" rtlCol="0"/>
          <a:lstStyle/>
          <a:p>
            <a:endParaRPr/>
          </a:p>
        </p:txBody>
      </p:sp>
      <p:sp>
        <p:nvSpPr>
          <p:cNvPr id="1003" name="object 1003"/>
          <p:cNvSpPr/>
          <p:nvPr/>
        </p:nvSpPr>
        <p:spPr>
          <a:xfrm>
            <a:off x="6652662"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1004" name="object 1004"/>
          <p:cNvSpPr/>
          <p:nvPr/>
        </p:nvSpPr>
        <p:spPr>
          <a:xfrm>
            <a:off x="6663310"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1005" name="object 1005"/>
          <p:cNvSpPr/>
          <p:nvPr/>
        </p:nvSpPr>
        <p:spPr>
          <a:xfrm>
            <a:off x="6673913"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1006" name="object 1006"/>
          <p:cNvSpPr/>
          <p:nvPr/>
        </p:nvSpPr>
        <p:spPr>
          <a:xfrm>
            <a:off x="6684538"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1007" name="object 1007"/>
          <p:cNvSpPr/>
          <p:nvPr/>
        </p:nvSpPr>
        <p:spPr>
          <a:xfrm>
            <a:off x="6695184"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1008" name="object 1008"/>
          <p:cNvSpPr/>
          <p:nvPr/>
        </p:nvSpPr>
        <p:spPr>
          <a:xfrm>
            <a:off x="6705809"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1009" name="object 1009"/>
          <p:cNvSpPr/>
          <p:nvPr/>
        </p:nvSpPr>
        <p:spPr>
          <a:xfrm>
            <a:off x="6716411"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1010" name="object 1010"/>
          <p:cNvSpPr/>
          <p:nvPr/>
        </p:nvSpPr>
        <p:spPr>
          <a:xfrm>
            <a:off x="6727059" y="2798547"/>
            <a:ext cx="635" cy="24765"/>
          </a:xfrm>
          <a:custGeom>
            <a:avLst/>
            <a:gdLst/>
            <a:ahLst/>
            <a:cxnLst/>
            <a:rect l="l" t="t" r="r" b="b"/>
            <a:pathLst>
              <a:path w="634" h="24764">
                <a:moveTo>
                  <a:pt x="0" y="24258"/>
                </a:moveTo>
                <a:lnTo>
                  <a:pt x="584" y="24258"/>
                </a:lnTo>
                <a:lnTo>
                  <a:pt x="584" y="0"/>
                </a:lnTo>
                <a:lnTo>
                  <a:pt x="0" y="0"/>
                </a:lnTo>
                <a:lnTo>
                  <a:pt x="0" y="24258"/>
                </a:lnTo>
                <a:close/>
              </a:path>
            </a:pathLst>
          </a:custGeom>
          <a:solidFill>
            <a:srgbClr val="314C7E"/>
          </a:solidFill>
        </p:spPr>
        <p:txBody>
          <a:bodyPr wrap="square" lIns="0" tIns="0" rIns="0" bIns="0" rtlCol="0"/>
          <a:lstStyle/>
          <a:p>
            <a:endParaRPr/>
          </a:p>
        </p:txBody>
      </p:sp>
      <p:sp>
        <p:nvSpPr>
          <p:cNvPr id="1011" name="object 1011"/>
          <p:cNvSpPr/>
          <p:nvPr/>
        </p:nvSpPr>
        <p:spPr>
          <a:xfrm>
            <a:off x="6737663" y="2798547"/>
            <a:ext cx="635" cy="24765"/>
          </a:xfrm>
          <a:custGeom>
            <a:avLst/>
            <a:gdLst/>
            <a:ahLst/>
            <a:cxnLst/>
            <a:rect l="l" t="t" r="r" b="b"/>
            <a:pathLst>
              <a:path w="634" h="24764">
                <a:moveTo>
                  <a:pt x="0" y="24258"/>
                </a:moveTo>
                <a:lnTo>
                  <a:pt x="604" y="24258"/>
                </a:lnTo>
                <a:lnTo>
                  <a:pt x="604" y="0"/>
                </a:lnTo>
                <a:lnTo>
                  <a:pt x="0" y="0"/>
                </a:lnTo>
                <a:lnTo>
                  <a:pt x="0" y="24258"/>
                </a:lnTo>
                <a:close/>
              </a:path>
            </a:pathLst>
          </a:custGeom>
          <a:solidFill>
            <a:srgbClr val="314C7E"/>
          </a:solidFill>
        </p:spPr>
        <p:txBody>
          <a:bodyPr wrap="square" lIns="0" tIns="0" rIns="0" bIns="0" rtlCol="0"/>
          <a:lstStyle/>
          <a:p>
            <a:endParaRPr/>
          </a:p>
        </p:txBody>
      </p:sp>
      <p:sp>
        <p:nvSpPr>
          <p:cNvPr id="1012" name="object 1012"/>
          <p:cNvSpPr/>
          <p:nvPr/>
        </p:nvSpPr>
        <p:spPr>
          <a:xfrm>
            <a:off x="6748307" y="2798547"/>
            <a:ext cx="635" cy="24765"/>
          </a:xfrm>
          <a:custGeom>
            <a:avLst/>
            <a:gdLst/>
            <a:ahLst/>
            <a:cxnLst/>
            <a:rect l="l" t="t" r="r" b="b"/>
            <a:pathLst>
              <a:path w="634" h="24764">
                <a:moveTo>
                  <a:pt x="0" y="24258"/>
                </a:moveTo>
                <a:lnTo>
                  <a:pt x="582" y="24258"/>
                </a:lnTo>
                <a:lnTo>
                  <a:pt x="582" y="0"/>
                </a:lnTo>
                <a:lnTo>
                  <a:pt x="0" y="0"/>
                </a:lnTo>
                <a:lnTo>
                  <a:pt x="0" y="24258"/>
                </a:lnTo>
                <a:close/>
              </a:path>
            </a:pathLst>
          </a:custGeom>
          <a:solidFill>
            <a:srgbClr val="314C7E"/>
          </a:solidFill>
        </p:spPr>
        <p:txBody>
          <a:bodyPr wrap="square" lIns="0" tIns="0" rIns="0" bIns="0" rtlCol="0"/>
          <a:lstStyle/>
          <a:p>
            <a:endParaRPr/>
          </a:p>
        </p:txBody>
      </p:sp>
      <p:sp>
        <p:nvSpPr>
          <p:cNvPr id="1013" name="object 1013"/>
          <p:cNvSpPr/>
          <p:nvPr/>
        </p:nvSpPr>
        <p:spPr>
          <a:xfrm>
            <a:off x="6758910" y="2798547"/>
            <a:ext cx="635" cy="24765"/>
          </a:xfrm>
          <a:custGeom>
            <a:avLst/>
            <a:gdLst/>
            <a:ahLst/>
            <a:cxnLst/>
            <a:rect l="l" t="t" r="r" b="b"/>
            <a:pathLst>
              <a:path w="634" h="24764">
                <a:moveTo>
                  <a:pt x="0" y="24258"/>
                </a:moveTo>
                <a:lnTo>
                  <a:pt x="605" y="24258"/>
                </a:lnTo>
                <a:lnTo>
                  <a:pt x="605" y="0"/>
                </a:lnTo>
                <a:lnTo>
                  <a:pt x="0" y="0"/>
                </a:lnTo>
                <a:lnTo>
                  <a:pt x="0" y="24258"/>
                </a:lnTo>
                <a:close/>
              </a:path>
            </a:pathLst>
          </a:custGeom>
          <a:solidFill>
            <a:srgbClr val="314C7E"/>
          </a:solidFill>
        </p:spPr>
        <p:txBody>
          <a:bodyPr wrap="square" lIns="0" tIns="0" rIns="0" bIns="0" rtlCol="0"/>
          <a:lstStyle/>
          <a:p>
            <a:endParaRPr/>
          </a:p>
        </p:txBody>
      </p:sp>
      <p:sp>
        <p:nvSpPr>
          <p:cNvPr id="1014" name="object 1014"/>
          <p:cNvSpPr/>
          <p:nvPr/>
        </p:nvSpPr>
        <p:spPr>
          <a:xfrm>
            <a:off x="6769581" y="2798547"/>
            <a:ext cx="635" cy="24765"/>
          </a:xfrm>
          <a:custGeom>
            <a:avLst/>
            <a:gdLst/>
            <a:ahLst/>
            <a:cxnLst/>
            <a:rect l="l" t="t" r="r" b="b"/>
            <a:pathLst>
              <a:path w="634" h="24764">
                <a:moveTo>
                  <a:pt x="0" y="24258"/>
                </a:moveTo>
                <a:lnTo>
                  <a:pt x="560" y="24258"/>
                </a:lnTo>
                <a:lnTo>
                  <a:pt x="560" y="0"/>
                </a:lnTo>
                <a:lnTo>
                  <a:pt x="0" y="0"/>
                </a:lnTo>
                <a:lnTo>
                  <a:pt x="0" y="24258"/>
                </a:lnTo>
                <a:close/>
              </a:path>
            </a:pathLst>
          </a:custGeom>
          <a:solidFill>
            <a:srgbClr val="314C7E"/>
          </a:solidFill>
        </p:spPr>
        <p:txBody>
          <a:bodyPr wrap="square" lIns="0" tIns="0" rIns="0" bIns="0" rtlCol="0"/>
          <a:lstStyle/>
          <a:p>
            <a:endParaRPr/>
          </a:p>
        </p:txBody>
      </p:sp>
      <p:sp>
        <p:nvSpPr>
          <p:cNvPr id="1015" name="object 1015"/>
          <p:cNvSpPr/>
          <p:nvPr/>
        </p:nvSpPr>
        <p:spPr>
          <a:xfrm>
            <a:off x="5929534" y="2829521"/>
            <a:ext cx="862330" cy="0"/>
          </a:xfrm>
          <a:custGeom>
            <a:avLst/>
            <a:gdLst/>
            <a:ahLst/>
            <a:cxnLst/>
            <a:rect l="l" t="t" r="r" b="b"/>
            <a:pathLst>
              <a:path w="862329">
                <a:moveTo>
                  <a:pt x="861900" y="0"/>
                </a:moveTo>
                <a:lnTo>
                  <a:pt x="0" y="0"/>
                </a:lnTo>
              </a:path>
            </a:pathLst>
          </a:custGeom>
          <a:ln w="7607">
            <a:solidFill>
              <a:srgbClr val="FFFFFF"/>
            </a:solidFill>
          </a:ln>
        </p:spPr>
        <p:txBody>
          <a:bodyPr wrap="square" lIns="0" tIns="0" rIns="0" bIns="0" rtlCol="0"/>
          <a:lstStyle/>
          <a:p>
            <a:endParaRPr/>
          </a:p>
        </p:txBody>
      </p:sp>
      <p:sp>
        <p:nvSpPr>
          <p:cNvPr id="1016" name="object 1016"/>
          <p:cNvSpPr/>
          <p:nvPr/>
        </p:nvSpPr>
        <p:spPr>
          <a:xfrm>
            <a:off x="5864619" y="2796206"/>
            <a:ext cx="927100" cy="0"/>
          </a:xfrm>
          <a:custGeom>
            <a:avLst/>
            <a:gdLst/>
            <a:ahLst/>
            <a:cxnLst/>
            <a:rect l="l" t="t" r="r" b="b"/>
            <a:pathLst>
              <a:path w="927100">
                <a:moveTo>
                  <a:pt x="926815" y="0"/>
                </a:moveTo>
                <a:lnTo>
                  <a:pt x="0" y="0"/>
                </a:lnTo>
              </a:path>
            </a:pathLst>
          </a:custGeom>
          <a:ln w="4233">
            <a:solidFill>
              <a:srgbClr val="FFFFFF"/>
            </a:solidFill>
          </a:ln>
        </p:spPr>
        <p:txBody>
          <a:bodyPr wrap="square" lIns="0" tIns="0" rIns="0" bIns="0" rtlCol="0"/>
          <a:lstStyle/>
          <a:p>
            <a:endParaRPr/>
          </a:p>
        </p:txBody>
      </p:sp>
      <p:sp>
        <p:nvSpPr>
          <p:cNvPr id="1017" name="object 1017"/>
          <p:cNvSpPr/>
          <p:nvPr/>
        </p:nvSpPr>
        <p:spPr>
          <a:xfrm>
            <a:off x="6446894" y="3450335"/>
            <a:ext cx="62230" cy="0"/>
          </a:xfrm>
          <a:custGeom>
            <a:avLst/>
            <a:gdLst/>
            <a:ahLst/>
            <a:cxnLst/>
            <a:rect l="l" t="t" r="r" b="b"/>
            <a:pathLst>
              <a:path w="62229">
                <a:moveTo>
                  <a:pt x="62179" y="0"/>
                </a:moveTo>
                <a:lnTo>
                  <a:pt x="0" y="0"/>
                </a:lnTo>
              </a:path>
            </a:pathLst>
          </a:custGeom>
          <a:ln w="5753">
            <a:solidFill>
              <a:srgbClr val="6BB8C2"/>
            </a:solidFill>
          </a:ln>
        </p:spPr>
        <p:txBody>
          <a:bodyPr wrap="square" lIns="0" tIns="0" rIns="0" bIns="0" rtlCol="0"/>
          <a:lstStyle/>
          <a:p>
            <a:endParaRPr/>
          </a:p>
        </p:txBody>
      </p:sp>
      <p:sp>
        <p:nvSpPr>
          <p:cNvPr id="1018" name="object 1018"/>
          <p:cNvSpPr/>
          <p:nvPr/>
        </p:nvSpPr>
        <p:spPr>
          <a:xfrm>
            <a:off x="6453149" y="3440460"/>
            <a:ext cx="50165" cy="0"/>
          </a:xfrm>
          <a:custGeom>
            <a:avLst/>
            <a:gdLst/>
            <a:ahLst/>
            <a:cxnLst/>
            <a:rect l="l" t="t" r="r" b="b"/>
            <a:pathLst>
              <a:path w="50165">
                <a:moveTo>
                  <a:pt x="49604" y="0"/>
                </a:moveTo>
                <a:lnTo>
                  <a:pt x="0" y="0"/>
                </a:lnTo>
              </a:path>
            </a:pathLst>
          </a:custGeom>
          <a:ln w="5435">
            <a:solidFill>
              <a:srgbClr val="314C7E"/>
            </a:solidFill>
          </a:ln>
        </p:spPr>
        <p:txBody>
          <a:bodyPr wrap="square" lIns="0" tIns="0" rIns="0" bIns="0" rtlCol="0"/>
          <a:lstStyle/>
          <a:p>
            <a:endParaRPr/>
          </a:p>
        </p:txBody>
      </p:sp>
      <p:sp>
        <p:nvSpPr>
          <p:cNvPr id="1019" name="object 1019"/>
          <p:cNvSpPr/>
          <p:nvPr/>
        </p:nvSpPr>
        <p:spPr>
          <a:xfrm>
            <a:off x="6682094" y="3450335"/>
            <a:ext cx="62230" cy="0"/>
          </a:xfrm>
          <a:custGeom>
            <a:avLst/>
            <a:gdLst/>
            <a:ahLst/>
            <a:cxnLst/>
            <a:rect l="l" t="t" r="r" b="b"/>
            <a:pathLst>
              <a:path w="62229">
                <a:moveTo>
                  <a:pt x="62158" y="0"/>
                </a:moveTo>
                <a:lnTo>
                  <a:pt x="0" y="0"/>
                </a:lnTo>
              </a:path>
            </a:pathLst>
          </a:custGeom>
          <a:ln w="5753">
            <a:solidFill>
              <a:srgbClr val="6BB8C2"/>
            </a:solidFill>
          </a:ln>
        </p:spPr>
        <p:txBody>
          <a:bodyPr wrap="square" lIns="0" tIns="0" rIns="0" bIns="0" rtlCol="0"/>
          <a:lstStyle/>
          <a:p>
            <a:endParaRPr/>
          </a:p>
        </p:txBody>
      </p:sp>
      <p:sp>
        <p:nvSpPr>
          <p:cNvPr id="1020" name="object 1020"/>
          <p:cNvSpPr/>
          <p:nvPr/>
        </p:nvSpPr>
        <p:spPr>
          <a:xfrm>
            <a:off x="6688373" y="3440460"/>
            <a:ext cx="50165" cy="0"/>
          </a:xfrm>
          <a:custGeom>
            <a:avLst/>
            <a:gdLst/>
            <a:ahLst/>
            <a:cxnLst/>
            <a:rect l="l" t="t" r="r" b="b"/>
            <a:pathLst>
              <a:path w="50165">
                <a:moveTo>
                  <a:pt x="49604" y="0"/>
                </a:moveTo>
                <a:lnTo>
                  <a:pt x="0" y="0"/>
                </a:lnTo>
              </a:path>
            </a:pathLst>
          </a:custGeom>
          <a:ln w="5435">
            <a:solidFill>
              <a:srgbClr val="314C7E"/>
            </a:solidFill>
          </a:ln>
        </p:spPr>
        <p:txBody>
          <a:bodyPr wrap="square" lIns="0" tIns="0" rIns="0" bIns="0" rtlCol="0"/>
          <a:lstStyle/>
          <a:p>
            <a:endParaRPr/>
          </a:p>
        </p:txBody>
      </p:sp>
      <p:sp>
        <p:nvSpPr>
          <p:cNvPr id="1021" name="object 1021"/>
          <p:cNvSpPr/>
          <p:nvPr/>
        </p:nvSpPr>
        <p:spPr>
          <a:xfrm>
            <a:off x="6693934" y="3125096"/>
            <a:ext cx="38735" cy="311150"/>
          </a:xfrm>
          <a:custGeom>
            <a:avLst/>
            <a:gdLst/>
            <a:ahLst/>
            <a:cxnLst/>
            <a:rect l="l" t="t" r="r" b="b"/>
            <a:pathLst>
              <a:path w="38734" h="311150">
                <a:moveTo>
                  <a:pt x="34048" y="0"/>
                </a:moveTo>
                <a:lnTo>
                  <a:pt x="4437" y="0"/>
                </a:lnTo>
                <a:lnTo>
                  <a:pt x="0" y="310565"/>
                </a:lnTo>
                <a:lnTo>
                  <a:pt x="38484" y="310565"/>
                </a:lnTo>
                <a:lnTo>
                  <a:pt x="34048" y="0"/>
                </a:lnTo>
                <a:close/>
              </a:path>
            </a:pathLst>
          </a:custGeom>
          <a:solidFill>
            <a:srgbClr val="A0D0D8"/>
          </a:solidFill>
        </p:spPr>
        <p:txBody>
          <a:bodyPr wrap="square" lIns="0" tIns="0" rIns="0" bIns="0" rtlCol="0"/>
          <a:lstStyle/>
          <a:p>
            <a:endParaRPr/>
          </a:p>
        </p:txBody>
      </p:sp>
      <p:sp>
        <p:nvSpPr>
          <p:cNvPr id="1022" name="object 1022"/>
          <p:cNvSpPr/>
          <p:nvPr/>
        </p:nvSpPr>
        <p:spPr>
          <a:xfrm>
            <a:off x="6688373" y="3122644"/>
            <a:ext cx="50165" cy="0"/>
          </a:xfrm>
          <a:custGeom>
            <a:avLst/>
            <a:gdLst/>
            <a:ahLst/>
            <a:cxnLst/>
            <a:rect l="l" t="t" r="r" b="b"/>
            <a:pathLst>
              <a:path w="50165">
                <a:moveTo>
                  <a:pt x="49604" y="0"/>
                </a:moveTo>
                <a:lnTo>
                  <a:pt x="0" y="0"/>
                </a:lnTo>
              </a:path>
            </a:pathLst>
          </a:custGeom>
          <a:ln w="4233">
            <a:solidFill>
              <a:srgbClr val="314C7E"/>
            </a:solidFill>
          </a:ln>
        </p:spPr>
        <p:txBody>
          <a:bodyPr wrap="square" lIns="0" tIns="0" rIns="0" bIns="0" rtlCol="0"/>
          <a:lstStyle/>
          <a:p>
            <a:endParaRPr/>
          </a:p>
        </p:txBody>
      </p:sp>
      <p:sp>
        <p:nvSpPr>
          <p:cNvPr id="1023" name="object 1023"/>
          <p:cNvSpPr/>
          <p:nvPr/>
        </p:nvSpPr>
        <p:spPr>
          <a:xfrm>
            <a:off x="6722843" y="3122650"/>
            <a:ext cx="19685" cy="19050"/>
          </a:xfrm>
          <a:custGeom>
            <a:avLst/>
            <a:gdLst/>
            <a:ahLst/>
            <a:cxnLst/>
            <a:rect l="l" t="t" r="r" b="b"/>
            <a:pathLst>
              <a:path w="19684" h="19050">
                <a:moveTo>
                  <a:pt x="14860" y="0"/>
                </a:moveTo>
                <a:lnTo>
                  <a:pt x="4302" y="0"/>
                </a:lnTo>
                <a:lnTo>
                  <a:pt x="0" y="4192"/>
                </a:lnTo>
                <a:lnTo>
                  <a:pt x="0" y="14550"/>
                </a:lnTo>
                <a:lnTo>
                  <a:pt x="4302" y="18741"/>
                </a:lnTo>
                <a:lnTo>
                  <a:pt x="14860" y="18741"/>
                </a:lnTo>
                <a:lnTo>
                  <a:pt x="19140" y="14550"/>
                </a:lnTo>
                <a:lnTo>
                  <a:pt x="19140" y="4192"/>
                </a:lnTo>
                <a:lnTo>
                  <a:pt x="14860" y="0"/>
                </a:lnTo>
                <a:close/>
              </a:path>
            </a:pathLst>
          </a:custGeom>
          <a:solidFill>
            <a:srgbClr val="6BB8C2"/>
          </a:solidFill>
        </p:spPr>
        <p:txBody>
          <a:bodyPr wrap="square" lIns="0" tIns="0" rIns="0" bIns="0" rtlCol="0"/>
          <a:lstStyle/>
          <a:p>
            <a:endParaRPr/>
          </a:p>
        </p:txBody>
      </p:sp>
      <p:sp>
        <p:nvSpPr>
          <p:cNvPr id="1024" name="object 1024"/>
          <p:cNvSpPr/>
          <p:nvPr/>
        </p:nvSpPr>
        <p:spPr>
          <a:xfrm>
            <a:off x="6684369" y="3122650"/>
            <a:ext cx="19685" cy="19050"/>
          </a:xfrm>
          <a:custGeom>
            <a:avLst/>
            <a:gdLst/>
            <a:ahLst/>
            <a:cxnLst/>
            <a:rect l="l" t="t" r="r" b="b"/>
            <a:pathLst>
              <a:path w="19684" h="19050">
                <a:moveTo>
                  <a:pt x="14860" y="0"/>
                </a:moveTo>
                <a:lnTo>
                  <a:pt x="4259" y="0"/>
                </a:lnTo>
                <a:lnTo>
                  <a:pt x="0" y="4192"/>
                </a:lnTo>
                <a:lnTo>
                  <a:pt x="0" y="14550"/>
                </a:lnTo>
                <a:lnTo>
                  <a:pt x="4259" y="18741"/>
                </a:lnTo>
                <a:lnTo>
                  <a:pt x="14860" y="18741"/>
                </a:lnTo>
                <a:lnTo>
                  <a:pt x="19140" y="14550"/>
                </a:lnTo>
                <a:lnTo>
                  <a:pt x="19140" y="4192"/>
                </a:lnTo>
                <a:lnTo>
                  <a:pt x="14860" y="0"/>
                </a:lnTo>
                <a:close/>
              </a:path>
            </a:pathLst>
          </a:custGeom>
          <a:solidFill>
            <a:srgbClr val="6BB8C2"/>
          </a:solidFill>
        </p:spPr>
        <p:txBody>
          <a:bodyPr wrap="square" lIns="0" tIns="0" rIns="0" bIns="0" rtlCol="0"/>
          <a:lstStyle/>
          <a:p>
            <a:endParaRPr/>
          </a:p>
        </p:txBody>
      </p:sp>
      <p:sp>
        <p:nvSpPr>
          <p:cNvPr id="1025" name="object 1025"/>
          <p:cNvSpPr/>
          <p:nvPr/>
        </p:nvSpPr>
        <p:spPr>
          <a:xfrm>
            <a:off x="6279545" y="3464571"/>
            <a:ext cx="508000" cy="0"/>
          </a:xfrm>
          <a:custGeom>
            <a:avLst/>
            <a:gdLst/>
            <a:ahLst/>
            <a:cxnLst/>
            <a:rect l="l" t="t" r="r" b="b"/>
            <a:pathLst>
              <a:path w="508000">
                <a:moveTo>
                  <a:pt x="507564" y="0"/>
                </a:moveTo>
                <a:lnTo>
                  <a:pt x="0" y="0"/>
                </a:lnTo>
              </a:path>
            </a:pathLst>
          </a:custGeom>
          <a:ln w="10299">
            <a:solidFill>
              <a:srgbClr val="314C7E"/>
            </a:solidFill>
          </a:ln>
        </p:spPr>
        <p:txBody>
          <a:bodyPr wrap="square" lIns="0" tIns="0" rIns="0" bIns="0" rtlCol="0"/>
          <a:lstStyle/>
          <a:p>
            <a:endParaRPr/>
          </a:p>
        </p:txBody>
      </p:sp>
      <p:sp>
        <p:nvSpPr>
          <p:cNvPr id="1026" name="object 1026"/>
          <p:cNvSpPr/>
          <p:nvPr/>
        </p:nvSpPr>
        <p:spPr>
          <a:xfrm>
            <a:off x="6285217" y="3776536"/>
            <a:ext cx="502284" cy="0"/>
          </a:xfrm>
          <a:custGeom>
            <a:avLst/>
            <a:gdLst/>
            <a:ahLst/>
            <a:cxnLst/>
            <a:rect l="l" t="t" r="r" b="b"/>
            <a:pathLst>
              <a:path w="502284">
                <a:moveTo>
                  <a:pt x="0" y="0"/>
                </a:moveTo>
                <a:lnTo>
                  <a:pt x="501892" y="0"/>
                </a:lnTo>
              </a:path>
            </a:pathLst>
          </a:custGeom>
          <a:ln w="53402">
            <a:solidFill>
              <a:srgbClr val="314C7E"/>
            </a:solidFill>
          </a:ln>
        </p:spPr>
        <p:txBody>
          <a:bodyPr wrap="square" lIns="0" tIns="0" rIns="0" bIns="0" rtlCol="0"/>
          <a:lstStyle/>
          <a:p>
            <a:endParaRPr/>
          </a:p>
        </p:txBody>
      </p:sp>
      <p:sp>
        <p:nvSpPr>
          <p:cNvPr id="1027" name="object 1027"/>
          <p:cNvSpPr/>
          <p:nvPr/>
        </p:nvSpPr>
        <p:spPr>
          <a:xfrm>
            <a:off x="6354696" y="3530236"/>
            <a:ext cx="80010" cy="147955"/>
          </a:xfrm>
          <a:custGeom>
            <a:avLst/>
            <a:gdLst/>
            <a:ahLst/>
            <a:cxnLst/>
            <a:rect l="l" t="t" r="r" b="b"/>
            <a:pathLst>
              <a:path w="80010" h="147954">
                <a:moveTo>
                  <a:pt x="39989" y="0"/>
                </a:moveTo>
                <a:lnTo>
                  <a:pt x="24425" y="3081"/>
                </a:lnTo>
                <a:lnTo>
                  <a:pt x="11717" y="11479"/>
                </a:lnTo>
                <a:lnTo>
                  <a:pt x="3143" y="23930"/>
                </a:lnTo>
                <a:lnTo>
                  <a:pt x="0" y="39165"/>
                </a:lnTo>
                <a:lnTo>
                  <a:pt x="0" y="147581"/>
                </a:lnTo>
                <a:lnTo>
                  <a:pt x="80001" y="147581"/>
                </a:lnTo>
                <a:lnTo>
                  <a:pt x="80001" y="39165"/>
                </a:lnTo>
                <a:lnTo>
                  <a:pt x="76857" y="23930"/>
                </a:lnTo>
                <a:lnTo>
                  <a:pt x="68284" y="11479"/>
                </a:lnTo>
                <a:lnTo>
                  <a:pt x="55566" y="3081"/>
                </a:lnTo>
                <a:lnTo>
                  <a:pt x="39989" y="0"/>
                </a:lnTo>
                <a:close/>
              </a:path>
            </a:pathLst>
          </a:custGeom>
          <a:solidFill>
            <a:srgbClr val="6BB8C2"/>
          </a:solidFill>
        </p:spPr>
        <p:txBody>
          <a:bodyPr wrap="square" lIns="0" tIns="0" rIns="0" bIns="0" rtlCol="0"/>
          <a:lstStyle/>
          <a:p>
            <a:endParaRPr/>
          </a:p>
        </p:txBody>
      </p:sp>
      <p:sp>
        <p:nvSpPr>
          <p:cNvPr id="1028" name="object 1028"/>
          <p:cNvSpPr/>
          <p:nvPr/>
        </p:nvSpPr>
        <p:spPr>
          <a:xfrm>
            <a:off x="6340150" y="3515978"/>
            <a:ext cx="109220" cy="176530"/>
          </a:xfrm>
          <a:custGeom>
            <a:avLst/>
            <a:gdLst/>
            <a:ahLst/>
            <a:cxnLst/>
            <a:rect l="l" t="t" r="r" b="b"/>
            <a:pathLst>
              <a:path w="109220" h="176529">
                <a:moveTo>
                  <a:pt x="54535" y="0"/>
                </a:moveTo>
                <a:lnTo>
                  <a:pt x="33332" y="4207"/>
                </a:lnTo>
                <a:lnTo>
                  <a:pt x="15995" y="15673"/>
                </a:lnTo>
                <a:lnTo>
                  <a:pt x="4293" y="32658"/>
                </a:lnTo>
                <a:lnTo>
                  <a:pt x="0" y="53423"/>
                </a:lnTo>
                <a:lnTo>
                  <a:pt x="0" y="176098"/>
                </a:lnTo>
                <a:lnTo>
                  <a:pt x="109114" y="176098"/>
                </a:lnTo>
                <a:lnTo>
                  <a:pt x="109114" y="161839"/>
                </a:lnTo>
                <a:lnTo>
                  <a:pt x="14546" y="161839"/>
                </a:lnTo>
                <a:lnTo>
                  <a:pt x="14546" y="53423"/>
                </a:lnTo>
                <a:lnTo>
                  <a:pt x="17689" y="38185"/>
                </a:lnTo>
                <a:lnTo>
                  <a:pt x="26262" y="25736"/>
                </a:lnTo>
                <a:lnTo>
                  <a:pt x="38972" y="17338"/>
                </a:lnTo>
                <a:lnTo>
                  <a:pt x="54535" y="14257"/>
                </a:lnTo>
                <a:lnTo>
                  <a:pt x="90972" y="14257"/>
                </a:lnTo>
                <a:lnTo>
                  <a:pt x="75761" y="4207"/>
                </a:lnTo>
                <a:lnTo>
                  <a:pt x="54535" y="0"/>
                </a:lnTo>
                <a:close/>
              </a:path>
            </a:pathLst>
          </a:custGeom>
          <a:solidFill>
            <a:srgbClr val="FFFFFF"/>
          </a:solidFill>
        </p:spPr>
        <p:txBody>
          <a:bodyPr wrap="square" lIns="0" tIns="0" rIns="0" bIns="0" rtlCol="0"/>
          <a:lstStyle/>
          <a:p>
            <a:endParaRPr/>
          </a:p>
        </p:txBody>
      </p:sp>
      <p:sp>
        <p:nvSpPr>
          <p:cNvPr id="1029" name="object 1029"/>
          <p:cNvSpPr/>
          <p:nvPr/>
        </p:nvSpPr>
        <p:spPr>
          <a:xfrm>
            <a:off x="6394686" y="3530235"/>
            <a:ext cx="54610" cy="147955"/>
          </a:xfrm>
          <a:custGeom>
            <a:avLst/>
            <a:gdLst/>
            <a:ahLst/>
            <a:cxnLst/>
            <a:rect l="l" t="t" r="r" b="b"/>
            <a:pathLst>
              <a:path w="54610" h="147954">
                <a:moveTo>
                  <a:pt x="36437" y="0"/>
                </a:moveTo>
                <a:lnTo>
                  <a:pt x="0" y="0"/>
                </a:lnTo>
                <a:lnTo>
                  <a:pt x="15575" y="3081"/>
                </a:lnTo>
                <a:lnTo>
                  <a:pt x="28294" y="11479"/>
                </a:lnTo>
                <a:lnTo>
                  <a:pt x="36866" y="23928"/>
                </a:lnTo>
                <a:lnTo>
                  <a:pt x="40010" y="39166"/>
                </a:lnTo>
                <a:lnTo>
                  <a:pt x="40010" y="147582"/>
                </a:lnTo>
                <a:lnTo>
                  <a:pt x="54579" y="147582"/>
                </a:lnTo>
                <a:lnTo>
                  <a:pt x="54579" y="39166"/>
                </a:lnTo>
                <a:lnTo>
                  <a:pt x="50285" y="18401"/>
                </a:lnTo>
                <a:lnTo>
                  <a:pt x="38578" y="1416"/>
                </a:lnTo>
                <a:lnTo>
                  <a:pt x="36437" y="0"/>
                </a:lnTo>
                <a:close/>
              </a:path>
            </a:pathLst>
          </a:custGeom>
          <a:solidFill>
            <a:srgbClr val="FFFFFF"/>
          </a:solidFill>
        </p:spPr>
        <p:txBody>
          <a:bodyPr wrap="square" lIns="0" tIns="0" rIns="0" bIns="0" rtlCol="0"/>
          <a:lstStyle/>
          <a:p>
            <a:endParaRPr/>
          </a:p>
        </p:txBody>
      </p:sp>
      <p:sp>
        <p:nvSpPr>
          <p:cNvPr id="1030" name="object 1030"/>
          <p:cNvSpPr/>
          <p:nvPr/>
        </p:nvSpPr>
        <p:spPr>
          <a:xfrm>
            <a:off x="6340153" y="3685640"/>
            <a:ext cx="109220" cy="0"/>
          </a:xfrm>
          <a:custGeom>
            <a:avLst/>
            <a:gdLst/>
            <a:ahLst/>
            <a:cxnLst/>
            <a:rect l="l" t="t" r="r" b="b"/>
            <a:pathLst>
              <a:path w="109220">
                <a:moveTo>
                  <a:pt x="109114" y="0"/>
                </a:moveTo>
                <a:lnTo>
                  <a:pt x="0" y="0"/>
                </a:lnTo>
              </a:path>
            </a:pathLst>
          </a:custGeom>
          <a:ln w="8851">
            <a:solidFill>
              <a:srgbClr val="314C7E"/>
            </a:solidFill>
          </a:ln>
        </p:spPr>
        <p:txBody>
          <a:bodyPr wrap="square" lIns="0" tIns="0" rIns="0" bIns="0" rtlCol="0"/>
          <a:lstStyle/>
          <a:p>
            <a:endParaRPr/>
          </a:p>
        </p:txBody>
      </p:sp>
      <p:sp>
        <p:nvSpPr>
          <p:cNvPr id="1031" name="object 1031"/>
          <p:cNvSpPr/>
          <p:nvPr/>
        </p:nvSpPr>
        <p:spPr>
          <a:xfrm>
            <a:off x="6588283" y="3530236"/>
            <a:ext cx="80010" cy="147955"/>
          </a:xfrm>
          <a:custGeom>
            <a:avLst/>
            <a:gdLst/>
            <a:ahLst/>
            <a:cxnLst/>
            <a:rect l="l" t="t" r="r" b="b"/>
            <a:pathLst>
              <a:path w="80009" h="147954">
                <a:moveTo>
                  <a:pt x="40012" y="0"/>
                </a:moveTo>
                <a:lnTo>
                  <a:pt x="24436" y="3081"/>
                </a:lnTo>
                <a:lnTo>
                  <a:pt x="11718" y="11479"/>
                </a:lnTo>
                <a:lnTo>
                  <a:pt x="3143" y="23930"/>
                </a:lnTo>
                <a:lnTo>
                  <a:pt x="0" y="39165"/>
                </a:lnTo>
                <a:lnTo>
                  <a:pt x="0" y="147581"/>
                </a:lnTo>
                <a:lnTo>
                  <a:pt x="79999" y="147581"/>
                </a:lnTo>
                <a:lnTo>
                  <a:pt x="79999" y="39165"/>
                </a:lnTo>
                <a:lnTo>
                  <a:pt x="76860" y="23930"/>
                </a:lnTo>
                <a:lnTo>
                  <a:pt x="68294" y="11479"/>
                </a:lnTo>
                <a:lnTo>
                  <a:pt x="55585" y="3081"/>
                </a:lnTo>
                <a:lnTo>
                  <a:pt x="40012" y="0"/>
                </a:lnTo>
                <a:close/>
              </a:path>
            </a:pathLst>
          </a:custGeom>
          <a:solidFill>
            <a:srgbClr val="6BB8C2"/>
          </a:solidFill>
        </p:spPr>
        <p:txBody>
          <a:bodyPr wrap="square" lIns="0" tIns="0" rIns="0" bIns="0" rtlCol="0"/>
          <a:lstStyle/>
          <a:p>
            <a:endParaRPr/>
          </a:p>
        </p:txBody>
      </p:sp>
      <p:sp>
        <p:nvSpPr>
          <p:cNvPr id="1032" name="object 1032"/>
          <p:cNvSpPr/>
          <p:nvPr/>
        </p:nvSpPr>
        <p:spPr>
          <a:xfrm>
            <a:off x="6573738" y="3515978"/>
            <a:ext cx="109220" cy="176530"/>
          </a:xfrm>
          <a:custGeom>
            <a:avLst/>
            <a:gdLst/>
            <a:ahLst/>
            <a:cxnLst/>
            <a:rect l="l" t="t" r="r" b="b"/>
            <a:pathLst>
              <a:path w="109220" h="176529">
                <a:moveTo>
                  <a:pt x="54557" y="0"/>
                </a:moveTo>
                <a:lnTo>
                  <a:pt x="33332" y="4207"/>
                </a:lnTo>
                <a:lnTo>
                  <a:pt x="15990" y="15673"/>
                </a:lnTo>
                <a:lnTo>
                  <a:pt x="4290" y="32658"/>
                </a:lnTo>
                <a:lnTo>
                  <a:pt x="0" y="53423"/>
                </a:lnTo>
                <a:lnTo>
                  <a:pt x="0" y="176098"/>
                </a:lnTo>
                <a:lnTo>
                  <a:pt x="109114" y="176098"/>
                </a:lnTo>
                <a:lnTo>
                  <a:pt x="109114" y="161839"/>
                </a:lnTo>
                <a:lnTo>
                  <a:pt x="14546" y="161839"/>
                </a:lnTo>
                <a:lnTo>
                  <a:pt x="14546" y="53423"/>
                </a:lnTo>
                <a:lnTo>
                  <a:pt x="17689" y="38185"/>
                </a:lnTo>
                <a:lnTo>
                  <a:pt x="26263" y="25736"/>
                </a:lnTo>
                <a:lnTo>
                  <a:pt x="38982" y="17338"/>
                </a:lnTo>
                <a:lnTo>
                  <a:pt x="54557" y="14257"/>
                </a:lnTo>
                <a:lnTo>
                  <a:pt x="90967" y="14257"/>
                </a:lnTo>
                <a:lnTo>
                  <a:pt x="75761" y="4207"/>
                </a:lnTo>
                <a:lnTo>
                  <a:pt x="54557" y="0"/>
                </a:lnTo>
                <a:close/>
              </a:path>
            </a:pathLst>
          </a:custGeom>
          <a:solidFill>
            <a:srgbClr val="FFFFFF"/>
          </a:solidFill>
        </p:spPr>
        <p:txBody>
          <a:bodyPr wrap="square" lIns="0" tIns="0" rIns="0" bIns="0" rtlCol="0"/>
          <a:lstStyle/>
          <a:p>
            <a:endParaRPr/>
          </a:p>
        </p:txBody>
      </p:sp>
      <p:sp>
        <p:nvSpPr>
          <p:cNvPr id="1033" name="object 1033"/>
          <p:cNvSpPr/>
          <p:nvPr/>
        </p:nvSpPr>
        <p:spPr>
          <a:xfrm>
            <a:off x="6628296" y="3530235"/>
            <a:ext cx="54610" cy="147955"/>
          </a:xfrm>
          <a:custGeom>
            <a:avLst/>
            <a:gdLst/>
            <a:ahLst/>
            <a:cxnLst/>
            <a:rect l="l" t="t" r="r" b="b"/>
            <a:pathLst>
              <a:path w="54609" h="147954">
                <a:moveTo>
                  <a:pt x="36409" y="0"/>
                </a:moveTo>
                <a:lnTo>
                  <a:pt x="0" y="0"/>
                </a:lnTo>
                <a:lnTo>
                  <a:pt x="15572" y="3081"/>
                </a:lnTo>
                <a:lnTo>
                  <a:pt x="28281" y="11479"/>
                </a:lnTo>
                <a:lnTo>
                  <a:pt x="36847" y="23928"/>
                </a:lnTo>
                <a:lnTo>
                  <a:pt x="39988" y="39166"/>
                </a:lnTo>
                <a:lnTo>
                  <a:pt x="39988" y="147582"/>
                </a:lnTo>
                <a:lnTo>
                  <a:pt x="54556" y="147582"/>
                </a:lnTo>
                <a:lnTo>
                  <a:pt x="54556" y="39166"/>
                </a:lnTo>
                <a:lnTo>
                  <a:pt x="50258" y="18401"/>
                </a:lnTo>
                <a:lnTo>
                  <a:pt x="38550" y="1416"/>
                </a:lnTo>
                <a:lnTo>
                  <a:pt x="36409" y="0"/>
                </a:lnTo>
                <a:close/>
              </a:path>
            </a:pathLst>
          </a:custGeom>
          <a:solidFill>
            <a:srgbClr val="FFFFFF"/>
          </a:solidFill>
        </p:spPr>
        <p:txBody>
          <a:bodyPr wrap="square" lIns="0" tIns="0" rIns="0" bIns="0" rtlCol="0"/>
          <a:lstStyle/>
          <a:p>
            <a:endParaRPr/>
          </a:p>
        </p:txBody>
      </p:sp>
      <p:sp>
        <p:nvSpPr>
          <p:cNvPr id="1034" name="object 1034"/>
          <p:cNvSpPr/>
          <p:nvPr/>
        </p:nvSpPr>
        <p:spPr>
          <a:xfrm>
            <a:off x="6573743" y="3685640"/>
            <a:ext cx="111125" cy="0"/>
          </a:xfrm>
          <a:custGeom>
            <a:avLst/>
            <a:gdLst/>
            <a:ahLst/>
            <a:cxnLst/>
            <a:rect l="l" t="t" r="r" b="b"/>
            <a:pathLst>
              <a:path w="111125">
                <a:moveTo>
                  <a:pt x="111109" y="0"/>
                </a:moveTo>
                <a:lnTo>
                  <a:pt x="0" y="0"/>
                </a:lnTo>
              </a:path>
            </a:pathLst>
          </a:custGeom>
          <a:ln w="8851">
            <a:solidFill>
              <a:srgbClr val="314C7E"/>
            </a:solidFill>
          </a:ln>
        </p:spPr>
        <p:txBody>
          <a:bodyPr wrap="square" lIns="0" tIns="0" rIns="0" bIns="0" rtlCol="0"/>
          <a:lstStyle/>
          <a:p>
            <a:endParaRPr/>
          </a:p>
        </p:txBody>
      </p:sp>
      <p:sp>
        <p:nvSpPr>
          <p:cNvPr id="1035" name="object 1035"/>
          <p:cNvSpPr/>
          <p:nvPr/>
        </p:nvSpPr>
        <p:spPr>
          <a:xfrm>
            <a:off x="6449270" y="3573369"/>
            <a:ext cx="124460" cy="0"/>
          </a:xfrm>
          <a:custGeom>
            <a:avLst/>
            <a:gdLst/>
            <a:ahLst/>
            <a:cxnLst/>
            <a:rect l="l" t="t" r="r" b="b"/>
            <a:pathLst>
              <a:path w="124459">
                <a:moveTo>
                  <a:pt x="124472" y="0"/>
                </a:moveTo>
                <a:lnTo>
                  <a:pt x="0" y="0"/>
                </a:lnTo>
              </a:path>
            </a:pathLst>
          </a:custGeom>
          <a:ln w="8064">
            <a:solidFill>
              <a:srgbClr val="FFFFFF"/>
            </a:solidFill>
          </a:ln>
        </p:spPr>
        <p:txBody>
          <a:bodyPr wrap="square" lIns="0" tIns="0" rIns="0" bIns="0" rtlCol="0"/>
          <a:lstStyle/>
          <a:p>
            <a:endParaRPr/>
          </a:p>
        </p:txBody>
      </p:sp>
      <p:sp>
        <p:nvSpPr>
          <p:cNvPr id="1036" name="object 1036"/>
          <p:cNvSpPr/>
          <p:nvPr/>
        </p:nvSpPr>
        <p:spPr>
          <a:xfrm>
            <a:off x="6285216" y="3573369"/>
            <a:ext cx="55244" cy="0"/>
          </a:xfrm>
          <a:custGeom>
            <a:avLst/>
            <a:gdLst/>
            <a:ahLst/>
            <a:cxnLst/>
            <a:rect l="l" t="t" r="r" b="b"/>
            <a:pathLst>
              <a:path w="55245">
                <a:moveTo>
                  <a:pt x="54937" y="0"/>
                </a:moveTo>
                <a:lnTo>
                  <a:pt x="0" y="0"/>
                </a:lnTo>
              </a:path>
            </a:pathLst>
          </a:custGeom>
          <a:ln w="8064">
            <a:solidFill>
              <a:srgbClr val="FFFFFF"/>
            </a:solidFill>
          </a:ln>
        </p:spPr>
        <p:txBody>
          <a:bodyPr wrap="square" lIns="0" tIns="0" rIns="0" bIns="0" rtlCol="0"/>
          <a:lstStyle/>
          <a:p>
            <a:endParaRPr/>
          </a:p>
        </p:txBody>
      </p:sp>
      <p:sp>
        <p:nvSpPr>
          <p:cNvPr id="1037" name="object 1037"/>
          <p:cNvSpPr/>
          <p:nvPr/>
        </p:nvSpPr>
        <p:spPr>
          <a:xfrm>
            <a:off x="6682859" y="3573369"/>
            <a:ext cx="104775" cy="0"/>
          </a:xfrm>
          <a:custGeom>
            <a:avLst/>
            <a:gdLst/>
            <a:ahLst/>
            <a:cxnLst/>
            <a:rect l="l" t="t" r="r" b="b"/>
            <a:pathLst>
              <a:path w="104775">
                <a:moveTo>
                  <a:pt x="104250" y="0"/>
                </a:moveTo>
                <a:lnTo>
                  <a:pt x="0" y="0"/>
                </a:lnTo>
              </a:path>
            </a:pathLst>
          </a:custGeom>
          <a:ln w="8064">
            <a:solidFill>
              <a:srgbClr val="FFFFFF"/>
            </a:solidFill>
          </a:ln>
        </p:spPr>
        <p:txBody>
          <a:bodyPr wrap="square" lIns="0" tIns="0" rIns="0" bIns="0" rtlCol="0"/>
          <a:lstStyle/>
          <a:p>
            <a:endParaRPr/>
          </a:p>
        </p:txBody>
      </p:sp>
      <p:sp>
        <p:nvSpPr>
          <p:cNvPr id="1038" name="object 1038"/>
          <p:cNvSpPr/>
          <p:nvPr/>
        </p:nvSpPr>
        <p:spPr>
          <a:xfrm>
            <a:off x="6312674" y="3580487"/>
            <a:ext cx="0" cy="156845"/>
          </a:xfrm>
          <a:custGeom>
            <a:avLst/>
            <a:gdLst/>
            <a:ahLst/>
            <a:cxnLst/>
            <a:rect l="l" t="t" r="r" b="b"/>
            <a:pathLst>
              <a:path h="156845">
                <a:moveTo>
                  <a:pt x="0" y="156682"/>
                </a:moveTo>
                <a:lnTo>
                  <a:pt x="0" y="0"/>
                </a:lnTo>
              </a:path>
            </a:pathLst>
          </a:custGeom>
          <a:ln w="31114">
            <a:solidFill>
              <a:srgbClr val="008C99"/>
            </a:solidFill>
          </a:ln>
        </p:spPr>
        <p:txBody>
          <a:bodyPr wrap="square" lIns="0" tIns="0" rIns="0" bIns="0" rtlCol="0"/>
          <a:lstStyle/>
          <a:p>
            <a:endParaRPr/>
          </a:p>
        </p:txBody>
      </p:sp>
      <p:sp>
        <p:nvSpPr>
          <p:cNvPr id="1039" name="object 1039"/>
          <p:cNvSpPr/>
          <p:nvPr/>
        </p:nvSpPr>
        <p:spPr>
          <a:xfrm>
            <a:off x="6449269" y="3580486"/>
            <a:ext cx="124460" cy="156845"/>
          </a:xfrm>
          <a:custGeom>
            <a:avLst/>
            <a:gdLst/>
            <a:ahLst/>
            <a:cxnLst/>
            <a:rect l="l" t="t" r="r" b="b"/>
            <a:pathLst>
              <a:path w="124459" h="156845">
                <a:moveTo>
                  <a:pt x="124472" y="156683"/>
                </a:moveTo>
                <a:lnTo>
                  <a:pt x="0" y="156683"/>
                </a:lnTo>
                <a:lnTo>
                  <a:pt x="0" y="0"/>
                </a:lnTo>
                <a:lnTo>
                  <a:pt x="124472" y="0"/>
                </a:lnTo>
                <a:lnTo>
                  <a:pt x="124472" y="156683"/>
                </a:lnTo>
                <a:close/>
              </a:path>
            </a:pathLst>
          </a:custGeom>
          <a:solidFill>
            <a:srgbClr val="008C99"/>
          </a:solidFill>
        </p:spPr>
        <p:txBody>
          <a:bodyPr wrap="square" lIns="0" tIns="0" rIns="0" bIns="0" rtlCol="0"/>
          <a:lstStyle/>
          <a:p>
            <a:endParaRPr/>
          </a:p>
        </p:txBody>
      </p:sp>
      <p:sp>
        <p:nvSpPr>
          <p:cNvPr id="1040" name="object 1040"/>
          <p:cNvSpPr/>
          <p:nvPr/>
        </p:nvSpPr>
        <p:spPr>
          <a:xfrm>
            <a:off x="6682859" y="3580486"/>
            <a:ext cx="104775" cy="156845"/>
          </a:xfrm>
          <a:custGeom>
            <a:avLst/>
            <a:gdLst/>
            <a:ahLst/>
            <a:cxnLst/>
            <a:rect l="l" t="t" r="r" b="b"/>
            <a:pathLst>
              <a:path w="104775" h="156845">
                <a:moveTo>
                  <a:pt x="104250" y="156683"/>
                </a:moveTo>
                <a:lnTo>
                  <a:pt x="0" y="156683"/>
                </a:lnTo>
                <a:lnTo>
                  <a:pt x="0" y="0"/>
                </a:lnTo>
                <a:lnTo>
                  <a:pt x="104250" y="0"/>
                </a:lnTo>
                <a:lnTo>
                  <a:pt x="104250" y="156683"/>
                </a:lnTo>
                <a:close/>
              </a:path>
            </a:pathLst>
          </a:custGeom>
          <a:solidFill>
            <a:srgbClr val="008C99"/>
          </a:solidFill>
        </p:spPr>
        <p:txBody>
          <a:bodyPr wrap="square" lIns="0" tIns="0" rIns="0" bIns="0" rtlCol="0"/>
          <a:lstStyle/>
          <a:p>
            <a:endParaRPr/>
          </a:p>
        </p:txBody>
      </p:sp>
      <p:sp>
        <p:nvSpPr>
          <p:cNvPr id="1041" name="object 1041"/>
          <p:cNvSpPr/>
          <p:nvPr/>
        </p:nvSpPr>
        <p:spPr>
          <a:xfrm>
            <a:off x="6355508" y="3717643"/>
            <a:ext cx="78740" cy="0"/>
          </a:xfrm>
          <a:custGeom>
            <a:avLst/>
            <a:gdLst/>
            <a:ahLst/>
            <a:cxnLst/>
            <a:rect l="l" t="t" r="r" b="b"/>
            <a:pathLst>
              <a:path w="78739">
                <a:moveTo>
                  <a:pt x="78406" y="0"/>
                </a:moveTo>
                <a:lnTo>
                  <a:pt x="0" y="0"/>
                </a:lnTo>
              </a:path>
            </a:pathLst>
          </a:custGeom>
          <a:ln w="19938">
            <a:solidFill>
              <a:srgbClr val="6BB8C2"/>
            </a:solidFill>
          </a:ln>
        </p:spPr>
        <p:txBody>
          <a:bodyPr wrap="square" lIns="0" tIns="0" rIns="0" bIns="0" rtlCol="0"/>
          <a:lstStyle/>
          <a:p>
            <a:endParaRPr/>
          </a:p>
        </p:txBody>
      </p:sp>
      <p:sp>
        <p:nvSpPr>
          <p:cNvPr id="1042" name="object 1042"/>
          <p:cNvSpPr/>
          <p:nvPr/>
        </p:nvSpPr>
        <p:spPr>
          <a:xfrm>
            <a:off x="6360966" y="3712710"/>
            <a:ext cx="67945" cy="10160"/>
          </a:xfrm>
          <a:custGeom>
            <a:avLst/>
            <a:gdLst/>
            <a:ahLst/>
            <a:cxnLst/>
            <a:rect l="l" t="t" r="r" b="b"/>
            <a:pathLst>
              <a:path w="67945" h="10160">
                <a:moveTo>
                  <a:pt x="65209" y="0"/>
                </a:moveTo>
                <a:lnTo>
                  <a:pt x="2288" y="0"/>
                </a:lnTo>
                <a:lnTo>
                  <a:pt x="0" y="2197"/>
                </a:lnTo>
                <a:lnTo>
                  <a:pt x="0" y="7668"/>
                </a:lnTo>
                <a:lnTo>
                  <a:pt x="2288" y="9864"/>
                </a:lnTo>
                <a:lnTo>
                  <a:pt x="65209" y="9864"/>
                </a:lnTo>
                <a:lnTo>
                  <a:pt x="67471" y="7668"/>
                </a:lnTo>
                <a:lnTo>
                  <a:pt x="67471" y="2197"/>
                </a:lnTo>
                <a:lnTo>
                  <a:pt x="65209" y="0"/>
                </a:lnTo>
                <a:close/>
              </a:path>
            </a:pathLst>
          </a:custGeom>
          <a:solidFill>
            <a:srgbClr val="677AA4"/>
          </a:solidFill>
        </p:spPr>
        <p:txBody>
          <a:bodyPr wrap="square" lIns="0" tIns="0" rIns="0" bIns="0" rtlCol="0"/>
          <a:lstStyle/>
          <a:p>
            <a:endParaRPr/>
          </a:p>
        </p:txBody>
      </p:sp>
      <p:sp>
        <p:nvSpPr>
          <p:cNvPr id="1043" name="object 1043"/>
          <p:cNvSpPr/>
          <p:nvPr/>
        </p:nvSpPr>
        <p:spPr>
          <a:xfrm>
            <a:off x="6590127" y="3717643"/>
            <a:ext cx="78740" cy="0"/>
          </a:xfrm>
          <a:custGeom>
            <a:avLst/>
            <a:gdLst/>
            <a:ahLst/>
            <a:cxnLst/>
            <a:rect l="l" t="t" r="r" b="b"/>
            <a:pathLst>
              <a:path w="78740">
                <a:moveTo>
                  <a:pt x="78383" y="0"/>
                </a:moveTo>
                <a:lnTo>
                  <a:pt x="0" y="0"/>
                </a:lnTo>
              </a:path>
            </a:pathLst>
          </a:custGeom>
          <a:ln w="19938">
            <a:solidFill>
              <a:srgbClr val="6BB8C2"/>
            </a:solidFill>
          </a:ln>
        </p:spPr>
        <p:txBody>
          <a:bodyPr wrap="square" lIns="0" tIns="0" rIns="0" bIns="0" rtlCol="0"/>
          <a:lstStyle/>
          <a:p>
            <a:endParaRPr/>
          </a:p>
        </p:txBody>
      </p:sp>
      <p:sp>
        <p:nvSpPr>
          <p:cNvPr id="1044" name="object 1044"/>
          <p:cNvSpPr/>
          <p:nvPr/>
        </p:nvSpPr>
        <p:spPr>
          <a:xfrm>
            <a:off x="6595549" y="3712710"/>
            <a:ext cx="67945" cy="10160"/>
          </a:xfrm>
          <a:custGeom>
            <a:avLst/>
            <a:gdLst/>
            <a:ahLst/>
            <a:cxnLst/>
            <a:rect l="l" t="t" r="r" b="b"/>
            <a:pathLst>
              <a:path w="67945" h="10160">
                <a:moveTo>
                  <a:pt x="65229" y="0"/>
                </a:moveTo>
                <a:lnTo>
                  <a:pt x="2263" y="0"/>
                </a:lnTo>
                <a:lnTo>
                  <a:pt x="0" y="2197"/>
                </a:lnTo>
                <a:lnTo>
                  <a:pt x="0" y="7668"/>
                </a:lnTo>
                <a:lnTo>
                  <a:pt x="2263" y="9864"/>
                </a:lnTo>
                <a:lnTo>
                  <a:pt x="65229" y="9864"/>
                </a:lnTo>
                <a:lnTo>
                  <a:pt x="67492" y="7668"/>
                </a:lnTo>
                <a:lnTo>
                  <a:pt x="67492" y="2197"/>
                </a:lnTo>
                <a:lnTo>
                  <a:pt x="65229" y="0"/>
                </a:lnTo>
                <a:close/>
              </a:path>
            </a:pathLst>
          </a:custGeom>
          <a:solidFill>
            <a:srgbClr val="677AA4"/>
          </a:solidFill>
        </p:spPr>
        <p:txBody>
          <a:bodyPr wrap="square" lIns="0" tIns="0" rIns="0" bIns="0" rtlCol="0"/>
          <a:lstStyle/>
          <a:p>
            <a:endParaRPr/>
          </a:p>
        </p:txBody>
      </p:sp>
      <p:sp>
        <p:nvSpPr>
          <p:cNvPr id="1045" name="object 1045"/>
          <p:cNvSpPr/>
          <p:nvPr/>
        </p:nvSpPr>
        <p:spPr>
          <a:xfrm>
            <a:off x="6446828" y="3738952"/>
            <a:ext cx="129539" cy="0"/>
          </a:xfrm>
          <a:custGeom>
            <a:avLst/>
            <a:gdLst/>
            <a:ahLst/>
            <a:cxnLst/>
            <a:rect l="l" t="t" r="r" b="b"/>
            <a:pathLst>
              <a:path w="129540">
                <a:moveTo>
                  <a:pt x="129357" y="0"/>
                </a:moveTo>
                <a:lnTo>
                  <a:pt x="0" y="0"/>
                </a:lnTo>
              </a:path>
            </a:pathLst>
          </a:custGeom>
          <a:ln w="4233">
            <a:solidFill>
              <a:srgbClr val="FFFFFF"/>
            </a:solidFill>
          </a:ln>
        </p:spPr>
        <p:txBody>
          <a:bodyPr wrap="square" lIns="0" tIns="0" rIns="0" bIns="0" rtlCol="0"/>
          <a:lstStyle/>
          <a:p>
            <a:endParaRPr/>
          </a:p>
        </p:txBody>
      </p:sp>
      <p:sp>
        <p:nvSpPr>
          <p:cNvPr id="1046" name="object 1046"/>
          <p:cNvSpPr/>
          <p:nvPr/>
        </p:nvSpPr>
        <p:spPr>
          <a:xfrm>
            <a:off x="6444765" y="3742505"/>
            <a:ext cx="133985" cy="0"/>
          </a:xfrm>
          <a:custGeom>
            <a:avLst/>
            <a:gdLst/>
            <a:ahLst/>
            <a:cxnLst/>
            <a:rect l="l" t="t" r="r" b="b"/>
            <a:pathLst>
              <a:path w="133984">
                <a:moveTo>
                  <a:pt x="133480" y="0"/>
                </a:moveTo>
                <a:lnTo>
                  <a:pt x="0" y="0"/>
                </a:lnTo>
              </a:path>
            </a:pathLst>
          </a:custGeom>
          <a:ln w="4233">
            <a:solidFill>
              <a:srgbClr val="6BB8C2"/>
            </a:solidFill>
          </a:ln>
        </p:spPr>
        <p:txBody>
          <a:bodyPr wrap="square" lIns="0" tIns="0" rIns="0" bIns="0" rtlCol="0"/>
          <a:lstStyle/>
          <a:p>
            <a:endParaRPr/>
          </a:p>
        </p:txBody>
      </p:sp>
      <p:sp>
        <p:nvSpPr>
          <p:cNvPr id="1047" name="object 1047"/>
          <p:cNvSpPr/>
          <p:nvPr/>
        </p:nvSpPr>
        <p:spPr>
          <a:xfrm>
            <a:off x="6447790" y="3747067"/>
            <a:ext cx="127635" cy="0"/>
          </a:xfrm>
          <a:custGeom>
            <a:avLst/>
            <a:gdLst/>
            <a:ahLst/>
            <a:cxnLst/>
            <a:rect l="l" t="t" r="r" b="b"/>
            <a:pathLst>
              <a:path w="127634">
                <a:moveTo>
                  <a:pt x="127383" y="0"/>
                </a:moveTo>
                <a:lnTo>
                  <a:pt x="0" y="0"/>
                </a:lnTo>
              </a:path>
            </a:pathLst>
          </a:custGeom>
          <a:ln w="4233">
            <a:solidFill>
              <a:srgbClr val="677AA4"/>
            </a:solidFill>
          </a:ln>
        </p:spPr>
        <p:txBody>
          <a:bodyPr wrap="square" lIns="0" tIns="0" rIns="0" bIns="0" rtlCol="0"/>
          <a:lstStyle/>
          <a:p>
            <a:endParaRPr/>
          </a:p>
        </p:txBody>
      </p:sp>
      <p:sp>
        <p:nvSpPr>
          <p:cNvPr id="1048" name="object 1048"/>
          <p:cNvSpPr/>
          <p:nvPr/>
        </p:nvSpPr>
        <p:spPr>
          <a:xfrm>
            <a:off x="6680414" y="3738952"/>
            <a:ext cx="107314" cy="0"/>
          </a:xfrm>
          <a:custGeom>
            <a:avLst/>
            <a:gdLst/>
            <a:ahLst/>
            <a:cxnLst/>
            <a:rect l="l" t="t" r="r" b="b"/>
            <a:pathLst>
              <a:path w="107315">
                <a:moveTo>
                  <a:pt x="106695" y="0"/>
                </a:moveTo>
                <a:lnTo>
                  <a:pt x="0" y="0"/>
                </a:lnTo>
              </a:path>
            </a:pathLst>
          </a:custGeom>
          <a:ln w="4233">
            <a:solidFill>
              <a:srgbClr val="FFFFFF"/>
            </a:solidFill>
          </a:ln>
        </p:spPr>
        <p:txBody>
          <a:bodyPr wrap="square" lIns="0" tIns="0" rIns="0" bIns="0" rtlCol="0"/>
          <a:lstStyle/>
          <a:p>
            <a:endParaRPr/>
          </a:p>
        </p:txBody>
      </p:sp>
      <p:sp>
        <p:nvSpPr>
          <p:cNvPr id="1049" name="object 1049"/>
          <p:cNvSpPr/>
          <p:nvPr/>
        </p:nvSpPr>
        <p:spPr>
          <a:xfrm>
            <a:off x="6678353" y="3742505"/>
            <a:ext cx="109220" cy="0"/>
          </a:xfrm>
          <a:custGeom>
            <a:avLst/>
            <a:gdLst/>
            <a:ahLst/>
            <a:cxnLst/>
            <a:rect l="l" t="t" r="r" b="b"/>
            <a:pathLst>
              <a:path w="109220">
                <a:moveTo>
                  <a:pt x="108756" y="0"/>
                </a:moveTo>
                <a:lnTo>
                  <a:pt x="0" y="0"/>
                </a:lnTo>
              </a:path>
            </a:pathLst>
          </a:custGeom>
          <a:ln w="4233">
            <a:solidFill>
              <a:srgbClr val="6BB8C2"/>
            </a:solidFill>
          </a:ln>
        </p:spPr>
        <p:txBody>
          <a:bodyPr wrap="square" lIns="0" tIns="0" rIns="0" bIns="0" rtlCol="0"/>
          <a:lstStyle/>
          <a:p>
            <a:endParaRPr/>
          </a:p>
        </p:txBody>
      </p:sp>
      <p:sp>
        <p:nvSpPr>
          <p:cNvPr id="1050" name="object 1050"/>
          <p:cNvSpPr/>
          <p:nvPr/>
        </p:nvSpPr>
        <p:spPr>
          <a:xfrm>
            <a:off x="6681401" y="3747067"/>
            <a:ext cx="106045" cy="0"/>
          </a:xfrm>
          <a:custGeom>
            <a:avLst/>
            <a:gdLst/>
            <a:ahLst/>
            <a:cxnLst/>
            <a:rect l="l" t="t" r="r" b="b"/>
            <a:pathLst>
              <a:path w="106045">
                <a:moveTo>
                  <a:pt x="105708" y="0"/>
                </a:moveTo>
                <a:lnTo>
                  <a:pt x="0" y="0"/>
                </a:lnTo>
              </a:path>
            </a:pathLst>
          </a:custGeom>
          <a:ln w="4233">
            <a:solidFill>
              <a:srgbClr val="677AA4"/>
            </a:solidFill>
          </a:ln>
        </p:spPr>
        <p:txBody>
          <a:bodyPr wrap="square" lIns="0" tIns="0" rIns="0" bIns="0" rtlCol="0"/>
          <a:lstStyle/>
          <a:p>
            <a:endParaRPr/>
          </a:p>
        </p:txBody>
      </p:sp>
      <p:sp>
        <p:nvSpPr>
          <p:cNvPr id="1051" name="object 1051"/>
          <p:cNvSpPr/>
          <p:nvPr/>
        </p:nvSpPr>
        <p:spPr>
          <a:xfrm>
            <a:off x="6285213" y="3738952"/>
            <a:ext cx="57785" cy="0"/>
          </a:xfrm>
          <a:custGeom>
            <a:avLst/>
            <a:gdLst/>
            <a:ahLst/>
            <a:cxnLst/>
            <a:rect l="l" t="t" r="r" b="b"/>
            <a:pathLst>
              <a:path w="57785">
                <a:moveTo>
                  <a:pt x="57361" y="0"/>
                </a:moveTo>
                <a:lnTo>
                  <a:pt x="0" y="0"/>
                </a:lnTo>
              </a:path>
            </a:pathLst>
          </a:custGeom>
          <a:ln w="4233">
            <a:solidFill>
              <a:srgbClr val="FFFFFF"/>
            </a:solidFill>
          </a:ln>
        </p:spPr>
        <p:txBody>
          <a:bodyPr wrap="square" lIns="0" tIns="0" rIns="0" bIns="0" rtlCol="0"/>
          <a:lstStyle/>
          <a:p>
            <a:endParaRPr/>
          </a:p>
        </p:txBody>
      </p:sp>
      <p:sp>
        <p:nvSpPr>
          <p:cNvPr id="1052" name="object 1052"/>
          <p:cNvSpPr/>
          <p:nvPr/>
        </p:nvSpPr>
        <p:spPr>
          <a:xfrm>
            <a:off x="6285216" y="3742505"/>
            <a:ext cx="59690" cy="0"/>
          </a:xfrm>
          <a:custGeom>
            <a:avLst/>
            <a:gdLst/>
            <a:ahLst/>
            <a:cxnLst/>
            <a:rect l="l" t="t" r="r" b="b"/>
            <a:pathLst>
              <a:path w="59689">
                <a:moveTo>
                  <a:pt x="59420" y="0"/>
                </a:moveTo>
                <a:lnTo>
                  <a:pt x="0" y="0"/>
                </a:lnTo>
              </a:path>
            </a:pathLst>
          </a:custGeom>
          <a:ln w="4233">
            <a:solidFill>
              <a:srgbClr val="6BB8C2"/>
            </a:solidFill>
          </a:ln>
        </p:spPr>
        <p:txBody>
          <a:bodyPr wrap="square" lIns="0" tIns="0" rIns="0" bIns="0" rtlCol="0"/>
          <a:lstStyle/>
          <a:p>
            <a:endParaRPr/>
          </a:p>
        </p:txBody>
      </p:sp>
      <p:sp>
        <p:nvSpPr>
          <p:cNvPr id="1053" name="object 1053"/>
          <p:cNvSpPr/>
          <p:nvPr/>
        </p:nvSpPr>
        <p:spPr>
          <a:xfrm>
            <a:off x="6285215" y="3747067"/>
            <a:ext cx="56515" cy="0"/>
          </a:xfrm>
          <a:custGeom>
            <a:avLst/>
            <a:gdLst/>
            <a:ahLst/>
            <a:cxnLst/>
            <a:rect l="l" t="t" r="r" b="b"/>
            <a:pathLst>
              <a:path w="56514">
                <a:moveTo>
                  <a:pt x="56395" y="0"/>
                </a:moveTo>
                <a:lnTo>
                  <a:pt x="0" y="0"/>
                </a:lnTo>
              </a:path>
            </a:pathLst>
          </a:custGeom>
          <a:ln w="4233">
            <a:solidFill>
              <a:srgbClr val="677AA4"/>
            </a:solidFill>
          </a:ln>
        </p:spPr>
        <p:txBody>
          <a:bodyPr wrap="square" lIns="0" tIns="0" rIns="0" bIns="0" rtlCol="0"/>
          <a:lstStyle/>
          <a:p>
            <a:endParaRPr/>
          </a:p>
        </p:txBody>
      </p:sp>
      <p:sp>
        <p:nvSpPr>
          <p:cNvPr id="1054" name="object 1054"/>
          <p:cNvSpPr/>
          <p:nvPr/>
        </p:nvSpPr>
        <p:spPr>
          <a:xfrm>
            <a:off x="6315901" y="3167039"/>
            <a:ext cx="81280" cy="210820"/>
          </a:xfrm>
          <a:custGeom>
            <a:avLst/>
            <a:gdLst/>
            <a:ahLst/>
            <a:cxnLst/>
            <a:rect l="l" t="t" r="r" b="b"/>
            <a:pathLst>
              <a:path w="81279" h="210820">
                <a:moveTo>
                  <a:pt x="40615" y="0"/>
                </a:moveTo>
                <a:lnTo>
                  <a:pt x="24803" y="3124"/>
                </a:lnTo>
                <a:lnTo>
                  <a:pt x="11894" y="11644"/>
                </a:lnTo>
                <a:lnTo>
                  <a:pt x="3191" y="24286"/>
                </a:lnTo>
                <a:lnTo>
                  <a:pt x="0" y="39768"/>
                </a:lnTo>
                <a:lnTo>
                  <a:pt x="0" y="210666"/>
                </a:lnTo>
                <a:lnTo>
                  <a:pt x="81231" y="210666"/>
                </a:lnTo>
                <a:lnTo>
                  <a:pt x="81231" y="39768"/>
                </a:lnTo>
                <a:lnTo>
                  <a:pt x="78041" y="24286"/>
                </a:lnTo>
                <a:lnTo>
                  <a:pt x="69339" y="11644"/>
                </a:lnTo>
                <a:lnTo>
                  <a:pt x="56428" y="3124"/>
                </a:lnTo>
                <a:lnTo>
                  <a:pt x="40615" y="0"/>
                </a:lnTo>
                <a:close/>
              </a:path>
            </a:pathLst>
          </a:custGeom>
          <a:solidFill>
            <a:srgbClr val="314C7E"/>
          </a:solidFill>
        </p:spPr>
        <p:txBody>
          <a:bodyPr wrap="square" lIns="0" tIns="0" rIns="0" bIns="0" rtlCol="0"/>
          <a:lstStyle/>
          <a:p>
            <a:endParaRPr/>
          </a:p>
        </p:txBody>
      </p:sp>
      <p:sp>
        <p:nvSpPr>
          <p:cNvPr id="1055" name="object 1055"/>
          <p:cNvSpPr/>
          <p:nvPr/>
        </p:nvSpPr>
        <p:spPr>
          <a:xfrm>
            <a:off x="6306220" y="3157533"/>
            <a:ext cx="100965" cy="229870"/>
          </a:xfrm>
          <a:custGeom>
            <a:avLst/>
            <a:gdLst/>
            <a:ahLst/>
            <a:cxnLst/>
            <a:rect l="l" t="t" r="r" b="b"/>
            <a:pathLst>
              <a:path w="100964" h="229870">
                <a:moveTo>
                  <a:pt x="50299" y="0"/>
                </a:moveTo>
                <a:lnTo>
                  <a:pt x="30732" y="3877"/>
                </a:lnTo>
                <a:lnTo>
                  <a:pt x="14742" y="14447"/>
                </a:lnTo>
                <a:lnTo>
                  <a:pt x="3957" y="30114"/>
                </a:lnTo>
                <a:lnTo>
                  <a:pt x="0" y="49275"/>
                </a:lnTo>
                <a:lnTo>
                  <a:pt x="0" y="229699"/>
                </a:lnTo>
                <a:lnTo>
                  <a:pt x="100596" y="229699"/>
                </a:lnTo>
                <a:lnTo>
                  <a:pt x="100596" y="220172"/>
                </a:lnTo>
                <a:lnTo>
                  <a:pt x="9682" y="220172"/>
                </a:lnTo>
                <a:lnTo>
                  <a:pt x="9682" y="49275"/>
                </a:lnTo>
                <a:lnTo>
                  <a:pt x="12872" y="33793"/>
                </a:lnTo>
                <a:lnTo>
                  <a:pt x="21576" y="21151"/>
                </a:lnTo>
                <a:lnTo>
                  <a:pt x="34486" y="12630"/>
                </a:lnTo>
                <a:lnTo>
                  <a:pt x="50299" y="9504"/>
                </a:lnTo>
                <a:lnTo>
                  <a:pt x="78375" y="9504"/>
                </a:lnTo>
                <a:lnTo>
                  <a:pt x="69865" y="3877"/>
                </a:lnTo>
                <a:lnTo>
                  <a:pt x="50299" y="0"/>
                </a:lnTo>
                <a:close/>
              </a:path>
            </a:pathLst>
          </a:custGeom>
          <a:solidFill>
            <a:srgbClr val="FFFFFF"/>
          </a:solidFill>
        </p:spPr>
        <p:txBody>
          <a:bodyPr wrap="square" lIns="0" tIns="0" rIns="0" bIns="0" rtlCol="0"/>
          <a:lstStyle/>
          <a:p>
            <a:endParaRPr/>
          </a:p>
        </p:txBody>
      </p:sp>
      <p:sp>
        <p:nvSpPr>
          <p:cNvPr id="1056" name="object 1056"/>
          <p:cNvSpPr/>
          <p:nvPr/>
        </p:nvSpPr>
        <p:spPr>
          <a:xfrm>
            <a:off x="6356520" y="3167038"/>
            <a:ext cx="50800" cy="210820"/>
          </a:xfrm>
          <a:custGeom>
            <a:avLst/>
            <a:gdLst/>
            <a:ahLst/>
            <a:cxnLst/>
            <a:rect l="l" t="t" r="r" b="b"/>
            <a:pathLst>
              <a:path w="50800" h="210820">
                <a:moveTo>
                  <a:pt x="28075" y="0"/>
                </a:moveTo>
                <a:lnTo>
                  <a:pt x="0" y="0"/>
                </a:lnTo>
                <a:lnTo>
                  <a:pt x="15811" y="3125"/>
                </a:lnTo>
                <a:lnTo>
                  <a:pt x="28721" y="11647"/>
                </a:lnTo>
                <a:lnTo>
                  <a:pt x="37423" y="24288"/>
                </a:lnTo>
                <a:lnTo>
                  <a:pt x="40614" y="39771"/>
                </a:lnTo>
                <a:lnTo>
                  <a:pt x="40614" y="210667"/>
                </a:lnTo>
                <a:lnTo>
                  <a:pt x="50297" y="210667"/>
                </a:lnTo>
                <a:lnTo>
                  <a:pt x="50297" y="39771"/>
                </a:lnTo>
                <a:lnTo>
                  <a:pt x="46342" y="20609"/>
                </a:lnTo>
                <a:lnTo>
                  <a:pt x="35554" y="4942"/>
                </a:lnTo>
                <a:lnTo>
                  <a:pt x="28075" y="0"/>
                </a:lnTo>
                <a:close/>
              </a:path>
            </a:pathLst>
          </a:custGeom>
          <a:solidFill>
            <a:srgbClr val="FFFFFF"/>
          </a:solidFill>
        </p:spPr>
        <p:txBody>
          <a:bodyPr wrap="square" lIns="0" tIns="0" rIns="0" bIns="0" rtlCol="0"/>
          <a:lstStyle/>
          <a:p>
            <a:endParaRPr/>
          </a:p>
        </p:txBody>
      </p:sp>
      <p:sp>
        <p:nvSpPr>
          <p:cNvPr id="1057" name="object 1057"/>
          <p:cNvSpPr/>
          <p:nvPr/>
        </p:nvSpPr>
        <p:spPr>
          <a:xfrm>
            <a:off x="6282555" y="3138540"/>
            <a:ext cx="121285" cy="67310"/>
          </a:xfrm>
          <a:custGeom>
            <a:avLst/>
            <a:gdLst/>
            <a:ahLst/>
            <a:cxnLst/>
            <a:rect l="l" t="t" r="r" b="b"/>
            <a:pathLst>
              <a:path w="121285" h="67310">
                <a:moveTo>
                  <a:pt x="73969" y="0"/>
                </a:moveTo>
                <a:lnTo>
                  <a:pt x="50059" y="4131"/>
                </a:lnTo>
                <a:lnTo>
                  <a:pt x="29725" y="15540"/>
                </a:lnTo>
                <a:lnTo>
                  <a:pt x="14455" y="32763"/>
                </a:lnTo>
                <a:lnTo>
                  <a:pt x="5737" y="54320"/>
                </a:lnTo>
                <a:lnTo>
                  <a:pt x="0" y="54320"/>
                </a:lnTo>
                <a:lnTo>
                  <a:pt x="0" y="67076"/>
                </a:lnTo>
                <a:lnTo>
                  <a:pt x="23693" y="67076"/>
                </a:lnTo>
                <a:lnTo>
                  <a:pt x="27986" y="48340"/>
                </a:lnTo>
                <a:lnTo>
                  <a:pt x="38828" y="33065"/>
                </a:lnTo>
                <a:lnTo>
                  <a:pt x="54672" y="22778"/>
                </a:lnTo>
                <a:lnTo>
                  <a:pt x="73969" y="19011"/>
                </a:lnTo>
                <a:lnTo>
                  <a:pt x="121258" y="19011"/>
                </a:lnTo>
                <a:lnTo>
                  <a:pt x="118179" y="15540"/>
                </a:lnTo>
                <a:lnTo>
                  <a:pt x="97848" y="4131"/>
                </a:lnTo>
                <a:lnTo>
                  <a:pt x="73969" y="0"/>
                </a:lnTo>
                <a:close/>
              </a:path>
            </a:pathLst>
          </a:custGeom>
          <a:solidFill>
            <a:srgbClr val="314C7E"/>
          </a:solidFill>
        </p:spPr>
        <p:txBody>
          <a:bodyPr wrap="square" lIns="0" tIns="0" rIns="0" bIns="0" rtlCol="0"/>
          <a:lstStyle/>
          <a:p>
            <a:endParaRPr/>
          </a:p>
        </p:txBody>
      </p:sp>
      <p:sp>
        <p:nvSpPr>
          <p:cNvPr id="1058" name="object 1058"/>
          <p:cNvSpPr/>
          <p:nvPr/>
        </p:nvSpPr>
        <p:spPr>
          <a:xfrm>
            <a:off x="6356525" y="3157552"/>
            <a:ext cx="74295" cy="48260"/>
          </a:xfrm>
          <a:custGeom>
            <a:avLst/>
            <a:gdLst/>
            <a:ahLst/>
            <a:cxnLst/>
            <a:rect l="l" t="t" r="r" b="b"/>
            <a:pathLst>
              <a:path w="74295" h="48260">
                <a:moveTo>
                  <a:pt x="47288" y="0"/>
                </a:moveTo>
                <a:lnTo>
                  <a:pt x="0" y="0"/>
                </a:lnTo>
                <a:lnTo>
                  <a:pt x="19276" y="3766"/>
                </a:lnTo>
                <a:lnTo>
                  <a:pt x="35111" y="14053"/>
                </a:lnTo>
                <a:lnTo>
                  <a:pt x="45949" y="29328"/>
                </a:lnTo>
                <a:lnTo>
                  <a:pt x="50233" y="48064"/>
                </a:lnTo>
                <a:lnTo>
                  <a:pt x="73948" y="48064"/>
                </a:lnTo>
                <a:lnTo>
                  <a:pt x="73948" y="35308"/>
                </a:lnTo>
                <a:lnTo>
                  <a:pt x="68210" y="35308"/>
                </a:lnTo>
                <a:lnTo>
                  <a:pt x="59486" y="13751"/>
                </a:lnTo>
                <a:lnTo>
                  <a:pt x="47288" y="0"/>
                </a:lnTo>
                <a:close/>
              </a:path>
            </a:pathLst>
          </a:custGeom>
          <a:solidFill>
            <a:srgbClr val="314C7E"/>
          </a:solidFill>
        </p:spPr>
        <p:txBody>
          <a:bodyPr wrap="square" lIns="0" tIns="0" rIns="0" bIns="0" rtlCol="0"/>
          <a:lstStyle/>
          <a:p>
            <a:endParaRPr/>
          </a:p>
        </p:txBody>
      </p:sp>
      <p:sp>
        <p:nvSpPr>
          <p:cNvPr id="1059" name="object 1059"/>
          <p:cNvSpPr/>
          <p:nvPr/>
        </p:nvSpPr>
        <p:spPr>
          <a:xfrm>
            <a:off x="6555330" y="3167039"/>
            <a:ext cx="81280" cy="210820"/>
          </a:xfrm>
          <a:custGeom>
            <a:avLst/>
            <a:gdLst/>
            <a:ahLst/>
            <a:cxnLst/>
            <a:rect l="l" t="t" r="r" b="b"/>
            <a:pathLst>
              <a:path w="81279" h="210820">
                <a:moveTo>
                  <a:pt x="40615" y="0"/>
                </a:moveTo>
                <a:lnTo>
                  <a:pt x="24803" y="3124"/>
                </a:lnTo>
                <a:lnTo>
                  <a:pt x="11893" y="11644"/>
                </a:lnTo>
                <a:lnTo>
                  <a:pt x="3191" y="24286"/>
                </a:lnTo>
                <a:lnTo>
                  <a:pt x="0" y="39768"/>
                </a:lnTo>
                <a:lnTo>
                  <a:pt x="0" y="210666"/>
                </a:lnTo>
                <a:lnTo>
                  <a:pt x="81230" y="210666"/>
                </a:lnTo>
                <a:lnTo>
                  <a:pt x="81230" y="39768"/>
                </a:lnTo>
                <a:lnTo>
                  <a:pt x="78041" y="24286"/>
                </a:lnTo>
                <a:lnTo>
                  <a:pt x="69338" y="11644"/>
                </a:lnTo>
                <a:lnTo>
                  <a:pt x="56427" y="3124"/>
                </a:lnTo>
                <a:lnTo>
                  <a:pt x="40615" y="0"/>
                </a:lnTo>
                <a:close/>
              </a:path>
            </a:pathLst>
          </a:custGeom>
          <a:solidFill>
            <a:srgbClr val="314C7E"/>
          </a:solidFill>
        </p:spPr>
        <p:txBody>
          <a:bodyPr wrap="square" lIns="0" tIns="0" rIns="0" bIns="0" rtlCol="0"/>
          <a:lstStyle/>
          <a:p>
            <a:endParaRPr/>
          </a:p>
        </p:txBody>
      </p:sp>
      <p:sp>
        <p:nvSpPr>
          <p:cNvPr id="1060" name="object 1060"/>
          <p:cNvSpPr/>
          <p:nvPr/>
        </p:nvSpPr>
        <p:spPr>
          <a:xfrm>
            <a:off x="6545646" y="3157533"/>
            <a:ext cx="100965" cy="229870"/>
          </a:xfrm>
          <a:custGeom>
            <a:avLst/>
            <a:gdLst/>
            <a:ahLst/>
            <a:cxnLst/>
            <a:rect l="l" t="t" r="r" b="b"/>
            <a:pathLst>
              <a:path w="100965" h="229870">
                <a:moveTo>
                  <a:pt x="50297" y="0"/>
                </a:moveTo>
                <a:lnTo>
                  <a:pt x="30741" y="3877"/>
                </a:lnTo>
                <a:lnTo>
                  <a:pt x="14751" y="14447"/>
                </a:lnTo>
                <a:lnTo>
                  <a:pt x="3958" y="30114"/>
                </a:lnTo>
                <a:lnTo>
                  <a:pt x="0" y="49275"/>
                </a:lnTo>
                <a:lnTo>
                  <a:pt x="0" y="229699"/>
                </a:lnTo>
                <a:lnTo>
                  <a:pt x="100641" y="229699"/>
                </a:lnTo>
                <a:lnTo>
                  <a:pt x="100641" y="220172"/>
                </a:lnTo>
                <a:lnTo>
                  <a:pt x="9682" y="220172"/>
                </a:lnTo>
                <a:lnTo>
                  <a:pt x="9682" y="49275"/>
                </a:lnTo>
                <a:lnTo>
                  <a:pt x="12872" y="33793"/>
                </a:lnTo>
                <a:lnTo>
                  <a:pt x="21576" y="21151"/>
                </a:lnTo>
                <a:lnTo>
                  <a:pt x="34484" y="12630"/>
                </a:lnTo>
                <a:lnTo>
                  <a:pt x="50297" y="9504"/>
                </a:lnTo>
                <a:lnTo>
                  <a:pt x="78392" y="9504"/>
                </a:lnTo>
                <a:lnTo>
                  <a:pt x="69870" y="3877"/>
                </a:lnTo>
                <a:lnTo>
                  <a:pt x="50297" y="0"/>
                </a:lnTo>
                <a:close/>
              </a:path>
            </a:pathLst>
          </a:custGeom>
          <a:solidFill>
            <a:srgbClr val="FFFFFF"/>
          </a:solidFill>
        </p:spPr>
        <p:txBody>
          <a:bodyPr wrap="square" lIns="0" tIns="0" rIns="0" bIns="0" rtlCol="0"/>
          <a:lstStyle/>
          <a:p>
            <a:endParaRPr/>
          </a:p>
        </p:txBody>
      </p:sp>
      <p:sp>
        <p:nvSpPr>
          <p:cNvPr id="1061" name="object 1061"/>
          <p:cNvSpPr/>
          <p:nvPr/>
        </p:nvSpPr>
        <p:spPr>
          <a:xfrm>
            <a:off x="6595944" y="3167038"/>
            <a:ext cx="50800" cy="210820"/>
          </a:xfrm>
          <a:custGeom>
            <a:avLst/>
            <a:gdLst/>
            <a:ahLst/>
            <a:cxnLst/>
            <a:rect l="l" t="t" r="r" b="b"/>
            <a:pathLst>
              <a:path w="50800" h="210820">
                <a:moveTo>
                  <a:pt x="28094" y="0"/>
                </a:moveTo>
                <a:lnTo>
                  <a:pt x="0" y="0"/>
                </a:lnTo>
                <a:lnTo>
                  <a:pt x="15812" y="3125"/>
                </a:lnTo>
                <a:lnTo>
                  <a:pt x="28722" y="11647"/>
                </a:lnTo>
                <a:lnTo>
                  <a:pt x="37425" y="24288"/>
                </a:lnTo>
                <a:lnTo>
                  <a:pt x="40617" y="39771"/>
                </a:lnTo>
                <a:lnTo>
                  <a:pt x="40617" y="210667"/>
                </a:lnTo>
                <a:lnTo>
                  <a:pt x="50344" y="210667"/>
                </a:lnTo>
                <a:lnTo>
                  <a:pt x="50344" y="39771"/>
                </a:lnTo>
                <a:lnTo>
                  <a:pt x="46381" y="20609"/>
                </a:lnTo>
                <a:lnTo>
                  <a:pt x="35577" y="4942"/>
                </a:lnTo>
                <a:lnTo>
                  <a:pt x="28094" y="0"/>
                </a:lnTo>
                <a:close/>
              </a:path>
            </a:pathLst>
          </a:custGeom>
          <a:solidFill>
            <a:srgbClr val="FFFFFF"/>
          </a:solidFill>
        </p:spPr>
        <p:txBody>
          <a:bodyPr wrap="square" lIns="0" tIns="0" rIns="0" bIns="0" rtlCol="0"/>
          <a:lstStyle/>
          <a:p>
            <a:endParaRPr/>
          </a:p>
        </p:txBody>
      </p:sp>
      <p:sp>
        <p:nvSpPr>
          <p:cNvPr id="1062" name="object 1062"/>
          <p:cNvSpPr/>
          <p:nvPr/>
        </p:nvSpPr>
        <p:spPr>
          <a:xfrm>
            <a:off x="6521999" y="3138540"/>
            <a:ext cx="121285" cy="67310"/>
          </a:xfrm>
          <a:custGeom>
            <a:avLst/>
            <a:gdLst/>
            <a:ahLst/>
            <a:cxnLst/>
            <a:rect l="l" t="t" r="r" b="b"/>
            <a:pathLst>
              <a:path w="121284" h="67310">
                <a:moveTo>
                  <a:pt x="73948" y="0"/>
                </a:moveTo>
                <a:lnTo>
                  <a:pt x="50060" y="4131"/>
                </a:lnTo>
                <a:lnTo>
                  <a:pt x="29733" y="15540"/>
                </a:lnTo>
                <a:lnTo>
                  <a:pt x="14467" y="32763"/>
                </a:lnTo>
                <a:lnTo>
                  <a:pt x="5760" y="54320"/>
                </a:lnTo>
                <a:lnTo>
                  <a:pt x="0" y="54320"/>
                </a:lnTo>
                <a:lnTo>
                  <a:pt x="0" y="67076"/>
                </a:lnTo>
                <a:lnTo>
                  <a:pt x="23693" y="67076"/>
                </a:lnTo>
                <a:lnTo>
                  <a:pt x="27985" y="48340"/>
                </a:lnTo>
                <a:lnTo>
                  <a:pt x="38826" y="33065"/>
                </a:lnTo>
                <a:lnTo>
                  <a:pt x="54663" y="22778"/>
                </a:lnTo>
                <a:lnTo>
                  <a:pt x="73948" y="19011"/>
                </a:lnTo>
                <a:lnTo>
                  <a:pt x="121262" y="19011"/>
                </a:lnTo>
                <a:lnTo>
                  <a:pt x="118184" y="15540"/>
                </a:lnTo>
                <a:lnTo>
                  <a:pt x="97849" y="4131"/>
                </a:lnTo>
                <a:lnTo>
                  <a:pt x="73948" y="0"/>
                </a:lnTo>
                <a:close/>
              </a:path>
            </a:pathLst>
          </a:custGeom>
          <a:solidFill>
            <a:srgbClr val="314C7E"/>
          </a:solidFill>
        </p:spPr>
        <p:txBody>
          <a:bodyPr wrap="square" lIns="0" tIns="0" rIns="0" bIns="0" rtlCol="0"/>
          <a:lstStyle/>
          <a:p>
            <a:endParaRPr/>
          </a:p>
        </p:txBody>
      </p:sp>
      <p:sp>
        <p:nvSpPr>
          <p:cNvPr id="1063" name="object 1063"/>
          <p:cNvSpPr/>
          <p:nvPr/>
        </p:nvSpPr>
        <p:spPr>
          <a:xfrm>
            <a:off x="6595948" y="3157552"/>
            <a:ext cx="74295" cy="48260"/>
          </a:xfrm>
          <a:custGeom>
            <a:avLst/>
            <a:gdLst/>
            <a:ahLst/>
            <a:cxnLst/>
            <a:rect l="l" t="t" r="r" b="b"/>
            <a:pathLst>
              <a:path w="74295" h="48260">
                <a:moveTo>
                  <a:pt x="47313" y="0"/>
                </a:moveTo>
                <a:lnTo>
                  <a:pt x="0" y="0"/>
                </a:lnTo>
                <a:lnTo>
                  <a:pt x="19301" y="3766"/>
                </a:lnTo>
                <a:lnTo>
                  <a:pt x="35147" y="14053"/>
                </a:lnTo>
                <a:lnTo>
                  <a:pt x="45982" y="29328"/>
                </a:lnTo>
                <a:lnTo>
                  <a:pt x="50255" y="48064"/>
                </a:lnTo>
                <a:lnTo>
                  <a:pt x="73947" y="48064"/>
                </a:lnTo>
                <a:lnTo>
                  <a:pt x="73947" y="35308"/>
                </a:lnTo>
                <a:lnTo>
                  <a:pt x="68232" y="35308"/>
                </a:lnTo>
                <a:lnTo>
                  <a:pt x="59513" y="13751"/>
                </a:lnTo>
                <a:lnTo>
                  <a:pt x="47313" y="0"/>
                </a:lnTo>
                <a:close/>
              </a:path>
            </a:pathLst>
          </a:custGeom>
          <a:solidFill>
            <a:srgbClr val="314C7E"/>
          </a:solidFill>
        </p:spPr>
        <p:txBody>
          <a:bodyPr wrap="square" lIns="0" tIns="0" rIns="0" bIns="0" rtlCol="0"/>
          <a:lstStyle/>
          <a:p>
            <a:endParaRPr/>
          </a:p>
        </p:txBody>
      </p:sp>
      <p:sp>
        <p:nvSpPr>
          <p:cNvPr id="1064" name="object 1064"/>
          <p:cNvSpPr/>
          <p:nvPr/>
        </p:nvSpPr>
        <p:spPr>
          <a:xfrm>
            <a:off x="6131157" y="2903534"/>
            <a:ext cx="0" cy="74295"/>
          </a:xfrm>
          <a:custGeom>
            <a:avLst/>
            <a:gdLst/>
            <a:ahLst/>
            <a:cxnLst/>
            <a:rect l="l" t="t" r="r" b="b"/>
            <a:pathLst>
              <a:path h="74294">
                <a:moveTo>
                  <a:pt x="0" y="0"/>
                </a:moveTo>
                <a:lnTo>
                  <a:pt x="0" y="73779"/>
                </a:lnTo>
              </a:path>
            </a:pathLst>
          </a:custGeom>
          <a:ln w="31562">
            <a:solidFill>
              <a:srgbClr val="677AA4"/>
            </a:solidFill>
          </a:ln>
        </p:spPr>
        <p:txBody>
          <a:bodyPr wrap="square" lIns="0" tIns="0" rIns="0" bIns="0" rtlCol="0"/>
          <a:lstStyle/>
          <a:p>
            <a:endParaRPr/>
          </a:p>
        </p:txBody>
      </p:sp>
      <p:sp>
        <p:nvSpPr>
          <p:cNvPr id="1065" name="object 1065"/>
          <p:cNvSpPr/>
          <p:nvPr/>
        </p:nvSpPr>
        <p:spPr>
          <a:xfrm>
            <a:off x="6113379" y="2888985"/>
            <a:ext cx="35560" cy="0"/>
          </a:xfrm>
          <a:custGeom>
            <a:avLst/>
            <a:gdLst/>
            <a:ahLst/>
            <a:cxnLst/>
            <a:rect l="l" t="t" r="r" b="b"/>
            <a:pathLst>
              <a:path w="35560">
                <a:moveTo>
                  <a:pt x="0" y="0"/>
                </a:moveTo>
                <a:lnTo>
                  <a:pt x="35552" y="0"/>
                </a:lnTo>
              </a:path>
            </a:pathLst>
          </a:custGeom>
          <a:ln w="29100">
            <a:solidFill>
              <a:srgbClr val="677AA4"/>
            </a:solidFill>
          </a:ln>
        </p:spPr>
        <p:txBody>
          <a:bodyPr wrap="square" lIns="0" tIns="0" rIns="0" bIns="0" rtlCol="0"/>
          <a:lstStyle/>
          <a:p>
            <a:endParaRPr/>
          </a:p>
        </p:txBody>
      </p:sp>
      <p:sp>
        <p:nvSpPr>
          <p:cNvPr id="1066" name="object 1066"/>
          <p:cNvSpPr/>
          <p:nvPr/>
        </p:nvSpPr>
        <p:spPr>
          <a:xfrm>
            <a:off x="6113379" y="2991854"/>
            <a:ext cx="35560" cy="0"/>
          </a:xfrm>
          <a:custGeom>
            <a:avLst/>
            <a:gdLst/>
            <a:ahLst/>
            <a:cxnLst/>
            <a:rect l="l" t="t" r="r" b="b"/>
            <a:pathLst>
              <a:path w="35560">
                <a:moveTo>
                  <a:pt x="0" y="0"/>
                </a:moveTo>
                <a:lnTo>
                  <a:pt x="35552" y="0"/>
                </a:lnTo>
              </a:path>
            </a:pathLst>
          </a:custGeom>
          <a:ln w="29076">
            <a:solidFill>
              <a:srgbClr val="677AA4"/>
            </a:solidFill>
          </a:ln>
        </p:spPr>
        <p:txBody>
          <a:bodyPr wrap="square" lIns="0" tIns="0" rIns="0" bIns="0" rtlCol="0"/>
          <a:lstStyle/>
          <a:p>
            <a:endParaRPr/>
          </a:p>
        </p:txBody>
      </p:sp>
      <p:sp>
        <p:nvSpPr>
          <p:cNvPr id="1067" name="object 1067"/>
          <p:cNvSpPr/>
          <p:nvPr/>
        </p:nvSpPr>
        <p:spPr>
          <a:xfrm>
            <a:off x="6194805" y="2940050"/>
            <a:ext cx="0" cy="66040"/>
          </a:xfrm>
          <a:custGeom>
            <a:avLst/>
            <a:gdLst/>
            <a:ahLst/>
            <a:cxnLst/>
            <a:rect l="l" t="t" r="r" b="b"/>
            <a:pathLst>
              <a:path h="66039">
                <a:moveTo>
                  <a:pt x="0" y="0"/>
                </a:moveTo>
                <a:lnTo>
                  <a:pt x="0" y="66039"/>
                </a:lnTo>
              </a:path>
            </a:pathLst>
          </a:custGeom>
          <a:ln w="14547">
            <a:solidFill>
              <a:srgbClr val="677AA4"/>
            </a:solidFill>
          </a:ln>
        </p:spPr>
        <p:txBody>
          <a:bodyPr wrap="square" lIns="0" tIns="0" rIns="0" bIns="0" rtlCol="0"/>
          <a:lstStyle/>
          <a:p>
            <a:endParaRPr/>
          </a:p>
        </p:txBody>
      </p:sp>
      <p:sp>
        <p:nvSpPr>
          <p:cNvPr id="1068" name="object 1068"/>
          <p:cNvSpPr/>
          <p:nvPr/>
        </p:nvSpPr>
        <p:spPr>
          <a:xfrm>
            <a:off x="6187531" y="2932429"/>
            <a:ext cx="95250" cy="0"/>
          </a:xfrm>
          <a:custGeom>
            <a:avLst/>
            <a:gdLst/>
            <a:ahLst/>
            <a:cxnLst/>
            <a:rect l="l" t="t" r="r" b="b"/>
            <a:pathLst>
              <a:path w="95250">
                <a:moveTo>
                  <a:pt x="0" y="0"/>
                </a:moveTo>
                <a:lnTo>
                  <a:pt x="95195" y="0"/>
                </a:lnTo>
              </a:path>
            </a:pathLst>
          </a:custGeom>
          <a:ln w="15240">
            <a:solidFill>
              <a:srgbClr val="677AA4"/>
            </a:solidFill>
          </a:ln>
        </p:spPr>
        <p:txBody>
          <a:bodyPr wrap="square" lIns="0" tIns="0" rIns="0" bIns="0" rtlCol="0"/>
          <a:lstStyle/>
          <a:p>
            <a:endParaRPr/>
          </a:p>
        </p:txBody>
      </p:sp>
      <p:sp>
        <p:nvSpPr>
          <p:cNvPr id="1069" name="object 1069"/>
          <p:cNvSpPr/>
          <p:nvPr/>
        </p:nvSpPr>
        <p:spPr>
          <a:xfrm>
            <a:off x="6275442" y="2939542"/>
            <a:ext cx="0" cy="67310"/>
          </a:xfrm>
          <a:custGeom>
            <a:avLst/>
            <a:gdLst/>
            <a:ahLst/>
            <a:cxnLst/>
            <a:rect l="l" t="t" r="r" b="b"/>
            <a:pathLst>
              <a:path h="67310">
                <a:moveTo>
                  <a:pt x="0" y="0"/>
                </a:moveTo>
                <a:lnTo>
                  <a:pt x="0" y="66851"/>
                </a:lnTo>
              </a:path>
            </a:pathLst>
          </a:custGeom>
          <a:ln w="14568">
            <a:solidFill>
              <a:srgbClr val="677AA4"/>
            </a:solidFill>
          </a:ln>
        </p:spPr>
        <p:txBody>
          <a:bodyPr wrap="square" lIns="0" tIns="0" rIns="0" bIns="0" rtlCol="0"/>
          <a:lstStyle/>
          <a:p>
            <a:endParaRPr/>
          </a:p>
        </p:txBody>
      </p:sp>
      <p:sp>
        <p:nvSpPr>
          <p:cNvPr id="1070" name="object 1070"/>
          <p:cNvSpPr/>
          <p:nvPr/>
        </p:nvSpPr>
        <p:spPr>
          <a:xfrm>
            <a:off x="6170562" y="2901148"/>
            <a:ext cx="129539" cy="24130"/>
          </a:xfrm>
          <a:custGeom>
            <a:avLst/>
            <a:gdLst/>
            <a:ahLst/>
            <a:cxnLst/>
            <a:rect l="l" t="t" r="r" b="b"/>
            <a:pathLst>
              <a:path w="129539" h="24130">
                <a:moveTo>
                  <a:pt x="129110" y="0"/>
                </a:moveTo>
                <a:lnTo>
                  <a:pt x="0" y="0"/>
                </a:lnTo>
                <a:lnTo>
                  <a:pt x="16968" y="24123"/>
                </a:lnTo>
                <a:lnTo>
                  <a:pt x="112165" y="24123"/>
                </a:lnTo>
                <a:lnTo>
                  <a:pt x="129110" y="0"/>
                </a:lnTo>
                <a:close/>
              </a:path>
            </a:pathLst>
          </a:custGeom>
          <a:solidFill>
            <a:srgbClr val="314C7E"/>
          </a:solidFill>
        </p:spPr>
        <p:txBody>
          <a:bodyPr wrap="square" lIns="0" tIns="0" rIns="0" bIns="0" rtlCol="0"/>
          <a:lstStyle/>
          <a:p>
            <a:endParaRPr/>
          </a:p>
        </p:txBody>
      </p:sp>
      <p:sp>
        <p:nvSpPr>
          <p:cNvPr id="1071" name="object 1071"/>
          <p:cNvSpPr/>
          <p:nvPr/>
        </p:nvSpPr>
        <p:spPr>
          <a:xfrm>
            <a:off x="6158235"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1072" name="object 1072"/>
          <p:cNvSpPr/>
          <p:nvPr/>
        </p:nvSpPr>
        <p:spPr>
          <a:xfrm>
            <a:off x="6202076" y="2972967"/>
            <a:ext cx="66675" cy="0"/>
          </a:xfrm>
          <a:custGeom>
            <a:avLst/>
            <a:gdLst/>
            <a:ahLst/>
            <a:cxnLst/>
            <a:rect l="l" t="t" r="r" b="b"/>
            <a:pathLst>
              <a:path w="66675">
                <a:moveTo>
                  <a:pt x="66079" y="0"/>
                </a:moveTo>
                <a:lnTo>
                  <a:pt x="0" y="0"/>
                </a:lnTo>
              </a:path>
            </a:pathLst>
          </a:custGeom>
          <a:ln w="37871">
            <a:solidFill>
              <a:srgbClr val="6BB8C2"/>
            </a:solidFill>
          </a:ln>
        </p:spPr>
        <p:txBody>
          <a:bodyPr wrap="square" lIns="0" tIns="0" rIns="0" bIns="0" rtlCol="0"/>
          <a:lstStyle/>
          <a:p>
            <a:endParaRPr/>
          </a:p>
        </p:txBody>
      </p:sp>
      <p:sp>
        <p:nvSpPr>
          <p:cNvPr id="1073" name="object 1073"/>
          <p:cNvSpPr/>
          <p:nvPr/>
        </p:nvSpPr>
        <p:spPr>
          <a:xfrm>
            <a:off x="6202078" y="2972967"/>
            <a:ext cx="66675" cy="0"/>
          </a:xfrm>
          <a:custGeom>
            <a:avLst/>
            <a:gdLst/>
            <a:ahLst/>
            <a:cxnLst/>
            <a:rect l="l" t="t" r="r" b="b"/>
            <a:pathLst>
              <a:path w="66675">
                <a:moveTo>
                  <a:pt x="66056" y="0"/>
                </a:moveTo>
                <a:lnTo>
                  <a:pt x="0" y="0"/>
                </a:lnTo>
              </a:path>
            </a:pathLst>
          </a:custGeom>
          <a:ln w="4233">
            <a:solidFill>
              <a:srgbClr val="FFFFFF"/>
            </a:solidFill>
          </a:ln>
        </p:spPr>
        <p:txBody>
          <a:bodyPr wrap="square" lIns="0" tIns="0" rIns="0" bIns="0" rtlCol="0"/>
          <a:lstStyle/>
          <a:p>
            <a:endParaRPr/>
          </a:p>
        </p:txBody>
      </p:sp>
      <p:sp>
        <p:nvSpPr>
          <p:cNvPr id="1074" name="object 1074"/>
          <p:cNvSpPr/>
          <p:nvPr/>
        </p:nvSpPr>
        <p:spPr>
          <a:xfrm>
            <a:off x="6235117"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1075" name="object 1075"/>
          <p:cNvSpPr/>
          <p:nvPr/>
        </p:nvSpPr>
        <p:spPr>
          <a:xfrm>
            <a:off x="6294696"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1076" name="object 1076"/>
          <p:cNvSpPr/>
          <p:nvPr/>
        </p:nvSpPr>
        <p:spPr>
          <a:xfrm>
            <a:off x="6552109" y="2903534"/>
            <a:ext cx="0" cy="74295"/>
          </a:xfrm>
          <a:custGeom>
            <a:avLst/>
            <a:gdLst/>
            <a:ahLst/>
            <a:cxnLst/>
            <a:rect l="l" t="t" r="r" b="b"/>
            <a:pathLst>
              <a:path h="74294">
                <a:moveTo>
                  <a:pt x="0" y="0"/>
                </a:moveTo>
                <a:lnTo>
                  <a:pt x="0" y="73779"/>
                </a:lnTo>
              </a:path>
            </a:pathLst>
          </a:custGeom>
          <a:ln w="31515">
            <a:solidFill>
              <a:srgbClr val="677AA4"/>
            </a:solidFill>
          </a:ln>
        </p:spPr>
        <p:txBody>
          <a:bodyPr wrap="square" lIns="0" tIns="0" rIns="0" bIns="0" rtlCol="0"/>
          <a:lstStyle/>
          <a:p>
            <a:endParaRPr/>
          </a:p>
        </p:txBody>
      </p:sp>
      <p:sp>
        <p:nvSpPr>
          <p:cNvPr id="1077" name="object 1077"/>
          <p:cNvSpPr/>
          <p:nvPr/>
        </p:nvSpPr>
        <p:spPr>
          <a:xfrm>
            <a:off x="6534332" y="2888985"/>
            <a:ext cx="35560" cy="0"/>
          </a:xfrm>
          <a:custGeom>
            <a:avLst/>
            <a:gdLst/>
            <a:ahLst/>
            <a:cxnLst/>
            <a:rect l="l" t="t" r="r" b="b"/>
            <a:pathLst>
              <a:path w="35559">
                <a:moveTo>
                  <a:pt x="0" y="0"/>
                </a:moveTo>
                <a:lnTo>
                  <a:pt x="35552" y="0"/>
                </a:lnTo>
              </a:path>
            </a:pathLst>
          </a:custGeom>
          <a:ln w="29100">
            <a:solidFill>
              <a:srgbClr val="677AA4"/>
            </a:solidFill>
          </a:ln>
        </p:spPr>
        <p:txBody>
          <a:bodyPr wrap="square" lIns="0" tIns="0" rIns="0" bIns="0" rtlCol="0"/>
          <a:lstStyle/>
          <a:p>
            <a:endParaRPr/>
          </a:p>
        </p:txBody>
      </p:sp>
      <p:sp>
        <p:nvSpPr>
          <p:cNvPr id="1078" name="object 1078"/>
          <p:cNvSpPr/>
          <p:nvPr/>
        </p:nvSpPr>
        <p:spPr>
          <a:xfrm>
            <a:off x="6534332" y="2991854"/>
            <a:ext cx="35560" cy="0"/>
          </a:xfrm>
          <a:custGeom>
            <a:avLst/>
            <a:gdLst/>
            <a:ahLst/>
            <a:cxnLst/>
            <a:rect l="l" t="t" r="r" b="b"/>
            <a:pathLst>
              <a:path w="35559">
                <a:moveTo>
                  <a:pt x="0" y="0"/>
                </a:moveTo>
                <a:lnTo>
                  <a:pt x="35552" y="0"/>
                </a:lnTo>
              </a:path>
            </a:pathLst>
          </a:custGeom>
          <a:ln w="29076">
            <a:solidFill>
              <a:srgbClr val="677AA4"/>
            </a:solidFill>
          </a:ln>
        </p:spPr>
        <p:txBody>
          <a:bodyPr wrap="square" lIns="0" tIns="0" rIns="0" bIns="0" rtlCol="0"/>
          <a:lstStyle/>
          <a:p>
            <a:endParaRPr/>
          </a:p>
        </p:txBody>
      </p:sp>
      <p:sp>
        <p:nvSpPr>
          <p:cNvPr id="1079" name="object 1079"/>
          <p:cNvSpPr/>
          <p:nvPr/>
        </p:nvSpPr>
        <p:spPr>
          <a:xfrm>
            <a:off x="6341647" y="2903534"/>
            <a:ext cx="0" cy="74295"/>
          </a:xfrm>
          <a:custGeom>
            <a:avLst/>
            <a:gdLst/>
            <a:ahLst/>
            <a:cxnLst/>
            <a:rect l="l" t="t" r="r" b="b"/>
            <a:pathLst>
              <a:path h="74294">
                <a:moveTo>
                  <a:pt x="0" y="0"/>
                </a:moveTo>
                <a:lnTo>
                  <a:pt x="0" y="73779"/>
                </a:lnTo>
              </a:path>
            </a:pathLst>
          </a:custGeom>
          <a:ln w="31536">
            <a:solidFill>
              <a:srgbClr val="677AA4"/>
            </a:solidFill>
          </a:ln>
        </p:spPr>
        <p:txBody>
          <a:bodyPr wrap="square" lIns="0" tIns="0" rIns="0" bIns="0" rtlCol="0"/>
          <a:lstStyle/>
          <a:p>
            <a:endParaRPr/>
          </a:p>
        </p:txBody>
      </p:sp>
      <p:sp>
        <p:nvSpPr>
          <p:cNvPr id="1080" name="object 1080"/>
          <p:cNvSpPr/>
          <p:nvPr/>
        </p:nvSpPr>
        <p:spPr>
          <a:xfrm>
            <a:off x="6323881" y="2888985"/>
            <a:ext cx="35560" cy="0"/>
          </a:xfrm>
          <a:custGeom>
            <a:avLst/>
            <a:gdLst/>
            <a:ahLst/>
            <a:cxnLst/>
            <a:rect l="l" t="t" r="r" b="b"/>
            <a:pathLst>
              <a:path w="35560">
                <a:moveTo>
                  <a:pt x="0" y="0"/>
                </a:moveTo>
                <a:lnTo>
                  <a:pt x="35528" y="0"/>
                </a:lnTo>
              </a:path>
            </a:pathLst>
          </a:custGeom>
          <a:ln w="29100">
            <a:solidFill>
              <a:srgbClr val="677AA4"/>
            </a:solidFill>
          </a:ln>
        </p:spPr>
        <p:txBody>
          <a:bodyPr wrap="square" lIns="0" tIns="0" rIns="0" bIns="0" rtlCol="0"/>
          <a:lstStyle/>
          <a:p>
            <a:endParaRPr/>
          </a:p>
        </p:txBody>
      </p:sp>
      <p:sp>
        <p:nvSpPr>
          <p:cNvPr id="1081" name="object 1081"/>
          <p:cNvSpPr/>
          <p:nvPr/>
        </p:nvSpPr>
        <p:spPr>
          <a:xfrm>
            <a:off x="6323881" y="2991854"/>
            <a:ext cx="35560" cy="0"/>
          </a:xfrm>
          <a:custGeom>
            <a:avLst/>
            <a:gdLst/>
            <a:ahLst/>
            <a:cxnLst/>
            <a:rect l="l" t="t" r="r" b="b"/>
            <a:pathLst>
              <a:path w="35560">
                <a:moveTo>
                  <a:pt x="0" y="0"/>
                </a:moveTo>
                <a:lnTo>
                  <a:pt x="35528" y="0"/>
                </a:lnTo>
              </a:path>
            </a:pathLst>
          </a:custGeom>
          <a:ln w="29076">
            <a:solidFill>
              <a:srgbClr val="677AA4"/>
            </a:solidFill>
          </a:ln>
        </p:spPr>
        <p:txBody>
          <a:bodyPr wrap="square" lIns="0" tIns="0" rIns="0" bIns="0" rtlCol="0"/>
          <a:lstStyle/>
          <a:p>
            <a:endParaRPr/>
          </a:p>
        </p:txBody>
      </p:sp>
      <p:sp>
        <p:nvSpPr>
          <p:cNvPr id="1082" name="object 1082"/>
          <p:cNvSpPr/>
          <p:nvPr/>
        </p:nvSpPr>
        <p:spPr>
          <a:xfrm>
            <a:off x="6405284" y="2940050"/>
            <a:ext cx="0" cy="66040"/>
          </a:xfrm>
          <a:custGeom>
            <a:avLst/>
            <a:gdLst/>
            <a:ahLst/>
            <a:cxnLst/>
            <a:rect l="l" t="t" r="r" b="b"/>
            <a:pathLst>
              <a:path h="66039">
                <a:moveTo>
                  <a:pt x="0" y="0"/>
                </a:moveTo>
                <a:lnTo>
                  <a:pt x="0" y="66039"/>
                </a:lnTo>
              </a:path>
            </a:pathLst>
          </a:custGeom>
          <a:ln w="14547">
            <a:solidFill>
              <a:srgbClr val="677AA4"/>
            </a:solidFill>
          </a:ln>
        </p:spPr>
        <p:txBody>
          <a:bodyPr wrap="square" lIns="0" tIns="0" rIns="0" bIns="0" rtlCol="0"/>
          <a:lstStyle/>
          <a:p>
            <a:endParaRPr/>
          </a:p>
        </p:txBody>
      </p:sp>
      <p:sp>
        <p:nvSpPr>
          <p:cNvPr id="1083" name="object 1083"/>
          <p:cNvSpPr/>
          <p:nvPr/>
        </p:nvSpPr>
        <p:spPr>
          <a:xfrm>
            <a:off x="6398011" y="2932429"/>
            <a:ext cx="95250" cy="0"/>
          </a:xfrm>
          <a:custGeom>
            <a:avLst/>
            <a:gdLst/>
            <a:ahLst/>
            <a:cxnLst/>
            <a:rect l="l" t="t" r="r" b="b"/>
            <a:pathLst>
              <a:path w="95250">
                <a:moveTo>
                  <a:pt x="0" y="0"/>
                </a:moveTo>
                <a:lnTo>
                  <a:pt x="95195" y="0"/>
                </a:lnTo>
              </a:path>
            </a:pathLst>
          </a:custGeom>
          <a:ln w="15240">
            <a:solidFill>
              <a:srgbClr val="677AA4"/>
            </a:solidFill>
          </a:ln>
        </p:spPr>
        <p:txBody>
          <a:bodyPr wrap="square" lIns="0" tIns="0" rIns="0" bIns="0" rtlCol="0"/>
          <a:lstStyle/>
          <a:p>
            <a:endParaRPr/>
          </a:p>
        </p:txBody>
      </p:sp>
      <p:sp>
        <p:nvSpPr>
          <p:cNvPr id="1084" name="object 1084"/>
          <p:cNvSpPr/>
          <p:nvPr/>
        </p:nvSpPr>
        <p:spPr>
          <a:xfrm>
            <a:off x="6485922" y="2939542"/>
            <a:ext cx="0" cy="67310"/>
          </a:xfrm>
          <a:custGeom>
            <a:avLst/>
            <a:gdLst/>
            <a:ahLst/>
            <a:cxnLst/>
            <a:rect l="l" t="t" r="r" b="b"/>
            <a:pathLst>
              <a:path h="67310">
                <a:moveTo>
                  <a:pt x="0" y="0"/>
                </a:moveTo>
                <a:lnTo>
                  <a:pt x="0" y="66851"/>
                </a:lnTo>
              </a:path>
            </a:pathLst>
          </a:custGeom>
          <a:ln w="14568">
            <a:solidFill>
              <a:srgbClr val="677AA4"/>
            </a:solidFill>
          </a:ln>
        </p:spPr>
        <p:txBody>
          <a:bodyPr wrap="square" lIns="0" tIns="0" rIns="0" bIns="0" rtlCol="0"/>
          <a:lstStyle/>
          <a:p>
            <a:endParaRPr/>
          </a:p>
        </p:txBody>
      </p:sp>
      <p:sp>
        <p:nvSpPr>
          <p:cNvPr id="1085" name="object 1085"/>
          <p:cNvSpPr/>
          <p:nvPr/>
        </p:nvSpPr>
        <p:spPr>
          <a:xfrm>
            <a:off x="6381017" y="2901148"/>
            <a:ext cx="129539" cy="24130"/>
          </a:xfrm>
          <a:custGeom>
            <a:avLst/>
            <a:gdLst/>
            <a:ahLst/>
            <a:cxnLst/>
            <a:rect l="l" t="t" r="r" b="b"/>
            <a:pathLst>
              <a:path w="129540" h="24130">
                <a:moveTo>
                  <a:pt x="129132" y="0"/>
                </a:moveTo>
                <a:lnTo>
                  <a:pt x="0" y="0"/>
                </a:lnTo>
                <a:lnTo>
                  <a:pt x="16988" y="24123"/>
                </a:lnTo>
                <a:lnTo>
                  <a:pt x="112186" y="24123"/>
                </a:lnTo>
                <a:lnTo>
                  <a:pt x="129132" y="0"/>
                </a:lnTo>
                <a:close/>
              </a:path>
            </a:pathLst>
          </a:custGeom>
          <a:solidFill>
            <a:srgbClr val="314C7E"/>
          </a:solidFill>
        </p:spPr>
        <p:txBody>
          <a:bodyPr wrap="square" lIns="0" tIns="0" rIns="0" bIns="0" rtlCol="0"/>
          <a:lstStyle/>
          <a:p>
            <a:endParaRPr/>
          </a:p>
        </p:txBody>
      </p:sp>
      <p:sp>
        <p:nvSpPr>
          <p:cNvPr id="1086" name="object 1086"/>
          <p:cNvSpPr/>
          <p:nvPr/>
        </p:nvSpPr>
        <p:spPr>
          <a:xfrm>
            <a:off x="6368665"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1087" name="object 1087"/>
          <p:cNvSpPr/>
          <p:nvPr/>
        </p:nvSpPr>
        <p:spPr>
          <a:xfrm>
            <a:off x="6412555" y="2972967"/>
            <a:ext cx="66675" cy="0"/>
          </a:xfrm>
          <a:custGeom>
            <a:avLst/>
            <a:gdLst/>
            <a:ahLst/>
            <a:cxnLst/>
            <a:rect l="l" t="t" r="r" b="b"/>
            <a:pathLst>
              <a:path w="66675">
                <a:moveTo>
                  <a:pt x="66078" y="0"/>
                </a:moveTo>
                <a:lnTo>
                  <a:pt x="0" y="0"/>
                </a:lnTo>
              </a:path>
            </a:pathLst>
          </a:custGeom>
          <a:ln w="37871">
            <a:solidFill>
              <a:srgbClr val="6BB8C2"/>
            </a:solidFill>
          </a:ln>
        </p:spPr>
        <p:txBody>
          <a:bodyPr wrap="square" lIns="0" tIns="0" rIns="0" bIns="0" rtlCol="0"/>
          <a:lstStyle/>
          <a:p>
            <a:endParaRPr/>
          </a:p>
        </p:txBody>
      </p:sp>
      <p:sp>
        <p:nvSpPr>
          <p:cNvPr id="1088" name="object 1088"/>
          <p:cNvSpPr/>
          <p:nvPr/>
        </p:nvSpPr>
        <p:spPr>
          <a:xfrm>
            <a:off x="6412555" y="2972967"/>
            <a:ext cx="66675" cy="0"/>
          </a:xfrm>
          <a:custGeom>
            <a:avLst/>
            <a:gdLst/>
            <a:ahLst/>
            <a:cxnLst/>
            <a:rect l="l" t="t" r="r" b="b"/>
            <a:pathLst>
              <a:path w="66675">
                <a:moveTo>
                  <a:pt x="66078" y="0"/>
                </a:moveTo>
                <a:lnTo>
                  <a:pt x="0" y="0"/>
                </a:lnTo>
              </a:path>
            </a:pathLst>
          </a:custGeom>
          <a:ln w="4233">
            <a:solidFill>
              <a:srgbClr val="FFFFFF"/>
            </a:solidFill>
          </a:ln>
        </p:spPr>
        <p:txBody>
          <a:bodyPr wrap="square" lIns="0" tIns="0" rIns="0" bIns="0" rtlCol="0"/>
          <a:lstStyle/>
          <a:p>
            <a:endParaRPr/>
          </a:p>
        </p:txBody>
      </p:sp>
      <p:sp>
        <p:nvSpPr>
          <p:cNvPr id="1089" name="object 1089"/>
          <p:cNvSpPr/>
          <p:nvPr/>
        </p:nvSpPr>
        <p:spPr>
          <a:xfrm>
            <a:off x="6445617"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1090" name="object 1090"/>
          <p:cNvSpPr/>
          <p:nvPr/>
        </p:nvSpPr>
        <p:spPr>
          <a:xfrm>
            <a:off x="6505198" y="2965837"/>
            <a:ext cx="20320" cy="0"/>
          </a:xfrm>
          <a:custGeom>
            <a:avLst/>
            <a:gdLst/>
            <a:ahLst/>
            <a:cxnLst/>
            <a:rect l="l" t="t" r="r" b="b"/>
            <a:pathLst>
              <a:path w="20320">
                <a:moveTo>
                  <a:pt x="19835" y="0"/>
                </a:moveTo>
                <a:lnTo>
                  <a:pt x="0" y="0"/>
                </a:lnTo>
              </a:path>
            </a:pathLst>
          </a:custGeom>
          <a:ln w="38354">
            <a:solidFill>
              <a:srgbClr val="677AA4"/>
            </a:solidFill>
          </a:ln>
        </p:spPr>
        <p:txBody>
          <a:bodyPr wrap="square" lIns="0" tIns="0" rIns="0" bIns="0" rtlCol="0"/>
          <a:lstStyle/>
          <a:p>
            <a:endParaRPr/>
          </a:p>
        </p:txBody>
      </p:sp>
      <p:sp>
        <p:nvSpPr>
          <p:cNvPr id="1091" name="object 1091"/>
          <p:cNvSpPr/>
          <p:nvPr/>
        </p:nvSpPr>
        <p:spPr>
          <a:xfrm>
            <a:off x="6617049" y="2940050"/>
            <a:ext cx="0" cy="66040"/>
          </a:xfrm>
          <a:custGeom>
            <a:avLst/>
            <a:gdLst/>
            <a:ahLst/>
            <a:cxnLst/>
            <a:rect l="l" t="t" r="r" b="b"/>
            <a:pathLst>
              <a:path h="66039">
                <a:moveTo>
                  <a:pt x="0" y="0"/>
                </a:moveTo>
                <a:lnTo>
                  <a:pt x="0" y="66039"/>
                </a:lnTo>
              </a:path>
            </a:pathLst>
          </a:custGeom>
          <a:ln w="14523">
            <a:solidFill>
              <a:srgbClr val="677AA4"/>
            </a:solidFill>
          </a:ln>
        </p:spPr>
        <p:txBody>
          <a:bodyPr wrap="square" lIns="0" tIns="0" rIns="0" bIns="0" rtlCol="0"/>
          <a:lstStyle/>
          <a:p>
            <a:endParaRPr/>
          </a:p>
        </p:txBody>
      </p:sp>
      <p:sp>
        <p:nvSpPr>
          <p:cNvPr id="1092" name="object 1092"/>
          <p:cNvSpPr/>
          <p:nvPr/>
        </p:nvSpPr>
        <p:spPr>
          <a:xfrm>
            <a:off x="6609787" y="2932429"/>
            <a:ext cx="95250" cy="0"/>
          </a:xfrm>
          <a:custGeom>
            <a:avLst/>
            <a:gdLst/>
            <a:ahLst/>
            <a:cxnLst/>
            <a:rect l="l" t="t" r="r" b="b"/>
            <a:pathLst>
              <a:path w="95250">
                <a:moveTo>
                  <a:pt x="0" y="0"/>
                </a:moveTo>
                <a:lnTo>
                  <a:pt x="95195" y="0"/>
                </a:lnTo>
              </a:path>
            </a:pathLst>
          </a:custGeom>
          <a:ln w="15240">
            <a:solidFill>
              <a:srgbClr val="677AA4"/>
            </a:solidFill>
          </a:ln>
        </p:spPr>
        <p:txBody>
          <a:bodyPr wrap="square" lIns="0" tIns="0" rIns="0" bIns="0" rtlCol="0"/>
          <a:lstStyle/>
          <a:p>
            <a:endParaRPr/>
          </a:p>
        </p:txBody>
      </p:sp>
      <p:sp>
        <p:nvSpPr>
          <p:cNvPr id="1093" name="object 1093"/>
          <p:cNvSpPr/>
          <p:nvPr/>
        </p:nvSpPr>
        <p:spPr>
          <a:xfrm>
            <a:off x="6697698" y="2939542"/>
            <a:ext cx="0" cy="67310"/>
          </a:xfrm>
          <a:custGeom>
            <a:avLst/>
            <a:gdLst/>
            <a:ahLst/>
            <a:cxnLst/>
            <a:rect l="l" t="t" r="r" b="b"/>
            <a:pathLst>
              <a:path h="67310">
                <a:moveTo>
                  <a:pt x="0" y="0"/>
                </a:moveTo>
                <a:lnTo>
                  <a:pt x="0" y="66851"/>
                </a:lnTo>
              </a:path>
            </a:pathLst>
          </a:custGeom>
          <a:ln w="14569">
            <a:solidFill>
              <a:srgbClr val="677AA4"/>
            </a:solidFill>
          </a:ln>
        </p:spPr>
        <p:txBody>
          <a:bodyPr wrap="square" lIns="0" tIns="0" rIns="0" bIns="0" rtlCol="0"/>
          <a:lstStyle/>
          <a:p>
            <a:endParaRPr/>
          </a:p>
        </p:txBody>
      </p:sp>
      <p:sp>
        <p:nvSpPr>
          <p:cNvPr id="1094" name="object 1094"/>
          <p:cNvSpPr/>
          <p:nvPr/>
        </p:nvSpPr>
        <p:spPr>
          <a:xfrm>
            <a:off x="6592817" y="2901148"/>
            <a:ext cx="129539" cy="24130"/>
          </a:xfrm>
          <a:custGeom>
            <a:avLst/>
            <a:gdLst/>
            <a:ahLst/>
            <a:cxnLst/>
            <a:rect l="l" t="t" r="r" b="b"/>
            <a:pathLst>
              <a:path w="129540" h="24130">
                <a:moveTo>
                  <a:pt x="129112" y="0"/>
                </a:moveTo>
                <a:lnTo>
                  <a:pt x="0" y="0"/>
                </a:lnTo>
                <a:lnTo>
                  <a:pt x="16968" y="24123"/>
                </a:lnTo>
                <a:lnTo>
                  <a:pt x="112166" y="24123"/>
                </a:lnTo>
                <a:lnTo>
                  <a:pt x="129112" y="0"/>
                </a:lnTo>
                <a:close/>
              </a:path>
            </a:pathLst>
          </a:custGeom>
          <a:solidFill>
            <a:srgbClr val="314C7E"/>
          </a:solidFill>
        </p:spPr>
        <p:txBody>
          <a:bodyPr wrap="square" lIns="0" tIns="0" rIns="0" bIns="0" rtlCol="0"/>
          <a:lstStyle/>
          <a:p>
            <a:endParaRPr/>
          </a:p>
        </p:txBody>
      </p:sp>
      <p:sp>
        <p:nvSpPr>
          <p:cNvPr id="1095" name="object 1095"/>
          <p:cNvSpPr/>
          <p:nvPr/>
        </p:nvSpPr>
        <p:spPr>
          <a:xfrm>
            <a:off x="6580442" y="2965837"/>
            <a:ext cx="20320" cy="0"/>
          </a:xfrm>
          <a:custGeom>
            <a:avLst/>
            <a:gdLst/>
            <a:ahLst/>
            <a:cxnLst/>
            <a:rect l="l" t="t" r="r" b="b"/>
            <a:pathLst>
              <a:path w="20320">
                <a:moveTo>
                  <a:pt x="19858" y="0"/>
                </a:moveTo>
                <a:lnTo>
                  <a:pt x="0" y="0"/>
                </a:lnTo>
              </a:path>
            </a:pathLst>
          </a:custGeom>
          <a:ln w="38354">
            <a:solidFill>
              <a:srgbClr val="677AA4"/>
            </a:solidFill>
          </a:ln>
        </p:spPr>
        <p:txBody>
          <a:bodyPr wrap="square" lIns="0" tIns="0" rIns="0" bIns="0" rtlCol="0"/>
          <a:lstStyle/>
          <a:p>
            <a:endParaRPr/>
          </a:p>
        </p:txBody>
      </p:sp>
      <p:sp>
        <p:nvSpPr>
          <p:cNvPr id="1096" name="object 1096"/>
          <p:cNvSpPr/>
          <p:nvPr/>
        </p:nvSpPr>
        <p:spPr>
          <a:xfrm>
            <a:off x="6624309" y="2972967"/>
            <a:ext cx="66675" cy="0"/>
          </a:xfrm>
          <a:custGeom>
            <a:avLst/>
            <a:gdLst/>
            <a:ahLst/>
            <a:cxnLst/>
            <a:rect l="l" t="t" r="r" b="b"/>
            <a:pathLst>
              <a:path w="66675">
                <a:moveTo>
                  <a:pt x="66101" y="0"/>
                </a:moveTo>
                <a:lnTo>
                  <a:pt x="0" y="0"/>
                </a:lnTo>
              </a:path>
            </a:pathLst>
          </a:custGeom>
          <a:ln w="37871">
            <a:solidFill>
              <a:srgbClr val="6BB8C2"/>
            </a:solidFill>
          </a:ln>
        </p:spPr>
        <p:txBody>
          <a:bodyPr wrap="square" lIns="0" tIns="0" rIns="0" bIns="0" rtlCol="0"/>
          <a:lstStyle/>
          <a:p>
            <a:endParaRPr/>
          </a:p>
        </p:txBody>
      </p:sp>
      <p:sp>
        <p:nvSpPr>
          <p:cNvPr id="1097" name="object 1097"/>
          <p:cNvSpPr/>
          <p:nvPr/>
        </p:nvSpPr>
        <p:spPr>
          <a:xfrm>
            <a:off x="6624309" y="2972967"/>
            <a:ext cx="66675" cy="0"/>
          </a:xfrm>
          <a:custGeom>
            <a:avLst/>
            <a:gdLst/>
            <a:ahLst/>
            <a:cxnLst/>
            <a:rect l="l" t="t" r="r" b="b"/>
            <a:pathLst>
              <a:path w="66675">
                <a:moveTo>
                  <a:pt x="66101" y="0"/>
                </a:moveTo>
                <a:lnTo>
                  <a:pt x="0" y="0"/>
                </a:lnTo>
              </a:path>
            </a:pathLst>
          </a:custGeom>
          <a:ln w="4233">
            <a:solidFill>
              <a:srgbClr val="FFFFFF"/>
            </a:solidFill>
          </a:ln>
        </p:spPr>
        <p:txBody>
          <a:bodyPr wrap="square" lIns="0" tIns="0" rIns="0" bIns="0" rtlCol="0"/>
          <a:lstStyle/>
          <a:p>
            <a:endParaRPr/>
          </a:p>
        </p:txBody>
      </p:sp>
      <p:sp>
        <p:nvSpPr>
          <p:cNvPr id="1098" name="object 1098"/>
          <p:cNvSpPr/>
          <p:nvPr/>
        </p:nvSpPr>
        <p:spPr>
          <a:xfrm>
            <a:off x="6657371" y="2954012"/>
            <a:ext cx="0" cy="38100"/>
          </a:xfrm>
          <a:custGeom>
            <a:avLst/>
            <a:gdLst/>
            <a:ahLst/>
            <a:cxnLst/>
            <a:rect l="l" t="t" r="r" b="b"/>
            <a:pathLst>
              <a:path h="38100">
                <a:moveTo>
                  <a:pt x="0" y="0"/>
                </a:moveTo>
                <a:lnTo>
                  <a:pt x="0" y="37884"/>
                </a:lnTo>
              </a:path>
            </a:pathLst>
          </a:custGeom>
          <a:ln w="3175">
            <a:solidFill>
              <a:srgbClr val="FFFFFF"/>
            </a:solidFill>
          </a:ln>
        </p:spPr>
        <p:txBody>
          <a:bodyPr wrap="square" lIns="0" tIns="0" rIns="0" bIns="0" rtlCol="0"/>
          <a:lstStyle/>
          <a:p>
            <a:endParaRPr/>
          </a:p>
        </p:txBody>
      </p:sp>
      <p:sp>
        <p:nvSpPr>
          <p:cNvPr id="1099" name="object 1099"/>
          <p:cNvSpPr/>
          <p:nvPr/>
        </p:nvSpPr>
        <p:spPr>
          <a:xfrm>
            <a:off x="6716974" y="2965837"/>
            <a:ext cx="20320" cy="0"/>
          </a:xfrm>
          <a:custGeom>
            <a:avLst/>
            <a:gdLst/>
            <a:ahLst/>
            <a:cxnLst/>
            <a:rect l="l" t="t" r="r" b="b"/>
            <a:pathLst>
              <a:path w="20320">
                <a:moveTo>
                  <a:pt x="19835" y="0"/>
                </a:moveTo>
                <a:lnTo>
                  <a:pt x="0" y="0"/>
                </a:lnTo>
              </a:path>
            </a:pathLst>
          </a:custGeom>
          <a:ln w="38354">
            <a:solidFill>
              <a:srgbClr val="677AA4"/>
            </a:solidFill>
          </a:ln>
        </p:spPr>
        <p:txBody>
          <a:bodyPr wrap="square" lIns="0" tIns="0" rIns="0" bIns="0" rtlCol="0"/>
          <a:lstStyle/>
          <a:p>
            <a:endParaRPr/>
          </a:p>
        </p:txBody>
      </p:sp>
      <p:sp>
        <p:nvSpPr>
          <p:cNvPr id="1100" name="object 1100"/>
          <p:cNvSpPr/>
          <p:nvPr/>
        </p:nvSpPr>
        <p:spPr>
          <a:xfrm>
            <a:off x="6763888" y="2903534"/>
            <a:ext cx="0" cy="74295"/>
          </a:xfrm>
          <a:custGeom>
            <a:avLst/>
            <a:gdLst/>
            <a:ahLst/>
            <a:cxnLst/>
            <a:rect l="l" t="t" r="r" b="b"/>
            <a:pathLst>
              <a:path h="74294">
                <a:moveTo>
                  <a:pt x="0" y="0"/>
                </a:moveTo>
                <a:lnTo>
                  <a:pt x="0" y="73779"/>
                </a:lnTo>
              </a:path>
            </a:pathLst>
          </a:custGeom>
          <a:ln w="31515">
            <a:solidFill>
              <a:srgbClr val="677AA4"/>
            </a:solidFill>
          </a:ln>
        </p:spPr>
        <p:txBody>
          <a:bodyPr wrap="square" lIns="0" tIns="0" rIns="0" bIns="0" rtlCol="0"/>
          <a:lstStyle/>
          <a:p>
            <a:endParaRPr/>
          </a:p>
        </p:txBody>
      </p:sp>
      <p:sp>
        <p:nvSpPr>
          <p:cNvPr id="1101" name="object 1101"/>
          <p:cNvSpPr/>
          <p:nvPr/>
        </p:nvSpPr>
        <p:spPr>
          <a:xfrm>
            <a:off x="6746089" y="2888985"/>
            <a:ext cx="35560" cy="0"/>
          </a:xfrm>
          <a:custGeom>
            <a:avLst/>
            <a:gdLst/>
            <a:ahLst/>
            <a:cxnLst/>
            <a:rect l="l" t="t" r="r" b="b"/>
            <a:pathLst>
              <a:path w="35559">
                <a:moveTo>
                  <a:pt x="0" y="0"/>
                </a:moveTo>
                <a:lnTo>
                  <a:pt x="35572" y="0"/>
                </a:lnTo>
              </a:path>
            </a:pathLst>
          </a:custGeom>
          <a:ln w="29100">
            <a:solidFill>
              <a:srgbClr val="677AA4"/>
            </a:solidFill>
          </a:ln>
        </p:spPr>
        <p:txBody>
          <a:bodyPr wrap="square" lIns="0" tIns="0" rIns="0" bIns="0" rtlCol="0"/>
          <a:lstStyle/>
          <a:p>
            <a:endParaRPr/>
          </a:p>
        </p:txBody>
      </p:sp>
      <p:sp>
        <p:nvSpPr>
          <p:cNvPr id="1102" name="object 1102"/>
          <p:cNvSpPr/>
          <p:nvPr/>
        </p:nvSpPr>
        <p:spPr>
          <a:xfrm>
            <a:off x="6746089" y="2991854"/>
            <a:ext cx="35560" cy="0"/>
          </a:xfrm>
          <a:custGeom>
            <a:avLst/>
            <a:gdLst/>
            <a:ahLst/>
            <a:cxnLst/>
            <a:rect l="l" t="t" r="r" b="b"/>
            <a:pathLst>
              <a:path w="35559">
                <a:moveTo>
                  <a:pt x="0" y="0"/>
                </a:moveTo>
                <a:lnTo>
                  <a:pt x="35572" y="0"/>
                </a:lnTo>
              </a:path>
            </a:pathLst>
          </a:custGeom>
          <a:ln w="29076">
            <a:solidFill>
              <a:srgbClr val="677AA4"/>
            </a:solidFill>
          </a:ln>
        </p:spPr>
        <p:txBody>
          <a:bodyPr wrap="square" lIns="0" tIns="0" rIns="0" bIns="0" rtlCol="0"/>
          <a:lstStyle/>
          <a:p>
            <a:endParaRPr/>
          </a:p>
        </p:txBody>
      </p:sp>
      <p:sp>
        <p:nvSpPr>
          <p:cNvPr id="1103" name="object 1103"/>
          <p:cNvSpPr/>
          <p:nvPr/>
        </p:nvSpPr>
        <p:spPr>
          <a:xfrm>
            <a:off x="5876434"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04" name="object 1104"/>
          <p:cNvSpPr/>
          <p:nvPr/>
        </p:nvSpPr>
        <p:spPr>
          <a:xfrm>
            <a:off x="5887079"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1105" name="object 1105"/>
          <p:cNvSpPr/>
          <p:nvPr/>
        </p:nvSpPr>
        <p:spPr>
          <a:xfrm>
            <a:off x="5897728"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06" name="object 1106"/>
          <p:cNvSpPr/>
          <p:nvPr/>
        </p:nvSpPr>
        <p:spPr>
          <a:xfrm>
            <a:off x="5908421"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07" name="object 1107"/>
          <p:cNvSpPr/>
          <p:nvPr/>
        </p:nvSpPr>
        <p:spPr>
          <a:xfrm>
            <a:off x="5919021"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08" name="object 1108"/>
          <p:cNvSpPr/>
          <p:nvPr/>
        </p:nvSpPr>
        <p:spPr>
          <a:xfrm>
            <a:off x="5929671"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1109" name="object 1109"/>
          <p:cNvSpPr/>
          <p:nvPr/>
        </p:nvSpPr>
        <p:spPr>
          <a:xfrm>
            <a:off x="5940361"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10" name="object 1110"/>
          <p:cNvSpPr/>
          <p:nvPr/>
        </p:nvSpPr>
        <p:spPr>
          <a:xfrm>
            <a:off x="5950963"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1111" name="object 1111"/>
          <p:cNvSpPr/>
          <p:nvPr/>
        </p:nvSpPr>
        <p:spPr>
          <a:xfrm>
            <a:off x="5961655" y="2799355"/>
            <a:ext cx="635" cy="23495"/>
          </a:xfrm>
          <a:custGeom>
            <a:avLst/>
            <a:gdLst/>
            <a:ahLst/>
            <a:cxnLst/>
            <a:rect l="l" t="t" r="r" b="b"/>
            <a:pathLst>
              <a:path w="635" h="23494">
                <a:moveTo>
                  <a:pt x="0" y="23450"/>
                </a:moveTo>
                <a:lnTo>
                  <a:pt x="558" y="23450"/>
                </a:lnTo>
                <a:lnTo>
                  <a:pt x="558" y="0"/>
                </a:lnTo>
                <a:lnTo>
                  <a:pt x="0" y="0"/>
                </a:lnTo>
                <a:lnTo>
                  <a:pt x="0" y="23450"/>
                </a:lnTo>
                <a:close/>
              </a:path>
            </a:pathLst>
          </a:custGeom>
          <a:solidFill>
            <a:srgbClr val="314C7E"/>
          </a:solidFill>
        </p:spPr>
        <p:txBody>
          <a:bodyPr wrap="square" lIns="0" tIns="0" rIns="0" bIns="0" rtlCol="0"/>
          <a:lstStyle/>
          <a:p>
            <a:endParaRPr/>
          </a:p>
        </p:txBody>
      </p:sp>
      <p:sp>
        <p:nvSpPr>
          <p:cNvPr id="1112" name="object 1112"/>
          <p:cNvSpPr/>
          <p:nvPr/>
        </p:nvSpPr>
        <p:spPr>
          <a:xfrm>
            <a:off x="5972280"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13" name="object 1113"/>
          <p:cNvSpPr/>
          <p:nvPr/>
        </p:nvSpPr>
        <p:spPr>
          <a:xfrm>
            <a:off x="5982928"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1114" name="object 1114"/>
          <p:cNvSpPr/>
          <p:nvPr/>
        </p:nvSpPr>
        <p:spPr>
          <a:xfrm>
            <a:off x="5993596"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15" name="object 1115"/>
          <p:cNvSpPr/>
          <p:nvPr/>
        </p:nvSpPr>
        <p:spPr>
          <a:xfrm>
            <a:off x="600424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16" name="object 1116"/>
          <p:cNvSpPr/>
          <p:nvPr/>
        </p:nvSpPr>
        <p:spPr>
          <a:xfrm>
            <a:off x="6014869"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1117" name="object 1117"/>
          <p:cNvSpPr/>
          <p:nvPr/>
        </p:nvSpPr>
        <p:spPr>
          <a:xfrm>
            <a:off x="6025538"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18" name="object 1118"/>
          <p:cNvSpPr/>
          <p:nvPr/>
        </p:nvSpPr>
        <p:spPr>
          <a:xfrm>
            <a:off x="6036139"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1119" name="object 1119"/>
          <p:cNvSpPr/>
          <p:nvPr/>
        </p:nvSpPr>
        <p:spPr>
          <a:xfrm>
            <a:off x="6046832"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20" name="object 1120"/>
          <p:cNvSpPr/>
          <p:nvPr/>
        </p:nvSpPr>
        <p:spPr>
          <a:xfrm>
            <a:off x="6057478"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21" name="object 1121"/>
          <p:cNvSpPr/>
          <p:nvPr/>
        </p:nvSpPr>
        <p:spPr>
          <a:xfrm>
            <a:off x="606810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22" name="object 1122"/>
          <p:cNvSpPr/>
          <p:nvPr/>
        </p:nvSpPr>
        <p:spPr>
          <a:xfrm>
            <a:off x="6078773"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23" name="object 1123"/>
          <p:cNvSpPr/>
          <p:nvPr/>
        </p:nvSpPr>
        <p:spPr>
          <a:xfrm>
            <a:off x="6089424"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1124" name="object 1124"/>
          <p:cNvSpPr/>
          <p:nvPr/>
        </p:nvSpPr>
        <p:spPr>
          <a:xfrm>
            <a:off x="6100067"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1125" name="object 1125"/>
          <p:cNvSpPr/>
          <p:nvPr/>
        </p:nvSpPr>
        <p:spPr>
          <a:xfrm>
            <a:off x="6110694"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1126" name="object 1126"/>
          <p:cNvSpPr/>
          <p:nvPr/>
        </p:nvSpPr>
        <p:spPr>
          <a:xfrm>
            <a:off x="6121363" y="2799355"/>
            <a:ext cx="635" cy="23495"/>
          </a:xfrm>
          <a:custGeom>
            <a:avLst/>
            <a:gdLst/>
            <a:ahLst/>
            <a:cxnLst/>
            <a:rect l="l" t="t" r="r" b="b"/>
            <a:pathLst>
              <a:path w="635" h="23494">
                <a:moveTo>
                  <a:pt x="0" y="23450"/>
                </a:moveTo>
                <a:lnTo>
                  <a:pt x="603" y="23450"/>
                </a:lnTo>
                <a:lnTo>
                  <a:pt x="603" y="0"/>
                </a:lnTo>
                <a:lnTo>
                  <a:pt x="0" y="0"/>
                </a:lnTo>
                <a:lnTo>
                  <a:pt x="0" y="23450"/>
                </a:lnTo>
                <a:close/>
              </a:path>
            </a:pathLst>
          </a:custGeom>
          <a:solidFill>
            <a:srgbClr val="314C7E"/>
          </a:solidFill>
        </p:spPr>
        <p:txBody>
          <a:bodyPr wrap="square" lIns="0" tIns="0" rIns="0" bIns="0" rtlCol="0"/>
          <a:lstStyle/>
          <a:p>
            <a:endParaRPr/>
          </a:p>
        </p:txBody>
      </p:sp>
      <p:sp>
        <p:nvSpPr>
          <p:cNvPr id="1127" name="object 1127"/>
          <p:cNvSpPr/>
          <p:nvPr/>
        </p:nvSpPr>
        <p:spPr>
          <a:xfrm>
            <a:off x="6132009"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28" name="object 1128"/>
          <p:cNvSpPr/>
          <p:nvPr/>
        </p:nvSpPr>
        <p:spPr>
          <a:xfrm>
            <a:off x="6142657"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29" name="object 1129"/>
          <p:cNvSpPr/>
          <p:nvPr/>
        </p:nvSpPr>
        <p:spPr>
          <a:xfrm>
            <a:off x="6153305"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30" name="object 1130"/>
          <p:cNvSpPr/>
          <p:nvPr/>
        </p:nvSpPr>
        <p:spPr>
          <a:xfrm>
            <a:off x="6163952" y="2799355"/>
            <a:ext cx="635" cy="23495"/>
          </a:xfrm>
          <a:custGeom>
            <a:avLst/>
            <a:gdLst/>
            <a:ahLst/>
            <a:cxnLst/>
            <a:rect l="l" t="t" r="r" b="b"/>
            <a:pathLst>
              <a:path w="635" h="23494">
                <a:moveTo>
                  <a:pt x="0" y="23450"/>
                </a:moveTo>
                <a:lnTo>
                  <a:pt x="626" y="23450"/>
                </a:lnTo>
                <a:lnTo>
                  <a:pt x="626" y="0"/>
                </a:lnTo>
                <a:lnTo>
                  <a:pt x="0" y="0"/>
                </a:lnTo>
                <a:lnTo>
                  <a:pt x="0" y="23450"/>
                </a:lnTo>
                <a:close/>
              </a:path>
            </a:pathLst>
          </a:custGeom>
          <a:solidFill>
            <a:srgbClr val="314C7E"/>
          </a:solidFill>
        </p:spPr>
        <p:txBody>
          <a:bodyPr wrap="square" lIns="0" tIns="0" rIns="0" bIns="0" rtlCol="0"/>
          <a:lstStyle/>
          <a:p>
            <a:endParaRPr/>
          </a:p>
        </p:txBody>
      </p:sp>
      <p:sp>
        <p:nvSpPr>
          <p:cNvPr id="1131" name="object 1131"/>
          <p:cNvSpPr/>
          <p:nvPr/>
        </p:nvSpPr>
        <p:spPr>
          <a:xfrm>
            <a:off x="6174599"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1132" name="object 1132"/>
          <p:cNvSpPr/>
          <p:nvPr/>
        </p:nvSpPr>
        <p:spPr>
          <a:xfrm>
            <a:off x="6185245"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33" name="object 1133"/>
          <p:cNvSpPr/>
          <p:nvPr/>
        </p:nvSpPr>
        <p:spPr>
          <a:xfrm>
            <a:off x="6195914"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34" name="object 1134"/>
          <p:cNvSpPr/>
          <p:nvPr/>
        </p:nvSpPr>
        <p:spPr>
          <a:xfrm>
            <a:off x="6206539" y="2799355"/>
            <a:ext cx="635" cy="23495"/>
          </a:xfrm>
          <a:custGeom>
            <a:avLst/>
            <a:gdLst/>
            <a:ahLst/>
            <a:cxnLst/>
            <a:rect l="l" t="t" r="r" b="b"/>
            <a:pathLst>
              <a:path w="635" h="23494">
                <a:moveTo>
                  <a:pt x="0" y="23450"/>
                </a:moveTo>
                <a:lnTo>
                  <a:pt x="627" y="23450"/>
                </a:lnTo>
                <a:lnTo>
                  <a:pt x="627" y="0"/>
                </a:lnTo>
                <a:lnTo>
                  <a:pt x="0" y="0"/>
                </a:lnTo>
                <a:lnTo>
                  <a:pt x="0" y="23450"/>
                </a:lnTo>
                <a:close/>
              </a:path>
            </a:pathLst>
          </a:custGeom>
          <a:solidFill>
            <a:srgbClr val="314C7E"/>
          </a:solidFill>
        </p:spPr>
        <p:txBody>
          <a:bodyPr wrap="square" lIns="0" tIns="0" rIns="0" bIns="0" rtlCol="0"/>
          <a:lstStyle/>
          <a:p>
            <a:endParaRPr/>
          </a:p>
        </p:txBody>
      </p:sp>
      <p:sp>
        <p:nvSpPr>
          <p:cNvPr id="1135" name="object 1135"/>
          <p:cNvSpPr/>
          <p:nvPr/>
        </p:nvSpPr>
        <p:spPr>
          <a:xfrm>
            <a:off x="6217210" y="2799355"/>
            <a:ext cx="635" cy="23495"/>
          </a:xfrm>
          <a:custGeom>
            <a:avLst/>
            <a:gdLst/>
            <a:ahLst/>
            <a:cxnLst/>
            <a:rect l="l" t="t" r="r" b="b"/>
            <a:pathLst>
              <a:path w="635" h="23494">
                <a:moveTo>
                  <a:pt x="0" y="23450"/>
                </a:moveTo>
                <a:lnTo>
                  <a:pt x="581" y="23450"/>
                </a:lnTo>
                <a:lnTo>
                  <a:pt x="581" y="0"/>
                </a:lnTo>
                <a:lnTo>
                  <a:pt x="0" y="0"/>
                </a:lnTo>
                <a:lnTo>
                  <a:pt x="0" y="23450"/>
                </a:lnTo>
                <a:close/>
              </a:path>
            </a:pathLst>
          </a:custGeom>
          <a:solidFill>
            <a:srgbClr val="314C7E"/>
          </a:solidFill>
        </p:spPr>
        <p:txBody>
          <a:bodyPr wrap="square" lIns="0" tIns="0" rIns="0" bIns="0" rtlCol="0"/>
          <a:lstStyle/>
          <a:p>
            <a:endParaRPr/>
          </a:p>
        </p:txBody>
      </p:sp>
      <p:sp>
        <p:nvSpPr>
          <p:cNvPr id="1136" name="object 1136"/>
          <p:cNvSpPr/>
          <p:nvPr/>
        </p:nvSpPr>
        <p:spPr>
          <a:xfrm>
            <a:off x="6227833"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37" name="object 1137"/>
          <p:cNvSpPr/>
          <p:nvPr/>
        </p:nvSpPr>
        <p:spPr>
          <a:xfrm>
            <a:off x="6238502"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38" name="object 1138"/>
          <p:cNvSpPr/>
          <p:nvPr/>
        </p:nvSpPr>
        <p:spPr>
          <a:xfrm>
            <a:off x="6249129"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39" name="object 1139"/>
          <p:cNvSpPr/>
          <p:nvPr/>
        </p:nvSpPr>
        <p:spPr>
          <a:xfrm>
            <a:off x="6259775" y="2799355"/>
            <a:ext cx="635" cy="23495"/>
          </a:xfrm>
          <a:custGeom>
            <a:avLst/>
            <a:gdLst/>
            <a:ahLst/>
            <a:cxnLst/>
            <a:rect l="l" t="t" r="r" b="b"/>
            <a:pathLst>
              <a:path w="635" h="23494">
                <a:moveTo>
                  <a:pt x="0" y="23450"/>
                </a:moveTo>
                <a:lnTo>
                  <a:pt x="626" y="23450"/>
                </a:lnTo>
                <a:lnTo>
                  <a:pt x="626" y="0"/>
                </a:lnTo>
                <a:lnTo>
                  <a:pt x="0" y="0"/>
                </a:lnTo>
                <a:lnTo>
                  <a:pt x="0" y="23450"/>
                </a:lnTo>
                <a:close/>
              </a:path>
            </a:pathLst>
          </a:custGeom>
          <a:solidFill>
            <a:srgbClr val="314C7E"/>
          </a:solidFill>
        </p:spPr>
        <p:txBody>
          <a:bodyPr wrap="square" lIns="0" tIns="0" rIns="0" bIns="0" rtlCol="0"/>
          <a:lstStyle/>
          <a:p>
            <a:endParaRPr/>
          </a:p>
        </p:txBody>
      </p:sp>
      <p:sp>
        <p:nvSpPr>
          <p:cNvPr id="1140" name="object 1140"/>
          <p:cNvSpPr/>
          <p:nvPr/>
        </p:nvSpPr>
        <p:spPr>
          <a:xfrm>
            <a:off x="6270423"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41" name="object 1141"/>
          <p:cNvSpPr/>
          <p:nvPr/>
        </p:nvSpPr>
        <p:spPr>
          <a:xfrm>
            <a:off x="6281091" y="2799355"/>
            <a:ext cx="635" cy="23495"/>
          </a:xfrm>
          <a:custGeom>
            <a:avLst/>
            <a:gdLst/>
            <a:ahLst/>
            <a:cxnLst/>
            <a:rect l="l" t="t" r="r" b="b"/>
            <a:pathLst>
              <a:path w="635" h="23494">
                <a:moveTo>
                  <a:pt x="0" y="23450"/>
                </a:moveTo>
                <a:lnTo>
                  <a:pt x="584" y="23450"/>
                </a:lnTo>
                <a:lnTo>
                  <a:pt x="584" y="0"/>
                </a:lnTo>
                <a:lnTo>
                  <a:pt x="0" y="0"/>
                </a:lnTo>
                <a:lnTo>
                  <a:pt x="0" y="23450"/>
                </a:lnTo>
                <a:close/>
              </a:path>
            </a:pathLst>
          </a:custGeom>
          <a:solidFill>
            <a:srgbClr val="314C7E"/>
          </a:solidFill>
        </p:spPr>
        <p:txBody>
          <a:bodyPr wrap="square" lIns="0" tIns="0" rIns="0" bIns="0" rtlCol="0"/>
          <a:lstStyle/>
          <a:p>
            <a:endParaRPr/>
          </a:p>
        </p:txBody>
      </p:sp>
      <p:sp>
        <p:nvSpPr>
          <p:cNvPr id="1142" name="object 1142"/>
          <p:cNvSpPr/>
          <p:nvPr/>
        </p:nvSpPr>
        <p:spPr>
          <a:xfrm>
            <a:off x="6291738" y="2799355"/>
            <a:ext cx="635" cy="23495"/>
          </a:xfrm>
          <a:custGeom>
            <a:avLst/>
            <a:gdLst/>
            <a:ahLst/>
            <a:cxnLst/>
            <a:rect l="l" t="t" r="r" b="b"/>
            <a:pathLst>
              <a:path w="635" h="23494">
                <a:moveTo>
                  <a:pt x="0" y="23450"/>
                </a:moveTo>
                <a:lnTo>
                  <a:pt x="605" y="23450"/>
                </a:lnTo>
                <a:lnTo>
                  <a:pt x="605" y="0"/>
                </a:lnTo>
                <a:lnTo>
                  <a:pt x="0" y="0"/>
                </a:lnTo>
                <a:lnTo>
                  <a:pt x="0" y="23450"/>
                </a:lnTo>
                <a:close/>
              </a:path>
            </a:pathLst>
          </a:custGeom>
          <a:solidFill>
            <a:srgbClr val="314C7E"/>
          </a:solidFill>
        </p:spPr>
        <p:txBody>
          <a:bodyPr wrap="square" lIns="0" tIns="0" rIns="0" bIns="0" rtlCol="0"/>
          <a:lstStyle/>
          <a:p>
            <a:endParaRPr/>
          </a:p>
        </p:txBody>
      </p:sp>
      <p:sp>
        <p:nvSpPr>
          <p:cNvPr id="1143" name="object 1143"/>
          <p:cNvSpPr/>
          <p:nvPr/>
        </p:nvSpPr>
        <p:spPr>
          <a:xfrm>
            <a:off x="6302385" y="2799355"/>
            <a:ext cx="635" cy="23495"/>
          </a:xfrm>
          <a:custGeom>
            <a:avLst/>
            <a:gdLst/>
            <a:ahLst/>
            <a:cxnLst/>
            <a:rect l="l" t="t" r="r" b="b"/>
            <a:pathLst>
              <a:path w="635" h="23494">
                <a:moveTo>
                  <a:pt x="0" y="23450"/>
                </a:moveTo>
                <a:lnTo>
                  <a:pt x="604" y="23450"/>
                </a:lnTo>
                <a:lnTo>
                  <a:pt x="604" y="0"/>
                </a:lnTo>
                <a:lnTo>
                  <a:pt x="0" y="0"/>
                </a:lnTo>
                <a:lnTo>
                  <a:pt x="0" y="23450"/>
                </a:lnTo>
                <a:close/>
              </a:path>
            </a:pathLst>
          </a:custGeom>
          <a:solidFill>
            <a:srgbClr val="314C7E"/>
          </a:solidFill>
        </p:spPr>
        <p:txBody>
          <a:bodyPr wrap="square" lIns="0" tIns="0" rIns="0" bIns="0" rtlCol="0"/>
          <a:lstStyle/>
          <a:p>
            <a:endParaRPr/>
          </a:p>
        </p:txBody>
      </p:sp>
      <p:sp>
        <p:nvSpPr>
          <p:cNvPr id="1144" name="object 1144"/>
          <p:cNvSpPr/>
          <p:nvPr/>
        </p:nvSpPr>
        <p:spPr>
          <a:xfrm>
            <a:off x="6313054"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45" name="object 1145"/>
          <p:cNvSpPr/>
          <p:nvPr/>
        </p:nvSpPr>
        <p:spPr>
          <a:xfrm>
            <a:off x="6323701" y="2799355"/>
            <a:ext cx="635" cy="23495"/>
          </a:xfrm>
          <a:custGeom>
            <a:avLst/>
            <a:gdLst/>
            <a:ahLst/>
            <a:cxnLst/>
            <a:rect l="l" t="t" r="r" b="b"/>
            <a:pathLst>
              <a:path w="635" h="23494">
                <a:moveTo>
                  <a:pt x="0" y="23450"/>
                </a:moveTo>
                <a:lnTo>
                  <a:pt x="561" y="23450"/>
                </a:lnTo>
                <a:lnTo>
                  <a:pt x="561" y="0"/>
                </a:lnTo>
                <a:lnTo>
                  <a:pt x="0" y="0"/>
                </a:lnTo>
                <a:lnTo>
                  <a:pt x="0" y="23450"/>
                </a:lnTo>
                <a:close/>
              </a:path>
            </a:pathLst>
          </a:custGeom>
          <a:solidFill>
            <a:srgbClr val="314C7E"/>
          </a:solidFill>
        </p:spPr>
        <p:txBody>
          <a:bodyPr wrap="square" lIns="0" tIns="0" rIns="0" bIns="0" rtlCol="0"/>
          <a:lstStyle/>
          <a:p>
            <a:endParaRPr/>
          </a:p>
        </p:txBody>
      </p:sp>
      <p:sp>
        <p:nvSpPr>
          <p:cNvPr id="1146" name="object 1146"/>
          <p:cNvSpPr/>
          <p:nvPr/>
        </p:nvSpPr>
        <p:spPr>
          <a:xfrm>
            <a:off x="6334325"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47" name="object 1147"/>
          <p:cNvSpPr/>
          <p:nvPr/>
        </p:nvSpPr>
        <p:spPr>
          <a:xfrm>
            <a:off x="6344996" y="2799355"/>
            <a:ext cx="635" cy="23495"/>
          </a:xfrm>
          <a:custGeom>
            <a:avLst/>
            <a:gdLst/>
            <a:ahLst/>
            <a:cxnLst/>
            <a:rect l="l" t="t" r="r" b="b"/>
            <a:pathLst>
              <a:path w="635" h="23494">
                <a:moveTo>
                  <a:pt x="0" y="23450"/>
                </a:moveTo>
                <a:lnTo>
                  <a:pt x="560" y="23450"/>
                </a:lnTo>
                <a:lnTo>
                  <a:pt x="560" y="0"/>
                </a:lnTo>
                <a:lnTo>
                  <a:pt x="0" y="0"/>
                </a:lnTo>
                <a:lnTo>
                  <a:pt x="0" y="23450"/>
                </a:lnTo>
                <a:close/>
              </a:path>
            </a:pathLst>
          </a:custGeom>
          <a:solidFill>
            <a:srgbClr val="314C7E"/>
          </a:solidFill>
        </p:spPr>
        <p:txBody>
          <a:bodyPr wrap="square" lIns="0" tIns="0" rIns="0" bIns="0" rtlCol="0"/>
          <a:lstStyle/>
          <a:p>
            <a:endParaRPr/>
          </a:p>
        </p:txBody>
      </p:sp>
      <p:sp>
        <p:nvSpPr>
          <p:cNvPr id="1148" name="object 1148"/>
          <p:cNvSpPr/>
          <p:nvPr/>
        </p:nvSpPr>
        <p:spPr>
          <a:xfrm>
            <a:off x="6355643"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49" name="object 1149"/>
          <p:cNvSpPr/>
          <p:nvPr/>
        </p:nvSpPr>
        <p:spPr>
          <a:xfrm>
            <a:off x="6366268" y="2799355"/>
            <a:ext cx="635" cy="23495"/>
          </a:xfrm>
          <a:custGeom>
            <a:avLst/>
            <a:gdLst/>
            <a:ahLst/>
            <a:cxnLst/>
            <a:rect l="l" t="t" r="r" b="b"/>
            <a:pathLst>
              <a:path w="635" h="23494">
                <a:moveTo>
                  <a:pt x="0" y="23450"/>
                </a:moveTo>
                <a:lnTo>
                  <a:pt x="582" y="23450"/>
                </a:lnTo>
                <a:lnTo>
                  <a:pt x="582" y="0"/>
                </a:lnTo>
                <a:lnTo>
                  <a:pt x="0" y="0"/>
                </a:lnTo>
                <a:lnTo>
                  <a:pt x="0" y="23450"/>
                </a:lnTo>
                <a:close/>
              </a:path>
            </a:pathLst>
          </a:custGeom>
          <a:solidFill>
            <a:srgbClr val="314C7E"/>
          </a:solidFill>
        </p:spPr>
        <p:txBody>
          <a:bodyPr wrap="square" lIns="0" tIns="0" rIns="0" bIns="0" rtlCol="0"/>
          <a:lstStyle/>
          <a:p>
            <a:endParaRPr/>
          </a:p>
        </p:txBody>
      </p:sp>
      <p:sp>
        <p:nvSpPr>
          <p:cNvPr id="1150" name="object 1150"/>
          <p:cNvSpPr/>
          <p:nvPr/>
        </p:nvSpPr>
        <p:spPr>
          <a:xfrm>
            <a:off x="6376936" y="2799355"/>
            <a:ext cx="635" cy="23495"/>
          </a:xfrm>
          <a:custGeom>
            <a:avLst/>
            <a:gdLst/>
            <a:ahLst/>
            <a:cxnLst/>
            <a:rect l="l" t="t" r="r" b="b"/>
            <a:pathLst>
              <a:path w="635" h="23494">
                <a:moveTo>
                  <a:pt x="0" y="23450"/>
                </a:moveTo>
                <a:lnTo>
                  <a:pt x="584" y="23450"/>
                </a:lnTo>
                <a:lnTo>
                  <a:pt x="584" y="0"/>
                </a:lnTo>
                <a:lnTo>
                  <a:pt x="0" y="0"/>
                </a:lnTo>
                <a:lnTo>
                  <a:pt x="0" y="23450"/>
                </a:lnTo>
                <a:close/>
              </a:path>
            </a:pathLst>
          </a:custGeom>
          <a:solidFill>
            <a:srgbClr val="314C7E"/>
          </a:solidFill>
        </p:spPr>
        <p:txBody>
          <a:bodyPr wrap="square" lIns="0" tIns="0" rIns="0" bIns="0" rtlCol="0"/>
          <a:lstStyle/>
          <a:p>
            <a:endParaRPr/>
          </a:p>
        </p:txBody>
      </p:sp>
      <p:sp>
        <p:nvSpPr>
          <p:cNvPr id="1151" name="object 1151"/>
          <p:cNvSpPr/>
          <p:nvPr/>
        </p:nvSpPr>
        <p:spPr>
          <a:xfrm>
            <a:off x="6323149" y="3499406"/>
            <a:ext cx="116205" cy="81280"/>
          </a:xfrm>
          <a:custGeom>
            <a:avLst/>
            <a:gdLst/>
            <a:ahLst/>
            <a:cxnLst/>
            <a:rect l="l" t="t" r="r" b="b"/>
            <a:pathLst>
              <a:path w="116204" h="81279">
                <a:moveTo>
                  <a:pt x="71526" y="0"/>
                </a:moveTo>
                <a:lnTo>
                  <a:pt x="43717" y="5506"/>
                </a:lnTo>
                <a:lnTo>
                  <a:pt x="20977" y="20520"/>
                </a:lnTo>
                <a:lnTo>
                  <a:pt x="5631" y="42777"/>
                </a:lnTo>
                <a:lnTo>
                  <a:pt x="0" y="70013"/>
                </a:lnTo>
                <a:lnTo>
                  <a:pt x="0" y="81088"/>
                </a:lnTo>
                <a:lnTo>
                  <a:pt x="16991" y="81088"/>
                </a:lnTo>
                <a:lnTo>
                  <a:pt x="16991" y="70013"/>
                </a:lnTo>
                <a:lnTo>
                  <a:pt x="21289" y="49239"/>
                </a:lnTo>
                <a:lnTo>
                  <a:pt x="32995" y="32254"/>
                </a:lnTo>
                <a:lnTo>
                  <a:pt x="50333" y="20794"/>
                </a:lnTo>
                <a:lnTo>
                  <a:pt x="71526" y="16590"/>
                </a:lnTo>
                <a:lnTo>
                  <a:pt x="116146" y="16590"/>
                </a:lnTo>
                <a:lnTo>
                  <a:pt x="99358" y="5506"/>
                </a:lnTo>
                <a:lnTo>
                  <a:pt x="71526" y="0"/>
                </a:lnTo>
                <a:close/>
              </a:path>
            </a:pathLst>
          </a:custGeom>
          <a:solidFill>
            <a:srgbClr val="314C7E"/>
          </a:solidFill>
        </p:spPr>
        <p:txBody>
          <a:bodyPr wrap="square" lIns="0" tIns="0" rIns="0" bIns="0" rtlCol="0"/>
          <a:lstStyle/>
          <a:p>
            <a:endParaRPr/>
          </a:p>
        </p:txBody>
      </p:sp>
      <p:sp>
        <p:nvSpPr>
          <p:cNvPr id="1152" name="object 1152"/>
          <p:cNvSpPr/>
          <p:nvPr/>
        </p:nvSpPr>
        <p:spPr>
          <a:xfrm>
            <a:off x="6394675" y="3515996"/>
            <a:ext cx="71755" cy="64769"/>
          </a:xfrm>
          <a:custGeom>
            <a:avLst/>
            <a:gdLst/>
            <a:ahLst/>
            <a:cxnLst/>
            <a:rect l="l" t="t" r="r" b="b"/>
            <a:pathLst>
              <a:path w="71754" h="64770">
                <a:moveTo>
                  <a:pt x="44620" y="0"/>
                </a:moveTo>
                <a:lnTo>
                  <a:pt x="0" y="0"/>
                </a:lnTo>
                <a:lnTo>
                  <a:pt x="21229" y="4204"/>
                </a:lnTo>
                <a:lnTo>
                  <a:pt x="38578" y="15664"/>
                </a:lnTo>
                <a:lnTo>
                  <a:pt x="50285" y="32649"/>
                </a:lnTo>
                <a:lnTo>
                  <a:pt x="54580" y="53423"/>
                </a:lnTo>
                <a:lnTo>
                  <a:pt x="54580" y="64498"/>
                </a:lnTo>
                <a:lnTo>
                  <a:pt x="71547" y="64498"/>
                </a:lnTo>
                <a:lnTo>
                  <a:pt x="71547" y="53423"/>
                </a:lnTo>
                <a:lnTo>
                  <a:pt x="65919" y="26187"/>
                </a:lnTo>
                <a:lnTo>
                  <a:pt x="50576" y="3930"/>
                </a:lnTo>
                <a:lnTo>
                  <a:pt x="44620" y="0"/>
                </a:lnTo>
                <a:close/>
              </a:path>
            </a:pathLst>
          </a:custGeom>
          <a:solidFill>
            <a:srgbClr val="314C7E"/>
          </a:solidFill>
        </p:spPr>
        <p:txBody>
          <a:bodyPr wrap="square" lIns="0" tIns="0" rIns="0" bIns="0" rtlCol="0"/>
          <a:lstStyle/>
          <a:p>
            <a:endParaRPr/>
          </a:p>
        </p:txBody>
      </p:sp>
      <p:sp>
        <p:nvSpPr>
          <p:cNvPr id="1153" name="object 1153"/>
          <p:cNvSpPr/>
          <p:nvPr/>
        </p:nvSpPr>
        <p:spPr>
          <a:xfrm>
            <a:off x="6556766" y="3499406"/>
            <a:ext cx="116205" cy="81280"/>
          </a:xfrm>
          <a:custGeom>
            <a:avLst/>
            <a:gdLst/>
            <a:ahLst/>
            <a:cxnLst/>
            <a:rect l="l" t="t" r="r" b="b"/>
            <a:pathLst>
              <a:path w="116204" h="81279">
                <a:moveTo>
                  <a:pt x="71526" y="0"/>
                </a:moveTo>
                <a:lnTo>
                  <a:pt x="43707" y="5506"/>
                </a:lnTo>
                <a:lnTo>
                  <a:pt x="20968" y="20520"/>
                </a:lnTo>
                <a:lnTo>
                  <a:pt x="5628" y="42777"/>
                </a:lnTo>
                <a:lnTo>
                  <a:pt x="0" y="70013"/>
                </a:lnTo>
                <a:lnTo>
                  <a:pt x="0" y="81088"/>
                </a:lnTo>
                <a:lnTo>
                  <a:pt x="16968" y="81088"/>
                </a:lnTo>
                <a:lnTo>
                  <a:pt x="16968" y="70013"/>
                </a:lnTo>
                <a:lnTo>
                  <a:pt x="21258" y="49239"/>
                </a:lnTo>
                <a:lnTo>
                  <a:pt x="32959" y="32254"/>
                </a:lnTo>
                <a:lnTo>
                  <a:pt x="50300" y="20794"/>
                </a:lnTo>
                <a:lnTo>
                  <a:pt x="71526" y="16590"/>
                </a:lnTo>
                <a:lnTo>
                  <a:pt x="116128" y="16590"/>
                </a:lnTo>
                <a:lnTo>
                  <a:pt x="99345" y="5506"/>
                </a:lnTo>
                <a:lnTo>
                  <a:pt x="71526" y="0"/>
                </a:lnTo>
                <a:close/>
              </a:path>
            </a:pathLst>
          </a:custGeom>
          <a:solidFill>
            <a:srgbClr val="314C7E"/>
          </a:solidFill>
        </p:spPr>
        <p:txBody>
          <a:bodyPr wrap="square" lIns="0" tIns="0" rIns="0" bIns="0" rtlCol="0"/>
          <a:lstStyle/>
          <a:p>
            <a:endParaRPr/>
          </a:p>
        </p:txBody>
      </p:sp>
      <p:sp>
        <p:nvSpPr>
          <p:cNvPr id="1154" name="object 1154"/>
          <p:cNvSpPr/>
          <p:nvPr/>
        </p:nvSpPr>
        <p:spPr>
          <a:xfrm>
            <a:off x="6628292" y="3515996"/>
            <a:ext cx="71755" cy="64769"/>
          </a:xfrm>
          <a:custGeom>
            <a:avLst/>
            <a:gdLst/>
            <a:ahLst/>
            <a:cxnLst/>
            <a:rect l="l" t="t" r="r" b="b"/>
            <a:pathLst>
              <a:path w="71754" h="64770">
                <a:moveTo>
                  <a:pt x="44602" y="0"/>
                </a:moveTo>
                <a:lnTo>
                  <a:pt x="0" y="0"/>
                </a:lnTo>
                <a:lnTo>
                  <a:pt x="21206" y="4204"/>
                </a:lnTo>
                <a:lnTo>
                  <a:pt x="38550" y="15664"/>
                </a:lnTo>
                <a:lnTo>
                  <a:pt x="50261" y="32649"/>
                </a:lnTo>
                <a:lnTo>
                  <a:pt x="54559" y="53423"/>
                </a:lnTo>
                <a:lnTo>
                  <a:pt x="54559" y="64498"/>
                </a:lnTo>
                <a:lnTo>
                  <a:pt x="71525" y="64498"/>
                </a:lnTo>
                <a:lnTo>
                  <a:pt x="71525" y="53423"/>
                </a:lnTo>
                <a:lnTo>
                  <a:pt x="65899" y="26187"/>
                </a:lnTo>
                <a:lnTo>
                  <a:pt x="50557" y="3930"/>
                </a:lnTo>
                <a:lnTo>
                  <a:pt x="44602" y="0"/>
                </a:lnTo>
                <a:close/>
              </a:path>
            </a:pathLst>
          </a:custGeom>
          <a:solidFill>
            <a:srgbClr val="314C7E"/>
          </a:solidFill>
        </p:spPr>
        <p:txBody>
          <a:bodyPr wrap="square" lIns="0" tIns="0" rIns="0" bIns="0" rtlCol="0"/>
          <a:lstStyle/>
          <a:p>
            <a:endParaRPr/>
          </a:p>
        </p:txBody>
      </p:sp>
      <p:sp>
        <p:nvSpPr>
          <p:cNvPr id="1155" name="object 1155"/>
          <p:cNvSpPr/>
          <p:nvPr/>
        </p:nvSpPr>
        <p:spPr>
          <a:xfrm>
            <a:off x="6115399" y="2830092"/>
            <a:ext cx="31750" cy="0"/>
          </a:xfrm>
          <a:custGeom>
            <a:avLst/>
            <a:gdLst/>
            <a:ahLst/>
            <a:cxnLst/>
            <a:rect l="l" t="t" r="r" b="b"/>
            <a:pathLst>
              <a:path w="31750">
                <a:moveTo>
                  <a:pt x="31561" y="0"/>
                </a:moveTo>
                <a:lnTo>
                  <a:pt x="0" y="0"/>
                </a:lnTo>
              </a:path>
            </a:pathLst>
          </a:custGeom>
          <a:ln w="7594">
            <a:solidFill>
              <a:srgbClr val="677AA4"/>
            </a:solidFill>
          </a:ln>
        </p:spPr>
        <p:txBody>
          <a:bodyPr wrap="square" lIns="0" tIns="0" rIns="0" bIns="0" rtlCol="0"/>
          <a:lstStyle/>
          <a:p>
            <a:endParaRPr/>
          </a:p>
        </p:txBody>
      </p:sp>
      <p:sp>
        <p:nvSpPr>
          <p:cNvPr id="1156" name="object 1156"/>
          <p:cNvSpPr/>
          <p:nvPr/>
        </p:nvSpPr>
        <p:spPr>
          <a:xfrm>
            <a:off x="6116632" y="2795343"/>
            <a:ext cx="29209" cy="0"/>
          </a:xfrm>
          <a:custGeom>
            <a:avLst/>
            <a:gdLst/>
            <a:ahLst/>
            <a:cxnLst/>
            <a:rect l="l" t="t" r="r" b="b"/>
            <a:pathLst>
              <a:path w="29210">
                <a:moveTo>
                  <a:pt x="29093" y="0"/>
                </a:moveTo>
                <a:lnTo>
                  <a:pt x="0" y="0"/>
                </a:lnTo>
              </a:path>
            </a:pathLst>
          </a:custGeom>
          <a:ln w="5207">
            <a:solidFill>
              <a:srgbClr val="677AA4"/>
            </a:solidFill>
          </a:ln>
        </p:spPr>
        <p:txBody>
          <a:bodyPr wrap="square" lIns="0" tIns="0" rIns="0" bIns="0" rtlCol="0"/>
          <a:lstStyle/>
          <a:p>
            <a:endParaRPr/>
          </a:p>
        </p:txBody>
      </p:sp>
      <p:sp>
        <p:nvSpPr>
          <p:cNvPr id="1157" name="object 1157"/>
          <p:cNvSpPr/>
          <p:nvPr/>
        </p:nvSpPr>
        <p:spPr>
          <a:xfrm>
            <a:off x="6123290" y="2786151"/>
            <a:ext cx="15875" cy="0"/>
          </a:xfrm>
          <a:custGeom>
            <a:avLst/>
            <a:gdLst/>
            <a:ahLst/>
            <a:cxnLst/>
            <a:rect l="l" t="t" r="r" b="b"/>
            <a:pathLst>
              <a:path w="15875">
                <a:moveTo>
                  <a:pt x="15757" y="0"/>
                </a:moveTo>
                <a:lnTo>
                  <a:pt x="0" y="0"/>
                </a:lnTo>
              </a:path>
            </a:pathLst>
          </a:custGeom>
          <a:ln w="5206">
            <a:solidFill>
              <a:srgbClr val="677AA4"/>
            </a:solidFill>
          </a:ln>
        </p:spPr>
        <p:txBody>
          <a:bodyPr wrap="square" lIns="0" tIns="0" rIns="0" bIns="0" rtlCol="0"/>
          <a:lstStyle/>
          <a:p>
            <a:endParaRPr/>
          </a:p>
        </p:txBody>
      </p:sp>
      <p:sp>
        <p:nvSpPr>
          <p:cNvPr id="1158" name="object 1158"/>
          <p:cNvSpPr/>
          <p:nvPr/>
        </p:nvSpPr>
        <p:spPr>
          <a:xfrm>
            <a:off x="6120867" y="2799916"/>
            <a:ext cx="20955" cy="23495"/>
          </a:xfrm>
          <a:custGeom>
            <a:avLst/>
            <a:gdLst/>
            <a:ahLst/>
            <a:cxnLst/>
            <a:rect l="l" t="t" r="r" b="b"/>
            <a:pathLst>
              <a:path w="20954" h="23494">
                <a:moveTo>
                  <a:pt x="0" y="23472"/>
                </a:moveTo>
                <a:lnTo>
                  <a:pt x="20600" y="23472"/>
                </a:lnTo>
                <a:lnTo>
                  <a:pt x="20600" y="0"/>
                </a:lnTo>
                <a:lnTo>
                  <a:pt x="0" y="0"/>
                </a:lnTo>
                <a:lnTo>
                  <a:pt x="0" y="23472"/>
                </a:lnTo>
                <a:close/>
              </a:path>
            </a:pathLst>
          </a:custGeom>
          <a:solidFill>
            <a:srgbClr val="677AA4"/>
          </a:solidFill>
        </p:spPr>
        <p:txBody>
          <a:bodyPr wrap="square" lIns="0" tIns="0" rIns="0" bIns="0" rtlCol="0"/>
          <a:lstStyle/>
          <a:p>
            <a:endParaRPr/>
          </a:p>
        </p:txBody>
      </p:sp>
      <p:sp>
        <p:nvSpPr>
          <p:cNvPr id="1159" name="object 1159"/>
          <p:cNvSpPr/>
          <p:nvPr/>
        </p:nvSpPr>
        <p:spPr>
          <a:xfrm>
            <a:off x="6127212" y="2776960"/>
            <a:ext cx="8255" cy="0"/>
          </a:xfrm>
          <a:custGeom>
            <a:avLst/>
            <a:gdLst/>
            <a:ahLst/>
            <a:cxnLst/>
            <a:rect l="l" t="t" r="r" b="b"/>
            <a:pathLst>
              <a:path w="8254">
                <a:moveTo>
                  <a:pt x="7889" y="0"/>
                </a:moveTo>
                <a:lnTo>
                  <a:pt x="0" y="0"/>
                </a:lnTo>
              </a:path>
            </a:pathLst>
          </a:custGeom>
          <a:ln w="5207">
            <a:solidFill>
              <a:srgbClr val="677AA4"/>
            </a:solidFill>
          </a:ln>
        </p:spPr>
        <p:txBody>
          <a:bodyPr wrap="square" lIns="0" tIns="0" rIns="0" bIns="0" rtlCol="0"/>
          <a:lstStyle/>
          <a:p>
            <a:endParaRPr/>
          </a:p>
        </p:txBody>
      </p:sp>
      <p:sp>
        <p:nvSpPr>
          <p:cNvPr id="1160" name="object 1160"/>
          <p:cNvSpPr/>
          <p:nvPr/>
        </p:nvSpPr>
        <p:spPr>
          <a:xfrm>
            <a:off x="6127212" y="2738065"/>
            <a:ext cx="8255" cy="0"/>
          </a:xfrm>
          <a:custGeom>
            <a:avLst/>
            <a:gdLst/>
            <a:ahLst/>
            <a:cxnLst/>
            <a:rect l="l" t="t" r="r" b="b"/>
            <a:pathLst>
              <a:path w="8254">
                <a:moveTo>
                  <a:pt x="7889" y="0"/>
                </a:moveTo>
                <a:lnTo>
                  <a:pt x="0" y="0"/>
                </a:lnTo>
              </a:path>
            </a:pathLst>
          </a:custGeom>
          <a:ln w="14630">
            <a:solidFill>
              <a:srgbClr val="677AA4"/>
            </a:solidFill>
          </a:ln>
        </p:spPr>
        <p:txBody>
          <a:bodyPr wrap="square" lIns="0" tIns="0" rIns="0" bIns="0" rtlCol="0"/>
          <a:lstStyle/>
          <a:p>
            <a:endParaRPr/>
          </a:p>
        </p:txBody>
      </p:sp>
      <p:sp>
        <p:nvSpPr>
          <p:cNvPr id="1161" name="object 1161"/>
          <p:cNvSpPr/>
          <p:nvPr/>
        </p:nvSpPr>
        <p:spPr>
          <a:xfrm>
            <a:off x="6118743" y="2749475"/>
            <a:ext cx="25400" cy="24765"/>
          </a:xfrm>
          <a:custGeom>
            <a:avLst/>
            <a:gdLst/>
            <a:ahLst/>
            <a:cxnLst/>
            <a:rect l="l" t="t" r="r" b="b"/>
            <a:pathLst>
              <a:path w="25400" h="24764">
                <a:moveTo>
                  <a:pt x="19298" y="0"/>
                </a:moveTo>
                <a:lnTo>
                  <a:pt x="5537" y="0"/>
                </a:lnTo>
                <a:lnTo>
                  <a:pt x="0" y="5469"/>
                </a:lnTo>
                <a:lnTo>
                  <a:pt x="0" y="18921"/>
                </a:lnTo>
                <a:lnTo>
                  <a:pt x="5537" y="24368"/>
                </a:lnTo>
                <a:lnTo>
                  <a:pt x="19298" y="24368"/>
                </a:lnTo>
                <a:lnTo>
                  <a:pt x="24856" y="18921"/>
                </a:lnTo>
                <a:lnTo>
                  <a:pt x="24856" y="5469"/>
                </a:lnTo>
                <a:lnTo>
                  <a:pt x="19298" y="0"/>
                </a:lnTo>
                <a:close/>
              </a:path>
            </a:pathLst>
          </a:custGeom>
          <a:solidFill>
            <a:srgbClr val="314C7E"/>
          </a:solidFill>
        </p:spPr>
        <p:txBody>
          <a:bodyPr wrap="square" lIns="0" tIns="0" rIns="0" bIns="0" rtlCol="0"/>
          <a:lstStyle/>
          <a:p>
            <a:endParaRPr/>
          </a:p>
        </p:txBody>
      </p:sp>
      <p:sp>
        <p:nvSpPr>
          <p:cNvPr id="1162" name="object 1162"/>
          <p:cNvSpPr/>
          <p:nvPr/>
        </p:nvSpPr>
        <p:spPr>
          <a:xfrm>
            <a:off x="6325854" y="2830092"/>
            <a:ext cx="31750" cy="0"/>
          </a:xfrm>
          <a:custGeom>
            <a:avLst/>
            <a:gdLst/>
            <a:ahLst/>
            <a:cxnLst/>
            <a:rect l="l" t="t" r="r" b="b"/>
            <a:pathLst>
              <a:path w="31750">
                <a:moveTo>
                  <a:pt x="31536" y="0"/>
                </a:moveTo>
                <a:lnTo>
                  <a:pt x="0" y="0"/>
                </a:lnTo>
              </a:path>
            </a:pathLst>
          </a:custGeom>
          <a:ln w="7594">
            <a:solidFill>
              <a:srgbClr val="677AA4"/>
            </a:solidFill>
          </a:ln>
        </p:spPr>
        <p:txBody>
          <a:bodyPr wrap="square" lIns="0" tIns="0" rIns="0" bIns="0" rtlCol="0"/>
          <a:lstStyle/>
          <a:p>
            <a:endParaRPr/>
          </a:p>
        </p:txBody>
      </p:sp>
      <p:sp>
        <p:nvSpPr>
          <p:cNvPr id="1163" name="object 1163"/>
          <p:cNvSpPr/>
          <p:nvPr/>
        </p:nvSpPr>
        <p:spPr>
          <a:xfrm>
            <a:off x="6327085" y="2795343"/>
            <a:ext cx="29209" cy="0"/>
          </a:xfrm>
          <a:custGeom>
            <a:avLst/>
            <a:gdLst/>
            <a:ahLst/>
            <a:cxnLst/>
            <a:rect l="l" t="t" r="r" b="b"/>
            <a:pathLst>
              <a:path w="29210">
                <a:moveTo>
                  <a:pt x="29094" y="0"/>
                </a:moveTo>
                <a:lnTo>
                  <a:pt x="0" y="0"/>
                </a:lnTo>
              </a:path>
            </a:pathLst>
          </a:custGeom>
          <a:ln w="5207">
            <a:solidFill>
              <a:srgbClr val="677AA4"/>
            </a:solidFill>
          </a:ln>
        </p:spPr>
        <p:txBody>
          <a:bodyPr wrap="square" lIns="0" tIns="0" rIns="0" bIns="0" rtlCol="0"/>
          <a:lstStyle/>
          <a:p>
            <a:endParaRPr/>
          </a:p>
        </p:txBody>
      </p:sp>
      <p:sp>
        <p:nvSpPr>
          <p:cNvPr id="1164" name="object 1164"/>
          <p:cNvSpPr/>
          <p:nvPr/>
        </p:nvSpPr>
        <p:spPr>
          <a:xfrm>
            <a:off x="6333744" y="2786151"/>
            <a:ext cx="15875" cy="0"/>
          </a:xfrm>
          <a:custGeom>
            <a:avLst/>
            <a:gdLst/>
            <a:ahLst/>
            <a:cxnLst/>
            <a:rect l="l" t="t" r="r" b="b"/>
            <a:pathLst>
              <a:path w="15875">
                <a:moveTo>
                  <a:pt x="15757" y="0"/>
                </a:moveTo>
                <a:lnTo>
                  <a:pt x="0" y="0"/>
                </a:lnTo>
              </a:path>
            </a:pathLst>
          </a:custGeom>
          <a:ln w="5206">
            <a:solidFill>
              <a:srgbClr val="677AA4"/>
            </a:solidFill>
          </a:ln>
        </p:spPr>
        <p:txBody>
          <a:bodyPr wrap="square" lIns="0" tIns="0" rIns="0" bIns="0" rtlCol="0"/>
          <a:lstStyle/>
          <a:p>
            <a:endParaRPr/>
          </a:p>
        </p:txBody>
      </p:sp>
      <p:sp>
        <p:nvSpPr>
          <p:cNvPr id="1165" name="object 1165"/>
          <p:cNvSpPr/>
          <p:nvPr/>
        </p:nvSpPr>
        <p:spPr>
          <a:xfrm>
            <a:off x="6331322" y="2811652"/>
            <a:ext cx="20955" cy="0"/>
          </a:xfrm>
          <a:custGeom>
            <a:avLst/>
            <a:gdLst/>
            <a:ahLst/>
            <a:cxnLst/>
            <a:rect l="l" t="t" r="r" b="b"/>
            <a:pathLst>
              <a:path w="20954">
                <a:moveTo>
                  <a:pt x="0" y="0"/>
                </a:moveTo>
                <a:lnTo>
                  <a:pt x="20622" y="0"/>
                </a:lnTo>
              </a:path>
            </a:pathLst>
          </a:custGeom>
          <a:ln w="23472">
            <a:solidFill>
              <a:srgbClr val="677AA4"/>
            </a:solidFill>
          </a:ln>
        </p:spPr>
        <p:txBody>
          <a:bodyPr wrap="square" lIns="0" tIns="0" rIns="0" bIns="0" rtlCol="0"/>
          <a:lstStyle/>
          <a:p>
            <a:endParaRPr/>
          </a:p>
        </p:txBody>
      </p:sp>
      <p:sp>
        <p:nvSpPr>
          <p:cNvPr id="1166" name="object 1166"/>
          <p:cNvSpPr/>
          <p:nvPr/>
        </p:nvSpPr>
        <p:spPr>
          <a:xfrm>
            <a:off x="6337688" y="2776960"/>
            <a:ext cx="8255" cy="0"/>
          </a:xfrm>
          <a:custGeom>
            <a:avLst/>
            <a:gdLst/>
            <a:ahLst/>
            <a:cxnLst/>
            <a:rect l="l" t="t" r="r" b="b"/>
            <a:pathLst>
              <a:path w="8254">
                <a:moveTo>
                  <a:pt x="7867" y="0"/>
                </a:moveTo>
                <a:lnTo>
                  <a:pt x="0" y="0"/>
                </a:lnTo>
              </a:path>
            </a:pathLst>
          </a:custGeom>
          <a:ln w="5207">
            <a:solidFill>
              <a:srgbClr val="677AA4"/>
            </a:solidFill>
          </a:ln>
        </p:spPr>
        <p:txBody>
          <a:bodyPr wrap="square" lIns="0" tIns="0" rIns="0" bIns="0" rtlCol="0"/>
          <a:lstStyle/>
          <a:p>
            <a:endParaRPr/>
          </a:p>
        </p:txBody>
      </p:sp>
      <p:sp>
        <p:nvSpPr>
          <p:cNvPr id="1167" name="object 1167"/>
          <p:cNvSpPr/>
          <p:nvPr/>
        </p:nvSpPr>
        <p:spPr>
          <a:xfrm>
            <a:off x="6337688" y="2738065"/>
            <a:ext cx="8255" cy="0"/>
          </a:xfrm>
          <a:custGeom>
            <a:avLst/>
            <a:gdLst/>
            <a:ahLst/>
            <a:cxnLst/>
            <a:rect l="l" t="t" r="r" b="b"/>
            <a:pathLst>
              <a:path w="8254">
                <a:moveTo>
                  <a:pt x="7867" y="0"/>
                </a:moveTo>
                <a:lnTo>
                  <a:pt x="0" y="0"/>
                </a:lnTo>
              </a:path>
            </a:pathLst>
          </a:custGeom>
          <a:ln w="14630">
            <a:solidFill>
              <a:srgbClr val="677AA4"/>
            </a:solidFill>
          </a:ln>
        </p:spPr>
        <p:txBody>
          <a:bodyPr wrap="square" lIns="0" tIns="0" rIns="0" bIns="0" rtlCol="0"/>
          <a:lstStyle/>
          <a:p>
            <a:endParaRPr/>
          </a:p>
        </p:txBody>
      </p:sp>
      <p:sp>
        <p:nvSpPr>
          <p:cNvPr id="1168" name="object 1168"/>
          <p:cNvSpPr/>
          <p:nvPr/>
        </p:nvSpPr>
        <p:spPr>
          <a:xfrm>
            <a:off x="6329211" y="2749475"/>
            <a:ext cx="25400" cy="24765"/>
          </a:xfrm>
          <a:custGeom>
            <a:avLst/>
            <a:gdLst/>
            <a:ahLst/>
            <a:cxnLst/>
            <a:rect l="l" t="t" r="r" b="b"/>
            <a:pathLst>
              <a:path w="25400" h="24764">
                <a:moveTo>
                  <a:pt x="19274" y="0"/>
                </a:moveTo>
                <a:lnTo>
                  <a:pt x="5558" y="0"/>
                </a:lnTo>
                <a:lnTo>
                  <a:pt x="0" y="5469"/>
                </a:lnTo>
                <a:lnTo>
                  <a:pt x="0" y="18921"/>
                </a:lnTo>
                <a:lnTo>
                  <a:pt x="5558" y="24368"/>
                </a:lnTo>
                <a:lnTo>
                  <a:pt x="19274" y="24368"/>
                </a:lnTo>
                <a:lnTo>
                  <a:pt x="24855" y="18921"/>
                </a:lnTo>
                <a:lnTo>
                  <a:pt x="24855" y="5469"/>
                </a:lnTo>
                <a:lnTo>
                  <a:pt x="19274" y="0"/>
                </a:lnTo>
                <a:close/>
              </a:path>
            </a:pathLst>
          </a:custGeom>
          <a:solidFill>
            <a:srgbClr val="314C7E"/>
          </a:solidFill>
        </p:spPr>
        <p:txBody>
          <a:bodyPr wrap="square" lIns="0" tIns="0" rIns="0" bIns="0" rtlCol="0"/>
          <a:lstStyle/>
          <a:p>
            <a:endParaRPr/>
          </a:p>
        </p:txBody>
      </p:sp>
      <p:sp>
        <p:nvSpPr>
          <p:cNvPr id="1169" name="object 1169"/>
          <p:cNvSpPr/>
          <p:nvPr/>
        </p:nvSpPr>
        <p:spPr>
          <a:xfrm>
            <a:off x="6536330" y="2830092"/>
            <a:ext cx="31750" cy="0"/>
          </a:xfrm>
          <a:custGeom>
            <a:avLst/>
            <a:gdLst/>
            <a:ahLst/>
            <a:cxnLst/>
            <a:rect l="l" t="t" r="r" b="b"/>
            <a:pathLst>
              <a:path w="31750">
                <a:moveTo>
                  <a:pt x="31536" y="0"/>
                </a:moveTo>
                <a:lnTo>
                  <a:pt x="0" y="0"/>
                </a:lnTo>
              </a:path>
            </a:pathLst>
          </a:custGeom>
          <a:ln w="7594">
            <a:solidFill>
              <a:srgbClr val="677AA4"/>
            </a:solidFill>
          </a:ln>
        </p:spPr>
        <p:txBody>
          <a:bodyPr wrap="square" lIns="0" tIns="0" rIns="0" bIns="0" rtlCol="0"/>
          <a:lstStyle/>
          <a:p>
            <a:endParaRPr/>
          </a:p>
        </p:txBody>
      </p:sp>
      <p:sp>
        <p:nvSpPr>
          <p:cNvPr id="1170" name="object 1170"/>
          <p:cNvSpPr/>
          <p:nvPr/>
        </p:nvSpPr>
        <p:spPr>
          <a:xfrm>
            <a:off x="6537562" y="2795343"/>
            <a:ext cx="29209" cy="0"/>
          </a:xfrm>
          <a:custGeom>
            <a:avLst/>
            <a:gdLst/>
            <a:ahLst/>
            <a:cxnLst/>
            <a:rect l="l" t="t" r="r" b="b"/>
            <a:pathLst>
              <a:path w="29209">
                <a:moveTo>
                  <a:pt x="29094" y="0"/>
                </a:moveTo>
                <a:lnTo>
                  <a:pt x="0" y="0"/>
                </a:lnTo>
              </a:path>
            </a:pathLst>
          </a:custGeom>
          <a:ln w="5207">
            <a:solidFill>
              <a:srgbClr val="677AA4"/>
            </a:solidFill>
          </a:ln>
        </p:spPr>
        <p:txBody>
          <a:bodyPr wrap="square" lIns="0" tIns="0" rIns="0" bIns="0" rtlCol="0"/>
          <a:lstStyle/>
          <a:p>
            <a:endParaRPr/>
          </a:p>
        </p:txBody>
      </p:sp>
      <p:sp>
        <p:nvSpPr>
          <p:cNvPr id="1171" name="object 1171"/>
          <p:cNvSpPr/>
          <p:nvPr/>
        </p:nvSpPr>
        <p:spPr>
          <a:xfrm>
            <a:off x="6544199" y="2786151"/>
            <a:ext cx="15875" cy="0"/>
          </a:xfrm>
          <a:custGeom>
            <a:avLst/>
            <a:gdLst/>
            <a:ahLst/>
            <a:cxnLst/>
            <a:rect l="l" t="t" r="r" b="b"/>
            <a:pathLst>
              <a:path w="15875">
                <a:moveTo>
                  <a:pt x="15778" y="0"/>
                </a:moveTo>
                <a:lnTo>
                  <a:pt x="0" y="0"/>
                </a:lnTo>
              </a:path>
            </a:pathLst>
          </a:custGeom>
          <a:ln w="5206">
            <a:solidFill>
              <a:srgbClr val="677AA4"/>
            </a:solidFill>
          </a:ln>
        </p:spPr>
        <p:txBody>
          <a:bodyPr wrap="square" lIns="0" tIns="0" rIns="0" bIns="0" rtlCol="0"/>
          <a:lstStyle/>
          <a:p>
            <a:endParaRPr/>
          </a:p>
        </p:txBody>
      </p:sp>
      <p:sp>
        <p:nvSpPr>
          <p:cNvPr id="1172" name="object 1172"/>
          <p:cNvSpPr/>
          <p:nvPr/>
        </p:nvSpPr>
        <p:spPr>
          <a:xfrm>
            <a:off x="6541801" y="2811652"/>
            <a:ext cx="20955" cy="0"/>
          </a:xfrm>
          <a:custGeom>
            <a:avLst/>
            <a:gdLst/>
            <a:ahLst/>
            <a:cxnLst/>
            <a:rect l="l" t="t" r="r" b="b"/>
            <a:pathLst>
              <a:path w="20954">
                <a:moveTo>
                  <a:pt x="0" y="0"/>
                </a:moveTo>
                <a:lnTo>
                  <a:pt x="20575" y="0"/>
                </a:lnTo>
              </a:path>
            </a:pathLst>
          </a:custGeom>
          <a:ln w="23472">
            <a:solidFill>
              <a:srgbClr val="677AA4"/>
            </a:solidFill>
          </a:ln>
        </p:spPr>
        <p:txBody>
          <a:bodyPr wrap="square" lIns="0" tIns="0" rIns="0" bIns="0" rtlCol="0"/>
          <a:lstStyle/>
          <a:p>
            <a:endParaRPr/>
          </a:p>
        </p:txBody>
      </p:sp>
      <p:sp>
        <p:nvSpPr>
          <p:cNvPr id="1173" name="object 1173"/>
          <p:cNvSpPr/>
          <p:nvPr/>
        </p:nvSpPr>
        <p:spPr>
          <a:xfrm>
            <a:off x="6548165" y="2776960"/>
            <a:ext cx="8255" cy="0"/>
          </a:xfrm>
          <a:custGeom>
            <a:avLst/>
            <a:gdLst/>
            <a:ahLst/>
            <a:cxnLst/>
            <a:rect l="l" t="t" r="r" b="b"/>
            <a:pathLst>
              <a:path w="8254">
                <a:moveTo>
                  <a:pt x="7867" y="0"/>
                </a:moveTo>
                <a:lnTo>
                  <a:pt x="0" y="0"/>
                </a:lnTo>
              </a:path>
            </a:pathLst>
          </a:custGeom>
          <a:ln w="5207">
            <a:solidFill>
              <a:srgbClr val="677AA4"/>
            </a:solidFill>
          </a:ln>
        </p:spPr>
        <p:txBody>
          <a:bodyPr wrap="square" lIns="0" tIns="0" rIns="0" bIns="0" rtlCol="0"/>
          <a:lstStyle/>
          <a:p>
            <a:endParaRPr/>
          </a:p>
        </p:txBody>
      </p:sp>
      <p:sp>
        <p:nvSpPr>
          <p:cNvPr id="1174" name="object 1174"/>
          <p:cNvSpPr/>
          <p:nvPr/>
        </p:nvSpPr>
        <p:spPr>
          <a:xfrm>
            <a:off x="6548165" y="2738065"/>
            <a:ext cx="8255" cy="0"/>
          </a:xfrm>
          <a:custGeom>
            <a:avLst/>
            <a:gdLst/>
            <a:ahLst/>
            <a:cxnLst/>
            <a:rect l="l" t="t" r="r" b="b"/>
            <a:pathLst>
              <a:path w="8254">
                <a:moveTo>
                  <a:pt x="7867" y="0"/>
                </a:moveTo>
                <a:lnTo>
                  <a:pt x="0" y="0"/>
                </a:lnTo>
              </a:path>
            </a:pathLst>
          </a:custGeom>
          <a:ln w="14630">
            <a:solidFill>
              <a:srgbClr val="677AA4"/>
            </a:solidFill>
          </a:ln>
        </p:spPr>
        <p:txBody>
          <a:bodyPr wrap="square" lIns="0" tIns="0" rIns="0" bIns="0" rtlCol="0"/>
          <a:lstStyle/>
          <a:p>
            <a:endParaRPr/>
          </a:p>
        </p:txBody>
      </p:sp>
      <p:sp>
        <p:nvSpPr>
          <p:cNvPr id="1175" name="object 1175"/>
          <p:cNvSpPr/>
          <p:nvPr/>
        </p:nvSpPr>
        <p:spPr>
          <a:xfrm>
            <a:off x="6539688" y="2749475"/>
            <a:ext cx="25400" cy="24765"/>
          </a:xfrm>
          <a:custGeom>
            <a:avLst/>
            <a:gdLst/>
            <a:ahLst/>
            <a:cxnLst/>
            <a:rect l="l" t="t" r="r" b="b"/>
            <a:pathLst>
              <a:path w="25400" h="24764">
                <a:moveTo>
                  <a:pt x="19251" y="0"/>
                </a:moveTo>
                <a:lnTo>
                  <a:pt x="5535" y="0"/>
                </a:lnTo>
                <a:lnTo>
                  <a:pt x="0" y="5469"/>
                </a:lnTo>
                <a:lnTo>
                  <a:pt x="0" y="18921"/>
                </a:lnTo>
                <a:lnTo>
                  <a:pt x="5535" y="24368"/>
                </a:lnTo>
                <a:lnTo>
                  <a:pt x="19254" y="24368"/>
                </a:lnTo>
                <a:lnTo>
                  <a:pt x="24855" y="18921"/>
                </a:lnTo>
                <a:lnTo>
                  <a:pt x="24855" y="5469"/>
                </a:lnTo>
                <a:lnTo>
                  <a:pt x="19251" y="0"/>
                </a:lnTo>
                <a:close/>
              </a:path>
            </a:pathLst>
          </a:custGeom>
          <a:solidFill>
            <a:srgbClr val="314C7E"/>
          </a:solidFill>
        </p:spPr>
        <p:txBody>
          <a:bodyPr wrap="square" lIns="0" tIns="0" rIns="0" bIns="0" rtlCol="0"/>
          <a:lstStyle/>
          <a:p>
            <a:endParaRPr/>
          </a:p>
        </p:txBody>
      </p:sp>
      <p:sp>
        <p:nvSpPr>
          <p:cNvPr id="1176" name="object 1176"/>
          <p:cNvSpPr/>
          <p:nvPr/>
        </p:nvSpPr>
        <p:spPr>
          <a:xfrm>
            <a:off x="6748109" y="2830092"/>
            <a:ext cx="31750" cy="0"/>
          </a:xfrm>
          <a:custGeom>
            <a:avLst/>
            <a:gdLst/>
            <a:ahLst/>
            <a:cxnLst/>
            <a:rect l="l" t="t" r="r" b="b"/>
            <a:pathLst>
              <a:path w="31750">
                <a:moveTo>
                  <a:pt x="31536" y="0"/>
                </a:moveTo>
                <a:lnTo>
                  <a:pt x="0" y="0"/>
                </a:lnTo>
              </a:path>
            </a:pathLst>
          </a:custGeom>
          <a:ln w="7594">
            <a:solidFill>
              <a:srgbClr val="677AA4"/>
            </a:solidFill>
          </a:ln>
        </p:spPr>
        <p:txBody>
          <a:bodyPr wrap="square" lIns="0" tIns="0" rIns="0" bIns="0" rtlCol="0"/>
          <a:lstStyle/>
          <a:p>
            <a:endParaRPr/>
          </a:p>
        </p:txBody>
      </p:sp>
      <p:sp>
        <p:nvSpPr>
          <p:cNvPr id="1177" name="object 1177"/>
          <p:cNvSpPr/>
          <p:nvPr/>
        </p:nvSpPr>
        <p:spPr>
          <a:xfrm>
            <a:off x="6749339" y="2795343"/>
            <a:ext cx="29209" cy="0"/>
          </a:xfrm>
          <a:custGeom>
            <a:avLst/>
            <a:gdLst/>
            <a:ahLst/>
            <a:cxnLst/>
            <a:rect l="l" t="t" r="r" b="b"/>
            <a:pathLst>
              <a:path w="29209">
                <a:moveTo>
                  <a:pt x="29117" y="0"/>
                </a:moveTo>
                <a:lnTo>
                  <a:pt x="0" y="0"/>
                </a:lnTo>
              </a:path>
            </a:pathLst>
          </a:custGeom>
          <a:ln w="5207">
            <a:solidFill>
              <a:srgbClr val="677AA4"/>
            </a:solidFill>
          </a:ln>
        </p:spPr>
        <p:txBody>
          <a:bodyPr wrap="square" lIns="0" tIns="0" rIns="0" bIns="0" rtlCol="0"/>
          <a:lstStyle/>
          <a:p>
            <a:endParaRPr/>
          </a:p>
        </p:txBody>
      </p:sp>
      <p:sp>
        <p:nvSpPr>
          <p:cNvPr id="1178" name="object 1178"/>
          <p:cNvSpPr/>
          <p:nvPr/>
        </p:nvSpPr>
        <p:spPr>
          <a:xfrm>
            <a:off x="6756020" y="2786151"/>
            <a:ext cx="15875" cy="0"/>
          </a:xfrm>
          <a:custGeom>
            <a:avLst/>
            <a:gdLst/>
            <a:ahLst/>
            <a:cxnLst/>
            <a:rect l="l" t="t" r="r" b="b"/>
            <a:pathLst>
              <a:path w="15875">
                <a:moveTo>
                  <a:pt x="15734" y="0"/>
                </a:moveTo>
                <a:lnTo>
                  <a:pt x="0" y="0"/>
                </a:lnTo>
              </a:path>
            </a:pathLst>
          </a:custGeom>
          <a:ln w="5206">
            <a:solidFill>
              <a:srgbClr val="677AA4"/>
            </a:solidFill>
          </a:ln>
        </p:spPr>
        <p:txBody>
          <a:bodyPr wrap="square" lIns="0" tIns="0" rIns="0" bIns="0" rtlCol="0"/>
          <a:lstStyle/>
          <a:p>
            <a:endParaRPr/>
          </a:p>
        </p:txBody>
      </p:sp>
      <p:sp>
        <p:nvSpPr>
          <p:cNvPr id="1179" name="object 1179"/>
          <p:cNvSpPr/>
          <p:nvPr/>
        </p:nvSpPr>
        <p:spPr>
          <a:xfrm>
            <a:off x="6753576" y="2811652"/>
            <a:ext cx="20955" cy="0"/>
          </a:xfrm>
          <a:custGeom>
            <a:avLst/>
            <a:gdLst/>
            <a:ahLst/>
            <a:cxnLst/>
            <a:rect l="l" t="t" r="r" b="b"/>
            <a:pathLst>
              <a:path w="20954">
                <a:moveTo>
                  <a:pt x="0" y="0"/>
                </a:moveTo>
                <a:lnTo>
                  <a:pt x="20622" y="0"/>
                </a:lnTo>
              </a:path>
            </a:pathLst>
          </a:custGeom>
          <a:ln w="23472">
            <a:solidFill>
              <a:srgbClr val="677AA4"/>
            </a:solidFill>
          </a:ln>
        </p:spPr>
        <p:txBody>
          <a:bodyPr wrap="square" lIns="0" tIns="0" rIns="0" bIns="0" rtlCol="0"/>
          <a:lstStyle/>
          <a:p>
            <a:endParaRPr/>
          </a:p>
        </p:txBody>
      </p:sp>
      <p:sp>
        <p:nvSpPr>
          <p:cNvPr id="1180" name="object 1180"/>
          <p:cNvSpPr/>
          <p:nvPr/>
        </p:nvSpPr>
        <p:spPr>
          <a:xfrm>
            <a:off x="6759943" y="2776960"/>
            <a:ext cx="8255" cy="0"/>
          </a:xfrm>
          <a:custGeom>
            <a:avLst/>
            <a:gdLst/>
            <a:ahLst/>
            <a:cxnLst/>
            <a:rect l="l" t="t" r="r" b="b"/>
            <a:pathLst>
              <a:path w="8254">
                <a:moveTo>
                  <a:pt x="7889" y="0"/>
                </a:moveTo>
                <a:lnTo>
                  <a:pt x="0" y="0"/>
                </a:lnTo>
              </a:path>
            </a:pathLst>
          </a:custGeom>
          <a:ln w="5207">
            <a:solidFill>
              <a:srgbClr val="677AA4"/>
            </a:solidFill>
          </a:ln>
        </p:spPr>
        <p:txBody>
          <a:bodyPr wrap="square" lIns="0" tIns="0" rIns="0" bIns="0" rtlCol="0"/>
          <a:lstStyle/>
          <a:p>
            <a:endParaRPr/>
          </a:p>
        </p:txBody>
      </p:sp>
      <p:sp>
        <p:nvSpPr>
          <p:cNvPr id="1181" name="object 1181"/>
          <p:cNvSpPr/>
          <p:nvPr/>
        </p:nvSpPr>
        <p:spPr>
          <a:xfrm>
            <a:off x="6759943" y="2738065"/>
            <a:ext cx="8255" cy="0"/>
          </a:xfrm>
          <a:custGeom>
            <a:avLst/>
            <a:gdLst/>
            <a:ahLst/>
            <a:cxnLst/>
            <a:rect l="l" t="t" r="r" b="b"/>
            <a:pathLst>
              <a:path w="8254">
                <a:moveTo>
                  <a:pt x="7889" y="0"/>
                </a:moveTo>
                <a:lnTo>
                  <a:pt x="0" y="0"/>
                </a:lnTo>
              </a:path>
            </a:pathLst>
          </a:custGeom>
          <a:ln w="14630">
            <a:solidFill>
              <a:srgbClr val="677AA4"/>
            </a:solidFill>
          </a:ln>
        </p:spPr>
        <p:txBody>
          <a:bodyPr wrap="square" lIns="0" tIns="0" rIns="0" bIns="0" rtlCol="0"/>
          <a:lstStyle/>
          <a:p>
            <a:endParaRPr/>
          </a:p>
        </p:txBody>
      </p:sp>
      <p:sp>
        <p:nvSpPr>
          <p:cNvPr id="1182" name="object 1182"/>
          <p:cNvSpPr/>
          <p:nvPr/>
        </p:nvSpPr>
        <p:spPr>
          <a:xfrm>
            <a:off x="6751466" y="2749475"/>
            <a:ext cx="25400" cy="24765"/>
          </a:xfrm>
          <a:custGeom>
            <a:avLst/>
            <a:gdLst/>
            <a:ahLst/>
            <a:cxnLst/>
            <a:rect l="l" t="t" r="r" b="b"/>
            <a:pathLst>
              <a:path w="25400" h="24764">
                <a:moveTo>
                  <a:pt x="19297" y="0"/>
                </a:moveTo>
                <a:lnTo>
                  <a:pt x="5535" y="0"/>
                </a:lnTo>
                <a:lnTo>
                  <a:pt x="0" y="5469"/>
                </a:lnTo>
                <a:lnTo>
                  <a:pt x="0" y="18921"/>
                </a:lnTo>
                <a:lnTo>
                  <a:pt x="5535" y="24368"/>
                </a:lnTo>
                <a:lnTo>
                  <a:pt x="19297" y="24368"/>
                </a:lnTo>
                <a:lnTo>
                  <a:pt x="24855" y="18921"/>
                </a:lnTo>
                <a:lnTo>
                  <a:pt x="24855" y="5469"/>
                </a:lnTo>
                <a:lnTo>
                  <a:pt x="19297" y="0"/>
                </a:lnTo>
                <a:close/>
              </a:path>
            </a:pathLst>
          </a:custGeom>
          <a:solidFill>
            <a:srgbClr val="314C7E"/>
          </a:solidFill>
        </p:spPr>
        <p:txBody>
          <a:bodyPr wrap="square" lIns="0" tIns="0" rIns="0" bIns="0" rtlCol="0"/>
          <a:lstStyle/>
          <a:p>
            <a:endParaRPr/>
          </a:p>
        </p:txBody>
      </p:sp>
      <p:sp>
        <p:nvSpPr>
          <p:cNvPr id="1183" name="object 1183"/>
          <p:cNvSpPr/>
          <p:nvPr/>
        </p:nvSpPr>
        <p:spPr>
          <a:xfrm>
            <a:off x="5417190" y="3457976"/>
            <a:ext cx="887730" cy="0"/>
          </a:xfrm>
          <a:custGeom>
            <a:avLst/>
            <a:gdLst/>
            <a:ahLst/>
            <a:cxnLst/>
            <a:rect l="l" t="t" r="r" b="b"/>
            <a:pathLst>
              <a:path w="887729">
                <a:moveTo>
                  <a:pt x="887499" y="0"/>
                </a:moveTo>
                <a:lnTo>
                  <a:pt x="0" y="0"/>
                </a:lnTo>
              </a:path>
            </a:pathLst>
          </a:custGeom>
          <a:ln w="11658">
            <a:solidFill>
              <a:srgbClr val="314C7E"/>
            </a:solidFill>
          </a:ln>
        </p:spPr>
        <p:txBody>
          <a:bodyPr wrap="square" lIns="0" tIns="0" rIns="0" bIns="0" rtlCol="0"/>
          <a:lstStyle/>
          <a:p>
            <a:endParaRPr/>
          </a:p>
        </p:txBody>
      </p:sp>
      <p:sp>
        <p:nvSpPr>
          <p:cNvPr id="1184" name="object 1184"/>
          <p:cNvSpPr/>
          <p:nvPr/>
        </p:nvSpPr>
        <p:spPr>
          <a:xfrm>
            <a:off x="5448758" y="3072863"/>
            <a:ext cx="824865" cy="0"/>
          </a:xfrm>
          <a:custGeom>
            <a:avLst/>
            <a:gdLst/>
            <a:ahLst/>
            <a:cxnLst/>
            <a:rect l="l" t="t" r="r" b="b"/>
            <a:pathLst>
              <a:path w="824864">
                <a:moveTo>
                  <a:pt x="824375" y="0"/>
                </a:moveTo>
                <a:lnTo>
                  <a:pt x="0" y="0"/>
                </a:lnTo>
              </a:path>
            </a:pathLst>
          </a:custGeom>
          <a:ln w="9905">
            <a:solidFill>
              <a:srgbClr val="314C7E"/>
            </a:solidFill>
          </a:ln>
        </p:spPr>
        <p:txBody>
          <a:bodyPr wrap="square" lIns="0" tIns="0" rIns="0" bIns="0" rtlCol="0"/>
          <a:lstStyle/>
          <a:p>
            <a:endParaRPr/>
          </a:p>
        </p:txBody>
      </p:sp>
      <p:sp>
        <p:nvSpPr>
          <p:cNvPr id="1185" name="object 1185"/>
          <p:cNvSpPr/>
          <p:nvPr/>
        </p:nvSpPr>
        <p:spPr>
          <a:xfrm>
            <a:off x="5448758" y="3047497"/>
            <a:ext cx="824865" cy="0"/>
          </a:xfrm>
          <a:custGeom>
            <a:avLst/>
            <a:gdLst/>
            <a:ahLst/>
            <a:cxnLst/>
            <a:rect l="l" t="t" r="r" b="b"/>
            <a:pathLst>
              <a:path w="824864">
                <a:moveTo>
                  <a:pt x="824398" y="0"/>
                </a:moveTo>
                <a:lnTo>
                  <a:pt x="0" y="0"/>
                </a:lnTo>
              </a:path>
            </a:pathLst>
          </a:custGeom>
          <a:ln w="12763">
            <a:solidFill>
              <a:srgbClr val="008C99"/>
            </a:solidFill>
          </a:ln>
        </p:spPr>
        <p:txBody>
          <a:bodyPr wrap="square" lIns="0" tIns="0" rIns="0" bIns="0" rtlCol="0"/>
          <a:lstStyle/>
          <a:p>
            <a:endParaRPr/>
          </a:p>
        </p:txBody>
      </p:sp>
      <p:sp>
        <p:nvSpPr>
          <p:cNvPr id="1186" name="object 1186"/>
          <p:cNvSpPr/>
          <p:nvPr/>
        </p:nvSpPr>
        <p:spPr>
          <a:xfrm>
            <a:off x="5444669" y="3061427"/>
            <a:ext cx="833119" cy="0"/>
          </a:xfrm>
          <a:custGeom>
            <a:avLst/>
            <a:gdLst/>
            <a:ahLst/>
            <a:cxnLst/>
            <a:rect l="l" t="t" r="r" b="b"/>
            <a:pathLst>
              <a:path w="833120">
                <a:moveTo>
                  <a:pt x="832514" y="0"/>
                </a:moveTo>
                <a:lnTo>
                  <a:pt x="0" y="0"/>
                </a:lnTo>
              </a:path>
            </a:pathLst>
          </a:custGeom>
          <a:ln w="4233">
            <a:solidFill>
              <a:srgbClr val="FFFFFF"/>
            </a:solidFill>
          </a:ln>
        </p:spPr>
        <p:txBody>
          <a:bodyPr wrap="square" lIns="0" tIns="0" rIns="0" bIns="0" rtlCol="0"/>
          <a:lstStyle/>
          <a:p>
            <a:endParaRPr/>
          </a:p>
        </p:txBody>
      </p:sp>
      <p:sp>
        <p:nvSpPr>
          <p:cNvPr id="1187" name="object 1187"/>
          <p:cNvSpPr/>
          <p:nvPr/>
        </p:nvSpPr>
        <p:spPr>
          <a:xfrm>
            <a:off x="5435429" y="3027711"/>
            <a:ext cx="851535" cy="0"/>
          </a:xfrm>
          <a:custGeom>
            <a:avLst/>
            <a:gdLst/>
            <a:ahLst/>
            <a:cxnLst/>
            <a:rect l="l" t="t" r="r" b="b"/>
            <a:pathLst>
              <a:path w="851535">
                <a:moveTo>
                  <a:pt x="851028" y="0"/>
                </a:moveTo>
                <a:lnTo>
                  <a:pt x="0" y="0"/>
                </a:lnTo>
              </a:path>
            </a:pathLst>
          </a:custGeom>
          <a:ln w="9651">
            <a:solidFill>
              <a:srgbClr val="677AA4"/>
            </a:solidFill>
          </a:ln>
        </p:spPr>
        <p:txBody>
          <a:bodyPr wrap="square" lIns="0" tIns="0" rIns="0" bIns="0" rtlCol="0"/>
          <a:lstStyle/>
          <a:p>
            <a:endParaRPr/>
          </a:p>
        </p:txBody>
      </p:sp>
      <p:sp>
        <p:nvSpPr>
          <p:cNvPr id="1188" name="object 1188"/>
          <p:cNvSpPr/>
          <p:nvPr/>
        </p:nvSpPr>
        <p:spPr>
          <a:xfrm>
            <a:off x="5438870" y="3765608"/>
            <a:ext cx="844550" cy="0"/>
          </a:xfrm>
          <a:custGeom>
            <a:avLst/>
            <a:gdLst/>
            <a:ahLst/>
            <a:cxnLst/>
            <a:rect l="l" t="t" r="r" b="b"/>
            <a:pathLst>
              <a:path w="844550">
                <a:moveTo>
                  <a:pt x="844148" y="0"/>
                </a:moveTo>
                <a:lnTo>
                  <a:pt x="0" y="0"/>
                </a:lnTo>
              </a:path>
            </a:pathLst>
          </a:custGeom>
          <a:ln w="4233">
            <a:solidFill>
              <a:srgbClr val="677AA4"/>
            </a:solidFill>
          </a:ln>
        </p:spPr>
        <p:txBody>
          <a:bodyPr wrap="square" lIns="0" tIns="0" rIns="0" bIns="0" rtlCol="0"/>
          <a:lstStyle/>
          <a:p>
            <a:endParaRPr/>
          </a:p>
        </p:txBody>
      </p:sp>
      <p:sp>
        <p:nvSpPr>
          <p:cNvPr id="1189" name="object 1189"/>
          <p:cNvSpPr/>
          <p:nvPr/>
        </p:nvSpPr>
        <p:spPr>
          <a:xfrm>
            <a:off x="5431382" y="3771536"/>
            <a:ext cx="859155" cy="0"/>
          </a:xfrm>
          <a:custGeom>
            <a:avLst/>
            <a:gdLst/>
            <a:ahLst/>
            <a:cxnLst/>
            <a:rect l="l" t="t" r="r" b="b"/>
            <a:pathLst>
              <a:path w="859154">
                <a:moveTo>
                  <a:pt x="859078" y="0"/>
                </a:moveTo>
                <a:lnTo>
                  <a:pt x="0" y="0"/>
                </a:lnTo>
              </a:path>
            </a:pathLst>
          </a:custGeom>
          <a:ln w="4233">
            <a:solidFill>
              <a:srgbClr val="008C99"/>
            </a:solidFill>
          </a:ln>
        </p:spPr>
        <p:txBody>
          <a:bodyPr wrap="square" lIns="0" tIns="0" rIns="0" bIns="0" rtlCol="0"/>
          <a:lstStyle/>
          <a:p>
            <a:endParaRPr/>
          </a:p>
        </p:txBody>
      </p:sp>
      <p:sp>
        <p:nvSpPr>
          <p:cNvPr id="1190" name="object 1190"/>
          <p:cNvSpPr/>
          <p:nvPr/>
        </p:nvSpPr>
        <p:spPr>
          <a:xfrm>
            <a:off x="5422797" y="3777456"/>
            <a:ext cx="876300" cy="0"/>
          </a:xfrm>
          <a:custGeom>
            <a:avLst/>
            <a:gdLst/>
            <a:ahLst/>
            <a:cxnLst/>
            <a:rect l="l" t="t" r="r" b="b"/>
            <a:pathLst>
              <a:path w="876300">
                <a:moveTo>
                  <a:pt x="876247" y="0"/>
                </a:moveTo>
                <a:lnTo>
                  <a:pt x="0" y="0"/>
                </a:lnTo>
              </a:path>
            </a:pathLst>
          </a:custGeom>
          <a:ln w="4233">
            <a:solidFill>
              <a:srgbClr val="677AA4"/>
            </a:solidFill>
          </a:ln>
        </p:spPr>
        <p:txBody>
          <a:bodyPr wrap="square" lIns="0" tIns="0" rIns="0" bIns="0" rtlCol="0"/>
          <a:lstStyle/>
          <a:p>
            <a:endParaRPr/>
          </a:p>
        </p:txBody>
      </p:sp>
      <p:sp>
        <p:nvSpPr>
          <p:cNvPr id="1191" name="object 1191"/>
          <p:cNvSpPr/>
          <p:nvPr/>
        </p:nvSpPr>
        <p:spPr>
          <a:xfrm>
            <a:off x="5414035" y="3783408"/>
            <a:ext cx="894080" cy="0"/>
          </a:xfrm>
          <a:custGeom>
            <a:avLst/>
            <a:gdLst/>
            <a:ahLst/>
            <a:cxnLst/>
            <a:rect l="l" t="t" r="r" b="b"/>
            <a:pathLst>
              <a:path w="894079">
                <a:moveTo>
                  <a:pt x="893773" y="0"/>
                </a:moveTo>
                <a:lnTo>
                  <a:pt x="0" y="0"/>
                </a:lnTo>
              </a:path>
            </a:pathLst>
          </a:custGeom>
          <a:ln w="4233">
            <a:solidFill>
              <a:srgbClr val="008C99"/>
            </a:solidFill>
          </a:ln>
        </p:spPr>
        <p:txBody>
          <a:bodyPr wrap="square" lIns="0" tIns="0" rIns="0" bIns="0" rtlCol="0"/>
          <a:lstStyle/>
          <a:p>
            <a:endParaRPr/>
          </a:p>
        </p:txBody>
      </p:sp>
      <p:sp>
        <p:nvSpPr>
          <p:cNvPr id="1192" name="object 1192"/>
          <p:cNvSpPr/>
          <p:nvPr/>
        </p:nvSpPr>
        <p:spPr>
          <a:xfrm>
            <a:off x="5405112" y="3789326"/>
            <a:ext cx="911860" cy="0"/>
          </a:xfrm>
          <a:custGeom>
            <a:avLst/>
            <a:gdLst/>
            <a:ahLst/>
            <a:cxnLst/>
            <a:rect l="l" t="t" r="r" b="b"/>
            <a:pathLst>
              <a:path w="911860">
                <a:moveTo>
                  <a:pt x="911640" y="0"/>
                </a:moveTo>
                <a:lnTo>
                  <a:pt x="0" y="0"/>
                </a:lnTo>
              </a:path>
            </a:pathLst>
          </a:custGeom>
          <a:ln w="4233">
            <a:solidFill>
              <a:srgbClr val="677AA4"/>
            </a:solidFill>
          </a:ln>
        </p:spPr>
        <p:txBody>
          <a:bodyPr wrap="square" lIns="0" tIns="0" rIns="0" bIns="0" rtlCol="0"/>
          <a:lstStyle/>
          <a:p>
            <a:endParaRPr/>
          </a:p>
        </p:txBody>
      </p:sp>
      <p:sp>
        <p:nvSpPr>
          <p:cNvPr id="1193" name="object 1193"/>
          <p:cNvSpPr/>
          <p:nvPr/>
        </p:nvSpPr>
        <p:spPr>
          <a:xfrm>
            <a:off x="5396014" y="3795279"/>
            <a:ext cx="930275" cy="0"/>
          </a:xfrm>
          <a:custGeom>
            <a:avLst/>
            <a:gdLst/>
            <a:ahLst/>
            <a:cxnLst/>
            <a:rect l="l" t="t" r="r" b="b"/>
            <a:pathLst>
              <a:path w="930275">
                <a:moveTo>
                  <a:pt x="929861" y="0"/>
                </a:moveTo>
                <a:lnTo>
                  <a:pt x="0" y="0"/>
                </a:lnTo>
              </a:path>
            </a:pathLst>
          </a:custGeom>
          <a:ln w="4233">
            <a:solidFill>
              <a:srgbClr val="008C99"/>
            </a:solidFill>
          </a:ln>
        </p:spPr>
        <p:txBody>
          <a:bodyPr wrap="square" lIns="0" tIns="0" rIns="0" bIns="0" rtlCol="0"/>
          <a:lstStyle/>
          <a:p>
            <a:endParaRPr/>
          </a:p>
        </p:txBody>
      </p:sp>
      <p:sp>
        <p:nvSpPr>
          <p:cNvPr id="1194" name="object 1194"/>
          <p:cNvSpPr/>
          <p:nvPr/>
        </p:nvSpPr>
        <p:spPr>
          <a:xfrm>
            <a:off x="5386687" y="3801209"/>
            <a:ext cx="948690" cy="0"/>
          </a:xfrm>
          <a:custGeom>
            <a:avLst/>
            <a:gdLst/>
            <a:ahLst/>
            <a:cxnLst/>
            <a:rect l="l" t="t" r="r" b="b"/>
            <a:pathLst>
              <a:path w="948689">
                <a:moveTo>
                  <a:pt x="948468" y="0"/>
                </a:moveTo>
                <a:lnTo>
                  <a:pt x="0" y="0"/>
                </a:lnTo>
              </a:path>
            </a:pathLst>
          </a:custGeom>
          <a:ln w="4233">
            <a:solidFill>
              <a:srgbClr val="677AA4"/>
            </a:solidFill>
          </a:ln>
        </p:spPr>
        <p:txBody>
          <a:bodyPr wrap="square" lIns="0" tIns="0" rIns="0" bIns="0" rtlCol="0"/>
          <a:lstStyle/>
          <a:p>
            <a:endParaRPr/>
          </a:p>
        </p:txBody>
      </p:sp>
      <p:sp>
        <p:nvSpPr>
          <p:cNvPr id="1195" name="object 1195"/>
          <p:cNvSpPr/>
          <p:nvPr/>
        </p:nvSpPr>
        <p:spPr>
          <a:xfrm>
            <a:off x="5377227" y="3807149"/>
            <a:ext cx="967740" cy="0"/>
          </a:xfrm>
          <a:custGeom>
            <a:avLst/>
            <a:gdLst/>
            <a:ahLst/>
            <a:cxnLst/>
            <a:rect l="l" t="t" r="r" b="b"/>
            <a:pathLst>
              <a:path w="967739">
                <a:moveTo>
                  <a:pt x="967433" y="0"/>
                </a:moveTo>
                <a:lnTo>
                  <a:pt x="0" y="0"/>
                </a:lnTo>
              </a:path>
            </a:pathLst>
          </a:custGeom>
          <a:ln w="4233">
            <a:solidFill>
              <a:srgbClr val="008C99"/>
            </a:solidFill>
          </a:ln>
        </p:spPr>
        <p:txBody>
          <a:bodyPr wrap="square" lIns="0" tIns="0" rIns="0" bIns="0" rtlCol="0"/>
          <a:lstStyle/>
          <a:p>
            <a:endParaRPr/>
          </a:p>
        </p:txBody>
      </p:sp>
      <p:sp>
        <p:nvSpPr>
          <p:cNvPr id="1196" name="object 1196"/>
          <p:cNvSpPr/>
          <p:nvPr/>
        </p:nvSpPr>
        <p:spPr>
          <a:xfrm>
            <a:off x="5367546" y="3813078"/>
            <a:ext cx="986790" cy="0"/>
          </a:xfrm>
          <a:custGeom>
            <a:avLst/>
            <a:gdLst/>
            <a:ahLst/>
            <a:cxnLst/>
            <a:rect l="l" t="t" r="r" b="b"/>
            <a:pathLst>
              <a:path w="986789">
                <a:moveTo>
                  <a:pt x="986774" y="0"/>
                </a:moveTo>
                <a:lnTo>
                  <a:pt x="0" y="0"/>
                </a:lnTo>
              </a:path>
            </a:pathLst>
          </a:custGeom>
          <a:ln w="4233">
            <a:solidFill>
              <a:srgbClr val="677AA4"/>
            </a:solidFill>
          </a:ln>
        </p:spPr>
        <p:txBody>
          <a:bodyPr wrap="square" lIns="0" tIns="0" rIns="0" bIns="0" rtlCol="0"/>
          <a:lstStyle/>
          <a:p>
            <a:endParaRPr/>
          </a:p>
        </p:txBody>
      </p:sp>
      <p:sp>
        <p:nvSpPr>
          <p:cNvPr id="1197" name="object 1197"/>
          <p:cNvSpPr/>
          <p:nvPr/>
        </p:nvSpPr>
        <p:spPr>
          <a:xfrm>
            <a:off x="5354656" y="3013857"/>
            <a:ext cx="1012825" cy="0"/>
          </a:xfrm>
          <a:custGeom>
            <a:avLst/>
            <a:gdLst/>
            <a:ahLst/>
            <a:cxnLst/>
            <a:rect l="l" t="t" r="r" b="b"/>
            <a:pathLst>
              <a:path w="1012825">
                <a:moveTo>
                  <a:pt x="1012598" y="0"/>
                </a:moveTo>
                <a:lnTo>
                  <a:pt x="0" y="0"/>
                </a:lnTo>
              </a:path>
            </a:pathLst>
          </a:custGeom>
          <a:ln w="6045">
            <a:solidFill>
              <a:srgbClr val="314C7E"/>
            </a:solidFill>
          </a:ln>
        </p:spPr>
        <p:txBody>
          <a:bodyPr wrap="square" lIns="0" tIns="0" rIns="0" bIns="0" rtlCol="0"/>
          <a:lstStyle/>
          <a:p>
            <a:endParaRPr/>
          </a:p>
        </p:txBody>
      </p:sp>
      <p:sp>
        <p:nvSpPr>
          <p:cNvPr id="1198" name="object 1198"/>
          <p:cNvSpPr/>
          <p:nvPr/>
        </p:nvSpPr>
        <p:spPr>
          <a:xfrm>
            <a:off x="5435419" y="3013857"/>
            <a:ext cx="10795" cy="0"/>
          </a:xfrm>
          <a:custGeom>
            <a:avLst/>
            <a:gdLst/>
            <a:ahLst/>
            <a:cxnLst/>
            <a:rect l="l" t="t" r="r" b="b"/>
            <a:pathLst>
              <a:path w="10795">
                <a:moveTo>
                  <a:pt x="10756" y="0"/>
                </a:moveTo>
                <a:lnTo>
                  <a:pt x="0" y="0"/>
                </a:lnTo>
              </a:path>
            </a:pathLst>
          </a:custGeom>
          <a:ln w="6045">
            <a:solidFill>
              <a:srgbClr val="6BB8C2"/>
            </a:solidFill>
          </a:ln>
        </p:spPr>
        <p:txBody>
          <a:bodyPr wrap="square" lIns="0" tIns="0" rIns="0" bIns="0" rtlCol="0"/>
          <a:lstStyle/>
          <a:p>
            <a:endParaRPr/>
          </a:p>
        </p:txBody>
      </p:sp>
      <p:sp>
        <p:nvSpPr>
          <p:cNvPr id="1199" name="object 1199"/>
          <p:cNvSpPr/>
          <p:nvPr/>
        </p:nvSpPr>
        <p:spPr>
          <a:xfrm>
            <a:off x="5466530"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00" name="object 1200"/>
          <p:cNvSpPr/>
          <p:nvPr/>
        </p:nvSpPr>
        <p:spPr>
          <a:xfrm>
            <a:off x="5497641" y="3013857"/>
            <a:ext cx="10795" cy="0"/>
          </a:xfrm>
          <a:custGeom>
            <a:avLst/>
            <a:gdLst/>
            <a:ahLst/>
            <a:cxnLst/>
            <a:rect l="l" t="t" r="r" b="b"/>
            <a:pathLst>
              <a:path w="10795">
                <a:moveTo>
                  <a:pt x="10802" y="0"/>
                </a:moveTo>
                <a:lnTo>
                  <a:pt x="0" y="0"/>
                </a:lnTo>
              </a:path>
            </a:pathLst>
          </a:custGeom>
          <a:ln w="6045">
            <a:solidFill>
              <a:srgbClr val="6BB8C2"/>
            </a:solidFill>
          </a:ln>
        </p:spPr>
        <p:txBody>
          <a:bodyPr wrap="square" lIns="0" tIns="0" rIns="0" bIns="0" rtlCol="0"/>
          <a:lstStyle/>
          <a:p>
            <a:endParaRPr/>
          </a:p>
        </p:txBody>
      </p:sp>
      <p:sp>
        <p:nvSpPr>
          <p:cNvPr id="1201" name="object 1201"/>
          <p:cNvSpPr/>
          <p:nvPr/>
        </p:nvSpPr>
        <p:spPr>
          <a:xfrm>
            <a:off x="5528778" y="3013857"/>
            <a:ext cx="10795" cy="0"/>
          </a:xfrm>
          <a:custGeom>
            <a:avLst/>
            <a:gdLst/>
            <a:ahLst/>
            <a:cxnLst/>
            <a:rect l="l" t="t" r="r" b="b"/>
            <a:pathLst>
              <a:path w="10795">
                <a:moveTo>
                  <a:pt x="10802" y="0"/>
                </a:moveTo>
                <a:lnTo>
                  <a:pt x="0" y="0"/>
                </a:lnTo>
              </a:path>
            </a:pathLst>
          </a:custGeom>
          <a:ln w="6045">
            <a:solidFill>
              <a:srgbClr val="6BB8C2"/>
            </a:solidFill>
          </a:ln>
        </p:spPr>
        <p:txBody>
          <a:bodyPr wrap="square" lIns="0" tIns="0" rIns="0" bIns="0" rtlCol="0"/>
          <a:lstStyle/>
          <a:p>
            <a:endParaRPr/>
          </a:p>
        </p:txBody>
      </p:sp>
      <p:sp>
        <p:nvSpPr>
          <p:cNvPr id="1202" name="object 1202"/>
          <p:cNvSpPr/>
          <p:nvPr/>
        </p:nvSpPr>
        <p:spPr>
          <a:xfrm>
            <a:off x="5559890"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03" name="object 1203"/>
          <p:cNvSpPr/>
          <p:nvPr/>
        </p:nvSpPr>
        <p:spPr>
          <a:xfrm>
            <a:off x="5591023"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04" name="object 1204"/>
          <p:cNvSpPr/>
          <p:nvPr/>
        </p:nvSpPr>
        <p:spPr>
          <a:xfrm>
            <a:off x="5622134" y="3013857"/>
            <a:ext cx="10795" cy="0"/>
          </a:xfrm>
          <a:custGeom>
            <a:avLst/>
            <a:gdLst/>
            <a:ahLst/>
            <a:cxnLst/>
            <a:rect l="l" t="t" r="r" b="b"/>
            <a:pathLst>
              <a:path w="10795">
                <a:moveTo>
                  <a:pt x="10802" y="0"/>
                </a:moveTo>
                <a:lnTo>
                  <a:pt x="0" y="0"/>
                </a:lnTo>
              </a:path>
            </a:pathLst>
          </a:custGeom>
          <a:ln w="6045">
            <a:solidFill>
              <a:srgbClr val="6BB8C2"/>
            </a:solidFill>
          </a:ln>
        </p:spPr>
        <p:txBody>
          <a:bodyPr wrap="square" lIns="0" tIns="0" rIns="0" bIns="0" rtlCol="0"/>
          <a:lstStyle/>
          <a:p>
            <a:endParaRPr/>
          </a:p>
        </p:txBody>
      </p:sp>
      <p:sp>
        <p:nvSpPr>
          <p:cNvPr id="1205" name="object 1205"/>
          <p:cNvSpPr/>
          <p:nvPr/>
        </p:nvSpPr>
        <p:spPr>
          <a:xfrm>
            <a:off x="5653271" y="3013857"/>
            <a:ext cx="10795" cy="0"/>
          </a:xfrm>
          <a:custGeom>
            <a:avLst/>
            <a:gdLst/>
            <a:ahLst/>
            <a:cxnLst/>
            <a:rect l="l" t="t" r="r" b="b"/>
            <a:pathLst>
              <a:path w="10795">
                <a:moveTo>
                  <a:pt x="10756" y="0"/>
                </a:moveTo>
                <a:lnTo>
                  <a:pt x="0" y="0"/>
                </a:lnTo>
              </a:path>
            </a:pathLst>
          </a:custGeom>
          <a:ln w="6045">
            <a:solidFill>
              <a:srgbClr val="6BB8C2"/>
            </a:solidFill>
          </a:ln>
        </p:spPr>
        <p:txBody>
          <a:bodyPr wrap="square" lIns="0" tIns="0" rIns="0" bIns="0" rtlCol="0"/>
          <a:lstStyle/>
          <a:p>
            <a:endParaRPr/>
          </a:p>
        </p:txBody>
      </p:sp>
      <p:sp>
        <p:nvSpPr>
          <p:cNvPr id="1206" name="object 1206"/>
          <p:cNvSpPr/>
          <p:nvPr/>
        </p:nvSpPr>
        <p:spPr>
          <a:xfrm>
            <a:off x="5684405" y="3013857"/>
            <a:ext cx="10795" cy="0"/>
          </a:xfrm>
          <a:custGeom>
            <a:avLst/>
            <a:gdLst/>
            <a:ahLst/>
            <a:cxnLst/>
            <a:rect l="l" t="t" r="r" b="b"/>
            <a:pathLst>
              <a:path w="10795">
                <a:moveTo>
                  <a:pt x="10735" y="0"/>
                </a:moveTo>
                <a:lnTo>
                  <a:pt x="0" y="0"/>
                </a:lnTo>
              </a:path>
            </a:pathLst>
          </a:custGeom>
          <a:ln w="6045">
            <a:solidFill>
              <a:srgbClr val="6BB8C2"/>
            </a:solidFill>
          </a:ln>
        </p:spPr>
        <p:txBody>
          <a:bodyPr wrap="square" lIns="0" tIns="0" rIns="0" bIns="0" rtlCol="0"/>
          <a:lstStyle/>
          <a:p>
            <a:endParaRPr/>
          </a:p>
        </p:txBody>
      </p:sp>
      <p:sp>
        <p:nvSpPr>
          <p:cNvPr id="1207" name="object 1207"/>
          <p:cNvSpPr/>
          <p:nvPr/>
        </p:nvSpPr>
        <p:spPr>
          <a:xfrm>
            <a:off x="5715494" y="3013857"/>
            <a:ext cx="10795" cy="0"/>
          </a:xfrm>
          <a:custGeom>
            <a:avLst/>
            <a:gdLst/>
            <a:ahLst/>
            <a:cxnLst/>
            <a:rect l="l" t="t" r="r" b="b"/>
            <a:pathLst>
              <a:path w="10795">
                <a:moveTo>
                  <a:pt x="10802" y="0"/>
                </a:moveTo>
                <a:lnTo>
                  <a:pt x="0" y="0"/>
                </a:lnTo>
              </a:path>
            </a:pathLst>
          </a:custGeom>
          <a:ln w="6045">
            <a:solidFill>
              <a:srgbClr val="6BB8C2"/>
            </a:solidFill>
          </a:ln>
        </p:spPr>
        <p:txBody>
          <a:bodyPr wrap="square" lIns="0" tIns="0" rIns="0" bIns="0" rtlCol="0"/>
          <a:lstStyle/>
          <a:p>
            <a:endParaRPr/>
          </a:p>
        </p:txBody>
      </p:sp>
      <p:sp>
        <p:nvSpPr>
          <p:cNvPr id="1208" name="object 1208"/>
          <p:cNvSpPr/>
          <p:nvPr/>
        </p:nvSpPr>
        <p:spPr>
          <a:xfrm>
            <a:off x="5746629"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09" name="object 1209"/>
          <p:cNvSpPr/>
          <p:nvPr/>
        </p:nvSpPr>
        <p:spPr>
          <a:xfrm>
            <a:off x="5777764"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10" name="object 1210"/>
          <p:cNvSpPr/>
          <p:nvPr/>
        </p:nvSpPr>
        <p:spPr>
          <a:xfrm>
            <a:off x="5808875"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11" name="object 1211"/>
          <p:cNvSpPr/>
          <p:nvPr/>
        </p:nvSpPr>
        <p:spPr>
          <a:xfrm>
            <a:off x="5840010" y="3013857"/>
            <a:ext cx="10795" cy="0"/>
          </a:xfrm>
          <a:custGeom>
            <a:avLst/>
            <a:gdLst/>
            <a:ahLst/>
            <a:cxnLst/>
            <a:rect l="l" t="t" r="r" b="b"/>
            <a:pathLst>
              <a:path w="10795">
                <a:moveTo>
                  <a:pt x="10756" y="0"/>
                </a:moveTo>
                <a:lnTo>
                  <a:pt x="0" y="0"/>
                </a:lnTo>
              </a:path>
            </a:pathLst>
          </a:custGeom>
          <a:ln w="6045">
            <a:solidFill>
              <a:srgbClr val="6BB8C2"/>
            </a:solidFill>
          </a:ln>
        </p:spPr>
        <p:txBody>
          <a:bodyPr wrap="square" lIns="0" tIns="0" rIns="0" bIns="0" rtlCol="0"/>
          <a:lstStyle/>
          <a:p>
            <a:endParaRPr/>
          </a:p>
        </p:txBody>
      </p:sp>
      <p:sp>
        <p:nvSpPr>
          <p:cNvPr id="1212" name="object 1212"/>
          <p:cNvSpPr/>
          <p:nvPr/>
        </p:nvSpPr>
        <p:spPr>
          <a:xfrm>
            <a:off x="5871122" y="3013857"/>
            <a:ext cx="10795" cy="0"/>
          </a:xfrm>
          <a:custGeom>
            <a:avLst/>
            <a:gdLst/>
            <a:ahLst/>
            <a:cxnLst/>
            <a:rect l="l" t="t" r="r" b="b"/>
            <a:pathLst>
              <a:path w="10795">
                <a:moveTo>
                  <a:pt x="10756" y="0"/>
                </a:moveTo>
                <a:lnTo>
                  <a:pt x="0" y="0"/>
                </a:lnTo>
              </a:path>
            </a:pathLst>
          </a:custGeom>
          <a:ln w="6045">
            <a:solidFill>
              <a:srgbClr val="6BB8C2"/>
            </a:solidFill>
          </a:ln>
        </p:spPr>
        <p:txBody>
          <a:bodyPr wrap="square" lIns="0" tIns="0" rIns="0" bIns="0" rtlCol="0"/>
          <a:lstStyle/>
          <a:p>
            <a:endParaRPr/>
          </a:p>
        </p:txBody>
      </p:sp>
      <p:sp>
        <p:nvSpPr>
          <p:cNvPr id="1213" name="object 1213"/>
          <p:cNvSpPr/>
          <p:nvPr/>
        </p:nvSpPr>
        <p:spPr>
          <a:xfrm>
            <a:off x="5902210" y="3013857"/>
            <a:ext cx="10795" cy="0"/>
          </a:xfrm>
          <a:custGeom>
            <a:avLst/>
            <a:gdLst/>
            <a:ahLst/>
            <a:cxnLst/>
            <a:rect l="l" t="t" r="r" b="b"/>
            <a:pathLst>
              <a:path w="10795">
                <a:moveTo>
                  <a:pt x="10802" y="0"/>
                </a:moveTo>
                <a:lnTo>
                  <a:pt x="0" y="0"/>
                </a:lnTo>
              </a:path>
            </a:pathLst>
          </a:custGeom>
          <a:ln w="6045">
            <a:solidFill>
              <a:srgbClr val="6BB8C2"/>
            </a:solidFill>
          </a:ln>
        </p:spPr>
        <p:txBody>
          <a:bodyPr wrap="square" lIns="0" tIns="0" rIns="0" bIns="0" rtlCol="0"/>
          <a:lstStyle/>
          <a:p>
            <a:endParaRPr/>
          </a:p>
        </p:txBody>
      </p:sp>
      <p:sp>
        <p:nvSpPr>
          <p:cNvPr id="1214" name="object 1214"/>
          <p:cNvSpPr/>
          <p:nvPr/>
        </p:nvSpPr>
        <p:spPr>
          <a:xfrm>
            <a:off x="5933344"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15" name="object 1215"/>
          <p:cNvSpPr/>
          <p:nvPr/>
        </p:nvSpPr>
        <p:spPr>
          <a:xfrm>
            <a:off x="5964481"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16" name="object 1216"/>
          <p:cNvSpPr/>
          <p:nvPr/>
        </p:nvSpPr>
        <p:spPr>
          <a:xfrm>
            <a:off x="5995613" y="3013857"/>
            <a:ext cx="10795" cy="0"/>
          </a:xfrm>
          <a:custGeom>
            <a:avLst/>
            <a:gdLst/>
            <a:ahLst/>
            <a:cxnLst/>
            <a:rect l="l" t="t" r="r" b="b"/>
            <a:pathLst>
              <a:path w="10795">
                <a:moveTo>
                  <a:pt x="10758" y="0"/>
                </a:moveTo>
                <a:lnTo>
                  <a:pt x="0" y="0"/>
                </a:lnTo>
              </a:path>
            </a:pathLst>
          </a:custGeom>
          <a:ln w="6045">
            <a:solidFill>
              <a:srgbClr val="6BB8C2"/>
            </a:solidFill>
          </a:ln>
        </p:spPr>
        <p:txBody>
          <a:bodyPr wrap="square" lIns="0" tIns="0" rIns="0" bIns="0" rtlCol="0"/>
          <a:lstStyle/>
          <a:p>
            <a:endParaRPr/>
          </a:p>
        </p:txBody>
      </p:sp>
      <p:sp>
        <p:nvSpPr>
          <p:cNvPr id="1217" name="object 1217"/>
          <p:cNvSpPr/>
          <p:nvPr/>
        </p:nvSpPr>
        <p:spPr>
          <a:xfrm>
            <a:off x="6026725" y="3013857"/>
            <a:ext cx="10795" cy="0"/>
          </a:xfrm>
          <a:custGeom>
            <a:avLst/>
            <a:gdLst/>
            <a:ahLst/>
            <a:cxnLst/>
            <a:rect l="l" t="t" r="r" b="b"/>
            <a:pathLst>
              <a:path w="10795">
                <a:moveTo>
                  <a:pt x="10758" y="0"/>
                </a:moveTo>
                <a:lnTo>
                  <a:pt x="0" y="0"/>
                </a:lnTo>
              </a:path>
            </a:pathLst>
          </a:custGeom>
          <a:ln w="6045">
            <a:solidFill>
              <a:srgbClr val="6BB8C2"/>
            </a:solidFill>
          </a:ln>
        </p:spPr>
        <p:txBody>
          <a:bodyPr wrap="square" lIns="0" tIns="0" rIns="0" bIns="0" rtlCol="0"/>
          <a:lstStyle/>
          <a:p>
            <a:endParaRPr/>
          </a:p>
        </p:txBody>
      </p:sp>
      <p:sp>
        <p:nvSpPr>
          <p:cNvPr id="1218" name="object 1218"/>
          <p:cNvSpPr/>
          <p:nvPr/>
        </p:nvSpPr>
        <p:spPr>
          <a:xfrm>
            <a:off x="6057837" y="3013857"/>
            <a:ext cx="10795" cy="0"/>
          </a:xfrm>
          <a:custGeom>
            <a:avLst/>
            <a:gdLst/>
            <a:ahLst/>
            <a:cxnLst/>
            <a:rect l="l" t="t" r="r" b="b"/>
            <a:pathLst>
              <a:path w="10795">
                <a:moveTo>
                  <a:pt x="10758" y="0"/>
                </a:moveTo>
                <a:lnTo>
                  <a:pt x="0" y="0"/>
                </a:lnTo>
              </a:path>
            </a:pathLst>
          </a:custGeom>
          <a:ln w="6045">
            <a:solidFill>
              <a:srgbClr val="6BB8C2"/>
            </a:solidFill>
          </a:ln>
        </p:spPr>
        <p:txBody>
          <a:bodyPr wrap="square" lIns="0" tIns="0" rIns="0" bIns="0" rtlCol="0"/>
          <a:lstStyle/>
          <a:p>
            <a:endParaRPr/>
          </a:p>
        </p:txBody>
      </p:sp>
      <p:sp>
        <p:nvSpPr>
          <p:cNvPr id="1219" name="object 1219"/>
          <p:cNvSpPr/>
          <p:nvPr/>
        </p:nvSpPr>
        <p:spPr>
          <a:xfrm>
            <a:off x="6088972"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20" name="object 1220"/>
          <p:cNvSpPr/>
          <p:nvPr/>
        </p:nvSpPr>
        <p:spPr>
          <a:xfrm>
            <a:off x="6120082" y="3013857"/>
            <a:ext cx="10795" cy="0"/>
          </a:xfrm>
          <a:custGeom>
            <a:avLst/>
            <a:gdLst/>
            <a:ahLst/>
            <a:cxnLst/>
            <a:rect l="l" t="t" r="r" b="b"/>
            <a:pathLst>
              <a:path w="10795">
                <a:moveTo>
                  <a:pt x="10758" y="0"/>
                </a:moveTo>
                <a:lnTo>
                  <a:pt x="0" y="0"/>
                </a:lnTo>
              </a:path>
            </a:pathLst>
          </a:custGeom>
          <a:ln w="6045">
            <a:solidFill>
              <a:srgbClr val="6BB8C2"/>
            </a:solidFill>
          </a:ln>
        </p:spPr>
        <p:txBody>
          <a:bodyPr wrap="square" lIns="0" tIns="0" rIns="0" bIns="0" rtlCol="0"/>
          <a:lstStyle/>
          <a:p>
            <a:endParaRPr/>
          </a:p>
        </p:txBody>
      </p:sp>
      <p:sp>
        <p:nvSpPr>
          <p:cNvPr id="1221" name="object 1221"/>
          <p:cNvSpPr/>
          <p:nvPr/>
        </p:nvSpPr>
        <p:spPr>
          <a:xfrm>
            <a:off x="6151197"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22" name="object 1222"/>
          <p:cNvSpPr/>
          <p:nvPr/>
        </p:nvSpPr>
        <p:spPr>
          <a:xfrm>
            <a:off x="6182353" y="3013857"/>
            <a:ext cx="10795" cy="0"/>
          </a:xfrm>
          <a:custGeom>
            <a:avLst/>
            <a:gdLst/>
            <a:ahLst/>
            <a:cxnLst/>
            <a:rect l="l" t="t" r="r" b="b"/>
            <a:pathLst>
              <a:path w="10795">
                <a:moveTo>
                  <a:pt x="10735" y="0"/>
                </a:moveTo>
                <a:lnTo>
                  <a:pt x="0" y="0"/>
                </a:lnTo>
              </a:path>
            </a:pathLst>
          </a:custGeom>
          <a:ln w="6045">
            <a:solidFill>
              <a:srgbClr val="6BB8C2"/>
            </a:solidFill>
          </a:ln>
        </p:spPr>
        <p:txBody>
          <a:bodyPr wrap="square" lIns="0" tIns="0" rIns="0" bIns="0" rtlCol="0"/>
          <a:lstStyle/>
          <a:p>
            <a:endParaRPr/>
          </a:p>
        </p:txBody>
      </p:sp>
      <p:sp>
        <p:nvSpPr>
          <p:cNvPr id="1223" name="object 1223"/>
          <p:cNvSpPr/>
          <p:nvPr/>
        </p:nvSpPr>
        <p:spPr>
          <a:xfrm>
            <a:off x="6213445"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24" name="object 1224"/>
          <p:cNvSpPr/>
          <p:nvPr/>
        </p:nvSpPr>
        <p:spPr>
          <a:xfrm>
            <a:off x="6244555"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25" name="object 1225"/>
          <p:cNvSpPr/>
          <p:nvPr/>
        </p:nvSpPr>
        <p:spPr>
          <a:xfrm>
            <a:off x="6275689" y="3013857"/>
            <a:ext cx="10795" cy="0"/>
          </a:xfrm>
          <a:custGeom>
            <a:avLst/>
            <a:gdLst/>
            <a:ahLst/>
            <a:cxnLst/>
            <a:rect l="l" t="t" r="r" b="b"/>
            <a:pathLst>
              <a:path w="10795">
                <a:moveTo>
                  <a:pt x="10779" y="0"/>
                </a:moveTo>
                <a:lnTo>
                  <a:pt x="0" y="0"/>
                </a:lnTo>
              </a:path>
            </a:pathLst>
          </a:custGeom>
          <a:ln w="6045">
            <a:solidFill>
              <a:srgbClr val="6BB8C2"/>
            </a:solidFill>
          </a:ln>
        </p:spPr>
        <p:txBody>
          <a:bodyPr wrap="square" lIns="0" tIns="0" rIns="0" bIns="0" rtlCol="0"/>
          <a:lstStyle/>
          <a:p>
            <a:endParaRPr/>
          </a:p>
        </p:txBody>
      </p:sp>
      <p:sp>
        <p:nvSpPr>
          <p:cNvPr id="1226" name="object 1226"/>
          <p:cNvSpPr/>
          <p:nvPr/>
        </p:nvSpPr>
        <p:spPr>
          <a:xfrm>
            <a:off x="5468317" y="2832058"/>
            <a:ext cx="787400" cy="155575"/>
          </a:xfrm>
          <a:custGeom>
            <a:avLst/>
            <a:gdLst/>
            <a:ahLst/>
            <a:cxnLst/>
            <a:rect l="l" t="t" r="r" b="b"/>
            <a:pathLst>
              <a:path w="787400" h="155575">
                <a:moveTo>
                  <a:pt x="397394" y="0"/>
                </a:moveTo>
                <a:lnTo>
                  <a:pt x="0" y="155091"/>
                </a:lnTo>
                <a:lnTo>
                  <a:pt x="787234" y="155091"/>
                </a:lnTo>
                <a:lnTo>
                  <a:pt x="397394" y="0"/>
                </a:lnTo>
                <a:close/>
              </a:path>
            </a:pathLst>
          </a:custGeom>
          <a:solidFill>
            <a:srgbClr val="314C7E"/>
          </a:solidFill>
        </p:spPr>
        <p:txBody>
          <a:bodyPr wrap="square" lIns="0" tIns="0" rIns="0" bIns="0" rtlCol="0"/>
          <a:lstStyle/>
          <a:p>
            <a:endParaRPr/>
          </a:p>
        </p:txBody>
      </p:sp>
      <p:sp>
        <p:nvSpPr>
          <p:cNvPr id="1227" name="object 1227"/>
          <p:cNvSpPr/>
          <p:nvPr/>
        </p:nvSpPr>
        <p:spPr>
          <a:xfrm>
            <a:off x="5354659" y="2809039"/>
            <a:ext cx="1012825" cy="200025"/>
          </a:xfrm>
          <a:custGeom>
            <a:avLst/>
            <a:gdLst/>
            <a:ahLst/>
            <a:cxnLst/>
            <a:rect l="l" t="t" r="r" b="b"/>
            <a:pathLst>
              <a:path w="1012825" h="200025">
                <a:moveTo>
                  <a:pt x="511130" y="0"/>
                </a:moveTo>
                <a:lnTo>
                  <a:pt x="502833" y="3206"/>
                </a:lnTo>
                <a:lnTo>
                  <a:pt x="0" y="199480"/>
                </a:lnTo>
                <a:lnTo>
                  <a:pt x="1012576" y="199480"/>
                </a:lnTo>
                <a:lnTo>
                  <a:pt x="958841" y="178114"/>
                </a:lnTo>
                <a:lnTo>
                  <a:pt x="113666" y="178114"/>
                </a:lnTo>
                <a:lnTo>
                  <a:pt x="511063" y="23025"/>
                </a:lnTo>
                <a:lnTo>
                  <a:pt x="569066" y="23025"/>
                </a:lnTo>
                <a:lnTo>
                  <a:pt x="519151" y="3162"/>
                </a:lnTo>
                <a:lnTo>
                  <a:pt x="511130" y="0"/>
                </a:lnTo>
                <a:close/>
              </a:path>
            </a:pathLst>
          </a:custGeom>
          <a:solidFill>
            <a:srgbClr val="FFFFFF"/>
          </a:solidFill>
        </p:spPr>
        <p:txBody>
          <a:bodyPr wrap="square" lIns="0" tIns="0" rIns="0" bIns="0" rtlCol="0"/>
          <a:lstStyle/>
          <a:p>
            <a:endParaRPr/>
          </a:p>
        </p:txBody>
      </p:sp>
      <p:sp>
        <p:nvSpPr>
          <p:cNvPr id="1228" name="object 1228"/>
          <p:cNvSpPr/>
          <p:nvPr/>
        </p:nvSpPr>
        <p:spPr>
          <a:xfrm>
            <a:off x="5865722" y="2832064"/>
            <a:ext cx="448309" cy="155575"/>
          </a:xfrm>
          <a:custGeom>
            <a:avLst/>
            <a:gdLst/>
            <a:ahLst/>
            <a:cxnLst/>
            <a:rect l="l" t="t" r="r" b="b"/>
            <a:pathLst>
              <a:path w="448310" h="155575">
                <a:moveTo>
                  <a:pt x="58003" y="0"/>
                </a:moveTo>
                <a:lnTo>
                  <a:pt x="0" y="0"/>
                </a:lnTo>
                <a:lnTo>
                  <a:pt x="389841" y="155089"/>
                </a:lnTo>
                <a:lnTo>
                  <a:pt x="447777" y="155089"/>
                </a:lnTo>
                <a:lnTo>
                  <a:pt x="58003" y="0"/>
                </a:lnTo>
                <a:close/>
              </a:path>
            </a:pathLst>
          </a:custGeom>
          <a:solidFill>
            <a:srgbClr val="FFFFFF"/>
          </a:solidFill>
        </p:spPr>
        <p:txBody>
          <a:bodyPr wrap="square" lIns="0" tIns="0" rIns="0" bIns="0" rtlCol="0"/>
          <a:lstStyle/>
          <a:p>
            <a:endParaRPr/>
          </a:p>
        </p:txBody>
      </p:sp>
      <p:sp>
        <p:nvSpPr>
          <p:cNvPr id="1229" name="object 1229"/>
          <p:cNvSpPr/>
          <p:nvPr/>
        </p:nvSpPr>
        <p:spPr>
          <a:xfrm>
            <a:off x="5475811" y="3081606"/>
            <a:ext cx="770890" cy="366395"/>
          </a:xfrm>
          <a:custGeom>
            <a:avLst/>
            <a:gdLst/>
            <a:ahLst/>
            <a:cxnLst/>
            <a:rect l="l" t="t" r="r" b="b"/>
            <a:pathLst>
              <a:path w="770889" h="366395">
                <a:moveTo>
                  <a:pt x="770267" y="366095"/>
                </a:moveTo>
                <a:lnTo>
                  <a:pt x="0" y="366095"/>
                </a:lnTo>
                <a:lnTo>
                  <a:pt x="0" y="0"/>
                </a:lnTo>
                <a:lnTo>
                  <a:pt x="770267" y="0"/>
                </a:lnTo>
                <a:lnTo>
                  <a:pt x="770267" y="366095"/>
                </a:lnTo>
                <a:close/>
              </a:path>
            </a:pathLst>
          </a:custGeom>
          <a:solidFill>
            <a:srgbClr val="6BB8C2"/>
          </a:solidFill>
        </p:spPr>
        <p:txBody>
          <a:bodyPr wrap="square" lIns="0" tIns="0" rIns="0" bIns="0" rtlCol="0"/>
          <a:lstStyle/>
          <a:p>
            <a:endParaRPr/>
          </a:p>
        </p:txBody>
      </p:sp>
      <p:sp>
        <p:nvSpPr>
          <p:cNvPr id="1230" name="object 1230"/>
          <p:cNvSpPr/>
          <p:nvPr/>
        </p:nvSpPr>
        <p:spPr>
          <a:xfrm>
            <a:off x="5475811" y="3426841"/>
            <a:ext cx="770890" cy="0"/>
          </a:xfrm>
          <a:custGeom>
            <a:avLst/>
            <a:gdLst/>
            <a:ahLst/>
            <a:cxnLst/>
            <a:rect l="l" t="t" r="r" b="b"/>
            <a:pathLst>
              <a:path w="770889">
                <a:moveTo>
                  <a:pt x="0" y="0"/>
                </a:moveTo>
                <a:lnTo>
                  <a:pt x="770267" y="0"/>
                </a:lnTo>
              </a:path>
            </a:pathLst>
          </a:custGeom>
          <a:ln w="41720">
            <a:solidFill>
              <a:srgbClr val="008C99"/>
            </a:solidFill>
          </a:ln>
        </p:spPr>
        <p:txBody>
          <a:bodyPr wrap="square" lIns="0" tIns="0" rIns="0" bIns="0" rtlCol="0"/>
          <a:lstStyle/>
          <a:p>
            <a:endParaRPr/>
          </a:p>
        </p:txBody>
      </p:sp>
      <p:sp>
        <p:nvSpPr>
          <p:cNvPr id="1231" name="object 1231"/>
          <p:cNvSpPr/>
          <p:nvPr/>
        </p:nvSpPr>
        <p:spPr>
          <a:xfrm>
            <a:off x="5476413" y="3405958"/>
            <a:ext cx="769620" cy="0"/>
          </a:xfrm>
          <a:custGeom>
            <a:avLst/>
            <a:gdLst/>
            <a:ahLst/>
            <a:cxnLst/>
            <a:rect l="l" t="t" r="r" b="b"/>
            <a:pathLst>
              <a:path w="769620">
                <a:moveTo>
                  <a:pt x="769037" y="0"/>
                </a:moveTo>
                <a:lnTo>
                  <a:pt x="0" y="0"/>
                </a:lnTo>
              </a:path>
            </a:pathLst>
          </a:custGeom>
          <a:ln w="4233">
            <a:solidFill>
              <a:srgbClr val="314C7E"/>
            </a:solidFill>
          </a:ln>
        </p:spPr>
        <p:txBody>
          <a:bodyPr wrap="square" lIns="0" tIns="0" rIns="0" bIns="0" rtlCol="0"/>
          <a:lstStyle/>
          <a:p>
            <a:endParaRPr/>
          </a:p>
        </p:txBody>
      </p:sp>
      <p:sp>
        <p:nvSpPr>
          <p:cNvPr id="1232" name="object 1232"/>
          <p:cNvSpPr/>
          <p:nvPr/>
        </p:nvSpPr>
        <p:spPr>
          <a:xfrm>
            <a:off x="5473567" y="3094536"/>
            <a:ext cx="775335" cy="34290"/>
          </a:xfrm>
          <a:custGeom>
            <a:avLst/>
            <a:gdLst/>
            <a:ahLst/>
            <a:cxnLst/>
            <a:rect l="l" t="t" r="r" b="b"/>
            <a:pathLst>
              <a:path w="775335" h="34289">
                <a:moveTo>
                  <a:pt x="774731" y="33794"/>
                </a:moveTo>
                <a:lnTo>
                  <a:pt x="0" y="33794"/>
                </a:lnTo>
                <a:lnTo>
                  <a:pt x="0" y="0"/>
                </a:lnTo>
                <a:lnTo>
                  <a:pt x="774731" y="0"/>
                </a:lnTo>
                <a:lnTo>
                  <a:pt x="774731" y="33794"/>
                </a:lnTo>
                <a:close/>
              </a:path>
            </a:pathLst>
          </a:custGeom>
          <a:solidFill>
            <a:srgbClr val="677AA4"/>
          </a:solidFill>
        </p:spPr>
        <p:txBody>
          <a:bodyPr wrap="square" lIns="0" tIns="0" rIns="0" bIns="0" rtlCol="0"/>
          <a:lstStyle/>
          <a:p>
            <a:endParaRPr/>
          </a:p>
        </p:txBody>
      </p:sp>
      <p:sp>
        <p:nvSpPr>
          <p:cNvPr id="1233" name="object 1233"/>
          <p:cNvSpPr/>
          <p:nvPr/>
        </p:nvSpPr>
        <p:spPr>
          <a:xfrm>
            <a:off x="5543706" y="3442141"/>
            <a:ext cx="67945" cy="0"/>
          </a:xfrm>
          <a:custGeom>
            <a:avLst/>
            <a:gdLst/>
            <a:ahLst/>
            <a:cxnLst/>
            <a:rect l="l" t="t" r="r" b="b"/>
            <a:pathLst>
              <a:path w="67945">
                <a:moveTo>
                  <a:pt x="67894" y="0"/>
                </a:moveTo>
                <a:lnTo>
                  <a:pt x="0" y="0"/>
                </a:lnTo>
              </a:path>
            </a:pathLst>
          </a:custGeom>
          <a:ln w="6273">
            <a:solidFill>
              <a:srgbClr val="677AA4"/>
            </a:solidFill>
          </a:ln>
        </p:spPr>
        <p:txBody>
          <a:bodyPr wrap="square" lIns="0" tIns="0" rIns="0" bIns="0" rtlCol="0"/>
          <a:lstStyle/>
          <a:p>
            <a:endParaRPr/>
          </a:p>
        </p:txBody>
      </p:sp>
      <p:sp>
        <p:nvSpPr>
          <p:cNvPr id="1234" name="object 1234"/>
          <p:cNvSpPr/>
          <p:nvPr/>
        </p:nvSpPr>
        <p:spPr>
          <a:xfrm>
            <a:off x="5550561" y="3431358"/>
            <a:ext cx="54610" cy="0"/>
          </a:xfrm>
          <a:custGeom>
            <a:avLst/>
            <a:gdLst/>
            <a:ahLst/>
            <a:cxnLst/>
            <a:rect l="l" t="t" r="r" b="b"/>
            <a:pathLst>
              <a:path w="54610">
                <a:moveTo>
                  <a:pt x="54156" y="0"/>
                </a:moveTo>
                <a:lnTo>
                  <a:pt x="0" y="0"/>
                </a:lnTo>
              </a:path>
            </a:pathLst>
          </a:custGeom>
          <a:ln w="5943">
            <a:solidFill>
              <a:srgbClr val="6BB8C2"/>
            </a:solidFill>
          </a:ln>
        </p:spPr>
        <p:txBody>
          <a:bodyPr wrap="square" lIns="0" tIns="0" rIns="0" bIns="0" rtlCol="0"/>
          <a:lstStyle/>
          <a:p>
            <a:endParaRPr/>
          </a:p>
        </p:txBody>
      </p:sp>
      <p:sp>
        <p:nvSpPr>
          <p:cNvPr id="1235" name="object 1235"/>
          <p:cNvSpPr/>
          <p:nvPr/>
        </p:nvSpPr>
        <p:spPr>
          <a:xfrm>
            <a:off x="5556624" y="3086967"/>
            <a:ext cx="42545" cy="339725"/>
          </a:xfrm>
          <a:custGeom>
            <a:avLst/>
            <a:gdLst/>
            <a:ahLst/>
            <a:cxnLst/>
            <a:rect l="l" t="t" r="r" b="b"/>
            <a:pathLst>
              <a:path w="42545" h="339725">
                <a:moveTo>
                  <a:pt x="37165" y="0"/>
                </a:moveTo>
                <a:lnTo>
                  <a:pt x="4864" y="0"/>
                </a:lnTo>
                <a:lnTo>
                  <a:pt x="0" y="339148"/>
                </a:lnTo>
                <a:lnTo>
                  <a:pt x="42049" y="339148"/>
                </a:lnTo>
                <a:lnTo>
                  <a:pt x="37165" y="0"/>
                </a:lnTo>
                <a:close/>
              </a:path>
            </a:pathLst>
          </a:custGeom>
          <a:solidFill>
            <a:srgbClr val="FFFFFF"/>
          </a:solidFill>
        </p:spPr>
        <p:txBody>
          <a:bodyPr wrap="square" lIns="0" tIns="0" rIns="0" bIns="0" rtlCol="0"/>
          <a:lstStyle/>
          <a:p>
            <a:endParaRPr/>
          </a:p>
        </p:txBody>
      </p:sp>
      <p:sp>
        <p:nvSpPr>
          <p:cNvPr id="1236" name="object 1236"/>
          <p:cNvSpPr/>
          <p:nvPr/>
        </p:nvSpPr>
        <p:spPr>
          <a:xfrm>
            <a:off x="5550561" y="3084285"/>
            <a:ext cx="54610" cy="0"/>
          </a:xfrm>
          <a:custGeom>
            <a:avLst/>
            <a:gdLst/>
            <a:ahLst/>
            <a:cxnLst/>
            <a:rect l="l" t="t" r="r" b="b"/>
            <a:pathLst>
              <a:path w="54610">
                <a:moveTo>
                  <a:pt x="54156" y="0"/>
                </a:moveTo>
                <a:lnTo>
                  <a:pt x="0" y="0"/>
                </a:lnTo>
              </a:path>
            </a:pathLst>
          </a:custGeom>
          <a:ln w="4233">
            <a:solidFill>
              <a:srgbClr val="6BB8C2"/>
            </a:solidFill>
          </a:ln>
        </p:spPr>
        <p:txBody>
          <a:bodyPr wrap="square" lIns="0" tIns="0" rIns="0" bIns="0" rtlCol="0"/>
          <a:lstStyle/>
          <a:p>
            <a:endParaRPr/>
          </a:p>
        </p:txBody>
      </p:sp>
      <p:sp>
        <p:nvSpPr>
          <p:cNvPr id="1237" name="object 1237"/>
          <p:cNvSpPr/>
          <p:nvPr/>
        </p:nvSpPr>
        <p:spPr>
          <a:xfrm>
            <a:off x="5588195" y="3084295"/>
            <a:ext cx="20955" cy="20955"/>
          </a:xfrm>
          <a:custGeom>
            <a:avLst/>
            <a:gdLst/>
            <a:ahLst/>
            <a:cxnLst/>
            <a:rect l="l" t="t" r="r" b="b"/>
            <a:pathLst>
              <a:path w="20954" h="20955">
                <a:moveTo>
                  <a:pt x="16252" y="0"/>
                </a:moveTo>
                <a:lnTo>
                  <a:pt x="4686" y="0"/>
                </a:lnTo>
                <a:lnTo>
                  <a:pt x="0" y="4551"/>
                </a:lnTo>
                <a:lnTo>
                  <a:pt x="0" y="15896"/>
                </a:lnTo>
                <a:lnTo>
                  <a:pt x="4686" y="20468"/>
                </a:lnTo>
                <a:lnTo>
                  <a:pt x="16252" y="20468"/>
                </a:lnTo>
                <a:lnTo>
                  <a:pt x="20914" y="15896"/>
                </a:lnTo>
                <a:lnTo>
                  <a:pt x="20914" y="4551"/>
                </a:lnTo>
                <a:lnTo>
                  <a:pt x="16252" y="0"/>
                </a:lnTo>
                <a:close/>
              </a:path>
            </a:pathLst>
          </a:custGeom>
          <a:solidFill>
            <a:srgbClr val="314C7E"/>
          </a:solidFill>
        </p:spPr>
        <p:txBody>
          <a:bodyPr wrap="square" lIns="0" tIns="0" rIns="0" bIns="0" rtlCol="0"/>
          <a:lstStyle/>
          <a:p>
            <a:endParaRPr/>
          </a:p>
        </p:txBody>
      </p:sp>
      <p:sp>
        <p:nvSpPr>
          <p:cNvPr id="1238" name="object 1238"/>
          <p:cNvSpPr/>
          <p:nvPr/>
        </p:nvSpPr>
        <p:spPr>
          <a:xfrm>
            <a:off x="5546157" y="3084295"/>
            <a:ext cx="20955" cy="20955"/>
          </a:xfrm>
          <a:custGeom>
            <a:avLst/>
            <a:gdLst/>
            <a:ahLst/>
            <a:cxnLst/>
            <a:rect l="l" t="t" r="r" b="b"/>
            <a:pathLst>
              <a:path w="20954" h="20955">
                <a:moveTo>
                  <a:pt x="16253" y="0"/>
                </a:moveTo>
                <a:lnTo>
                  <a:pt x="4707" y="0"/>
                </a:lnTo>
                <a:lnTo>
                  <a:pt x="0" y="4551"/>
                </a:lnTo>
                <a:lnTo>
                  <a:pt x="0" y="15896"/>
                </a:lnTo>
                <a:lnTo>
                  <a:pt x="4707" y="20468"/>
                </a:lnTo>
                <a:lnTo>
                  <a:pt x="16253" y="20468"/>
                </a:lnTo>
                <a:lnTo>
                  <a:pt x="20914" y="15896"/>
                </a:lnTo>
                <a:lnTo>
                  <a:pt x="20914" y="4551"/>
                </a:lnTo>
                <a:lnTo>
                  <a:pt x="16253" y="0"/>
                </a:lnTo>
                <a:close/>
              </a:path>
            </a:pathLst>
          </a:custGeom>
          <a:solidFill>
            <a:srgbClr val="314C7E"/>
          </a:solidFill>
        </p:spPr>
        <p:txBody>
          <a:bodyPr wrap="square" lIns="0" tIns="0" rIns="0" bIns="0" rtlCol="0"/>
          <a:lstStyle/>
          <a:p>
            <a:endParaRPr/>
          </a:p>
        </p:txBody>
      </p:sp>
      <p:sp>
        <p:nvSpPr>
          <p:cNvPr id="1239" name="object 1239"/>
          <p:cNvSpPr/>
          <p:nvPr/>
        </p:nvSpPr>
        <p:spPr>
          <a:xfrm>
            <a:off x="6110289" y="3442141"/>
            <a:ext cx="67945" cy="0"/>
          </a:xfrm>
          <a:custGeom>
            <a:avLst/>
            <a:gdLst/>
            <a:ahLst/>
            <a:cxnLst/>
            <a:rect l="l" t="t" r="r" b="b"/>
            <a:pathLst>
              <a:path w="67945">
                <a:moveTo>
                  <a:pt x="67871" y="0"/>
                </a:moveTo>
                <a:lnTo>
                  <a:pt x="0" y="0"/>
                </a:lnTo>
              </a:path>
            </a:pathLst>
          </a:custGeom>
          <a:ln w="6273">
            <a:solidFill>
              <a:srgbClr val="677AA4"/>
            </a:solidFill>
          </a:ln>
        </p:spPr>
        <p:txBody>
          <a:bodyPr wrap="square" lIns="0" tIns="0" rIns="0" bIns="0" rtlCol="0"/>
          <a:lstStyle/>
          <a:p>
            <a:endParaRPr/>
          </a:p>
        </p:txBody>
      </p:sp>
      <p:sp>
        <p:nvSpPr>
          <p:cNvPr id="1240" name="object 1240"/>
          <p:cNvSpPr/>
          <p:nvPr/>
        </p:nvSpPr>
        <p:spPr>
          <a:xfrm>
            <a:off x="6117169" y="3431358"/>
            <a:ext cx="54610" cy="0"/>
          </a:xfrm>
          <a:custGeom>
            <a:avLst/>
            <a:gdLst/>
            <a:ahLst/>
            <a:cxnLst/>
            <a:rect l="l" t="t" r="r" b="b"/>
            <a:pathLst>
              <a:path w="54610">
                <a:moveTo>
                  <a:pt x="54177" y="0"/>
                </a:moveTo>
                <a:lnTo>
                  <a:pt x="0" y="0"/>
                </a:lnTo>
              </a:path>
            </a:pathLst>
          </a:custGeom>
          <a:ln w="5943">
            <a:solidFill>
              <a:srgbClr val="6BB8C2"/>
            </a:solidFill>
          </a:ln>
        </p:spPr>
        <p:txBody>
          <a:bodyPr wrap="square" lIns="0" tIns="0" rIns="0" bIns="0" rtlCol="0"/>
          <a:lstStyle/>
          <a:p>
            <a:endParaRPr/>
          </a:p>
        </p:txBody>
      </p:sp>
      <p:sp>
        <p:nvSpPr>
          <p:cNvPr id="1241" name="object 1241"/>
          <p:cNvSpPr/>
          <p:nvPr/>
        </p:nvSpPr>
        <p:spPr>
          <a:xfrm>
            <a:off x="6123228" y="3086967"/>
            <a:ext cx="42545" cy="339725"/>
          </a:xfrm>
          <a:custGeom>
            <a:avLst/>
            <a:gdLst/>
            <a:ahLst/>
            <a:cxnLst/>
            <a:rect l="l" t="t" r="r" b="b"/>
            <a:pathLst>
              <a:path w="42545" h="339725">
                <a:moveTo>
                  <a:pt x="37185" y="0"/>
                </a:moveTo>
                <a:lnTo>
                  <a:pt x="4841" y="0"/>
                </a:lnTo>
                <a:lnTo>
                  <a:pt x="0" y="339148"/>
                </a:lnTo>
                <a:lnTo>
                  <a:pt x="42003" y="339148"/>
                </a:lnTo>
                <a:lnTo>
                  <a:pt x="37185" y="0"/>
                </a:lnTo>
                <a:close/>
              </a:path>
            </a:pathLst>
          </a:custGeom>
          <a:solidFill>
            <a:srgbClr val="FFFFFF"/>
          </a:solidFill>
        </p:spPr>
        <p:txBody>
          <a:bodyPr wrap="square" lIns="0" tIns="0" rIns="0" bIns="0" rtlCol="0"/>
          <a:lstStyle/>
          <a:p>
            <a:endParaRPr/>
          </a:p>
        </p:txBody>
      </p:sp>
      <p:sp>
        <p:nvSpPr>
          <p:cNvPr id="1242" name="object 1242"/>
          <p:cNvSpPr/>
          <p:nvPr/>
        </p:nvSpPr>
        <p:spPr>
          <a:xfrm>
            <a:off x="6117169" y="3084285"/>
            <a:ext cx="54610" cy="0"/>
          </a:xfrm>
          <a:custGeom>
            <a:avLst/>
            <a:gdLst/>
            <a:ahLst/>
            <a:cxnLst/>
            <a:rect l="l" t="t" r="r" b="b"/>
            <a:pathLst>
              <a:path w="54610">
                <a:moveTo>
                  <a:pt x="54177" y="0"/>
                </a:moveTo>
                <a:lnTo>
                  <a:pt x="0" y="0"/>
                </a:lnTo>
              </a:path>
            </a:pathLst>
          </a:custGeom>
          <a:ln w="4233">
            <a:solidFill>
              <a:srgbClr val="6BB8C2"/>
            </a:solidFill>
          </a:ln>
        </p:spPr>
        <p:txBody>
          <a:bodyPr wrap="square" lIns="0" tIns="0" rIns="0" bIns="0" rtlCol="0"/>
          <a:lstStyle/>
          <a:p>
            <a:endParaRPr/>
          </a:p>
        </p:txBody>
      </p:sp>
      <p:sp>
        <p:nvSpPr>
          <p:cNvPr id="1243" name="object 1243"/>
          <p:cNvSpPr/>
          <p:nvPr/>
        </p:nvSpPr>
        <p:spPr>
          <a:xfrm>
            <a:off x="6154803" y="3084295"/>
            <a:ext cx="20955" cy="20955"/>
          </a:xfrm>
          <a:custGeom>
            <a:avLst/>
            <a:gdLst/>
            <a:ahLst/>
            <a:cxnLst/>
            <a:rect l="l" t="t" r="r" b="b"/>
            <a:pathLst>
              <a:path w="20954" h="20955">
                <a:moveTo>
                  <a:pt x="16253" y="0"/>
                </a:moveTo>
                <a:lnTo>
                  <a:pt x="4640" y="0"/>
                </a:lnTo>
                <a:lnTo>
                  <a:pt x="0" y="4551"/>
                </a:lnTo>
                <a:lnTo>
                  <a:pt x="0" y="15896"/>
                </a:lnTo>
                <a:lnTo>
                  <a:pt x="4640" y="20468"/>
                </a:lnTo>
                <a:lnTo>
                  <a:pt x="16253" y="20468"/>
                </a:lnTo>
                <a:lnTo>
                  <a:pt x="20914" y="15896"/>
                </a:lnTo>
                <a:lnTo>
                  <a:pt x="20914" y="4551"/>
                </a:lnTo>
                <a:lnTo>
                  <a:pt x="16253" y="0"/>
                </a:lnTo>
                <a:close/>
              </a:path>
            </a:pathLst>
          </a:custGeom>
          <a:solidFill>
            <a:srgbClr val="314C7E"/>
          </a:solidFill>
        </p:spPr>
        <p:txBody>
          <a:bodyPr wrap="square" lIns="0" tIns="0" rIns="0" bIns="0" rtlCol="0"/>
          <a:lstStyle/>
          <a:p>
            <a:endParaRPr/>
          </a:p>
        </p:txBody>
      </p:sp>
      <p:sp>
        <p:nvSpPr>
          <p:cNvPr id="1244" name="object 1244"/>
          <p:cNvSpPr/>
          <p:nvPr/>
        </p:nvSpPr>
        <p:spPr>
          <a:xfrm>
            <a:off x="6112778" y="3084295"/>
            <a:ext cx="20955" cy="20955"/>
          </a:xfrm>
          <a:custGeom>
            <a:avLst/>
            <a:gdLst/>
            <a:ahLst/>
            <a:cxnLst/>
            <a:rect l="l" t="t" r="r" b="b"/>
            <a:pathLst>
              <a:path w="20954" h="20955">
                <a:moveTo>
                  <a:pt x="16207" y="0"/>
                </a:moveTo>
                <a:lnTo>
                  <a:pt x="4663" y="0"/>
                </a:lnTo>
                <a:lnTo>
                  <a:pt x="0" y="4551"/>
                </a:lnTo>
                <a:lnTo>
                  <a:pt x="0" y="15896"/>
                </a:lnTo>
                <a:lnTo>
                  <a:pt x="4663" y="20468"/>
                </a:lnTo>
                <a:lnTo>
                  <a:pt x="16207" y="20468"/>
                </a:lnTo>
                <a:lnTo>
                  <a:pt x="20891" y="15896"/>
                </a:lnTo>
                <a:lnTo>
                  <a:pt x="20891" y="4551"/>
                </a:lnTo>
                <a:lnTo>
                  <a:pt x="16207" y="0"/>
                </a:lnTo>
                <a:close/>
              </a:path>
            </a:pathLst>
          </a:custGeom>
          <a:solidFill>
            <a:srgbClr val="314C7E"/>
          </a:solidFill>
        </p:spPr>
        <p:txBody>
          <a:bodyPr wrap="square" lIns="0" tIns="0" rIns="0" bIns="0" rtlCol="0"/>
          <a:lstStyle/>
          <a:p>
            <a:endParaRPr/>
          </a:p>
        </p:txBody>
      </p:sp>
      <p:sp>
        <p:nvSpPr>
          <p:cNvPr id="1245" name="object 1245"/>
          <p:cNvSpPr/>
          <p:nvPr/>
        </p:nvSpPr>
        <p:spPr>
          <a:xfrm>
            <a:off x="5733358" y="3442141"/>
            <a:ext cx="67945" cy="0"/>
          </a:xfrm>
          <a:custGeom>
            <a:avLst/>
            <a:gdLst/>
            <a:ahLst/>
            <a:cxnLst/>
            <a:rect l="l" t="t" r="r" b="b"/>
            <a:pathLst>
              <a:path w="67945">
                <a:moveTo>
                  <a:pt x="67894" y="0"/>
                </a:moveTo>
                <a:lnTo>
                  <a:pt x="0" y="0"/>
                </a:lnTo>
              </a:path>
            </a:pathLst>
          </a:custGeom>
          <a:ln w="6273">
            <a:solidFill>
              <a:srgbClr val="677AA4"/>
            </a:solidFill>
          </a:ln>
        </p:spPr>
        <p:txBody>
          <a:bodyPr wrap="square" lIns="0" tIns="0" rIns="0" bIns="0" rtlCol="0"/>
          <a:lstStyle/>
          <a:p>
            <a:endParaRPr/>
          </a:p>
        </p:txBody>
      </p:sp>
      <p:sp>
        <p:nvSpPr>
          <p:cNvPr id="1246" name="object 1246"/>
          <p:cNvSpPr/>
          <p:nvPr/>
        </p:nvSpPr>
        <p:spPr>
          <a:xfrm>
            <a:off x="5740216" y="3431358"/>
            <a:ext cx="54610" cy="0"/>
          </a:xfrm>
          <a:custGeom>
            <a:avLst/>
            <a:gdLst/>
            <a:ahLst/>
            <a:cxnLst/>
            <a:rect l="l" t="t" r="r" b="b"/>
            <a:pathLst>
              <a:path w="54610">
                <a:moveTo>
                  <a:pt x="54156" y="0"/>
                </a:moveTo>
                <a:lnTo>
                  <a:pt x="0" y="0"/>
                </a:lnTo>
              </a:path>
            </a:pathLst>
          </a:custGeom>
          <a:ln w="5943">
            <a:solidFill>
              <a:srgbClr val="6BB8C2"/>
            </a:solidFill>
          </a:ln>
        </p:spPr>
        <p:txBody>
          <a:bodyPr wrap="square" lIns="0" tIns="0" rIns="0" bIns="0" rtlCol="0"/>
          <a:lstStyle/>
          <a:p>
            <a:endParaRPr/>
          </a:p>
        </p:txBody>
      </p:sp>
      <p:sp>
        <p:nvSpPr>
          <p:cNvPr id="1247" name="object 1247"/>
          <p:cNvSpPr/>
          <p:nvPr/>
        </p:nvSpPr>
        <p:spPr>
          <a:xfrm>
            <a:off x="5746251" y="3086967"/>
            <a:ext cx="42545" cy="339725"/>
          </a:xfrm>
          <a:custGeom>
            <a:avLst/>
            <a:gdLst/>
            <a:ahLst/>
            <a:cxnLst/>
            <a:rect l="l" t="t" r="r" b="b"/>
            <a:pathLst>
              <a:path w="42545" h="339725">
                <a:moveTo>
                  <a:pt x="37208" y="0"/>
                </a:moveTo>
                <a:lnTo>
                  <a:pt x="4864" y="0"/>
                </a:lnTo>
                <a:lnTo>
                  <a:pt x="0" y="339148"/>
                </a:lnTo>
                <a:lnTo>
                  <a:pt x="42026" y="339148"/>
                </a:lnTo>
                <a:lnTo>
                  <a:pt x="37208" y="0"/>
                </a:lnTo>
                <a:close/>
              </a:path>
            </a:pathLst>
          </a:custGeom>
          <a:solidFill>
            <a:srgbClr val="FFFFFF"/>
          </a:solidFill>
        </p:spPr>
        <p:txBody>
          <a:bodyPr wrap="square" lIns="0" tIns="0" rIns="0" bIns="0" rtlCol="0"/>
          <a:lstStyle/>
          <a:p>
            <a:endParaRPr/>
          </a:p>
        </p:txBody>
      </p:sp>
      <p:sp>
        <p:nvSpPr>
          <p:cNvPr id="1248" name="object 1248"/>
          <p:cNvSpPr/>
          <p:nvPr/>
        </p:nvSpPr>
        <p:spPr>
          <a:xfrm>
            <a:off x="5740216" y="3084285"/>
            <a:ext cx="54610" cy="0"/>
          </a:xfrm>
          <a:custGeom>
            <a:avLst/>
            <a:gdLst/>
            <a:ahLst/>
            <a:cxnLst/>
            <a:rect l="l" t="t" r="r" b="b"/>
            <a:pathLst>
              <a:path w="54610">
                <a:moveTo>
                  <a:pt x="54156" y="0"/>
                </a:moveTo>
                <a:lnTo>
                  <a:pt x="0" y="0"/>
                </a:lnTo>
              </a:path>
            </a:pathLst>
          </a:custGeom>
          <a:ln w="4233">
            <a:solidFill>
              <a:srgbClr val="6BB8C2"/>
            </a:solidFill>
          </a:ln>
        </p:spPr>
        <p:txBody>
          <a:bodyPr wrap="square" lIns="0" tIns="0" rIns="0" bIns="0" rtlCol="0"/>
          <a:lstStyle/>
          <a:p>
            <a:endParaRPr/>
          </a:p>
        </p:txBody>
      </p:sp>
      <p:sp>
        <p:nvSpPr>
          <p:cNvPr id="1249" name="object 1249"/>
          <p:cNvSpPr/>
          <p:nvPr/>
        </p:nvSpPr>
        <p:spPr>
          <a:xfrm>
            <a:off x="5777837" y="3084295"/>
            <a:ext cx="20955" cy="20955"/>
          </a:xfrm>
          <a:custGeom>
            <a:avLst/>
            <a:gdLst/>
            <a:ahLst/>
            <a:cxnLst/>
            <a:rect l="l" t="t" r="r" b="b"/>
            <a:pathLst>
              <a:path w="20954" h="20955">
                <a:moveTo>
                  <a:pt x="16229" y="0"/>
                </a:moveTo>
                <a:lnTo>
                  <a:pt x="4686" y="0"/>
                </a:lnTo>
                <a:lnTo>
                  <a:pt x="0" y="4551"/>
                </a:lnTo>
                <a:lnTo>
                  <a:pt x="0" y="15896"/>
                </a:lnTo>
                <a:lnTo>
                  <a:pt x="4686" y="20468"/>
                </a:lnTo>
                <a:lnTo>
                  <a:pt x="16229" y="20468"/>
                </a:lnTo>
                <a:lnTo>
                  <a:pt x="20914" y="15896"/>
                </a:lnTo>
                <a:lnTo>
                  <a:pt x="20914" y="4551"/>
                </a:lnTo>
                <a:lnTo>
                  <a:pt x="16229" y="0"/>
                </a:lnTo>
                <a:close/>
              </a:path>
            </a:pathLst>
          </a:custGeom>
          <a:solidFill>
            <a:srgbClr val="314C7E"/>
          </a:solidFill>
        </p:spPr>
        <p:txBody>
          <a:bodyPr wrap="square" lIns="0" tIns="0" rIns="0" bIns="0" rtlCol="0"/>
          <a:lstStyle/>
          <a:p>
            <a:endParaRPr/>
          </a:p>
        </p:txBody>
      </p:sp>
      <p:sp>
        <p:nvSpPr>
          <p:cNvPr id="1250" name="object 1250"/>
          <p:cNvSpPr/>
          <p:nvPr/>
        </p:nvSpPr>
        <p:spPr>
          <a:xfrm>
            <a:off x="5735815" y="3084295"/>
            <a:ext cx="20955" cy="20955"/>
          </a:xfrm>
          <a:custGeom>
            <a:avLst/>
            <a:gdLst/>
            <a:ahLst/>
            <a:cxnLst/>
            <a:rect l="l" t="t" r="r" b="b"/>
            <a:pathLst>
              <a:path w="20954" h="20955">
                <a:moveTo>
                  <a:pt x="16206" y="0"/>
                </a:moveTo>
                <a:lnTo>
                  <a:pt x="4686" y="0"/>
                </a:lnTo>
                <a:lnTo>
                  <a:pt x="0" y="4551"/>
                </a:lnTo>
                <a:lnTo>
                  <a:pt x="0" y="15896"/>
                </a:lnTo>
                <a:lnTo>
                  <a:pt x="4686" y="20468"/>
                </a:lnTo>
                <a:lnTo>
                  <a:pt x="16207" y="20468"/>
                </a:lnTo>
                <a:lnTo>
                  <a:pt x="20914" y="15896"/>
                </a:lnTo>
                <a:lnTo>
                  <a:pt x="20914" y="4551"/>
                </a:lnTo>
                <a:lnTo>
                  <a:pt x="16206" y="0"/>
                </a:lnTo>
                <a:close/>
              </a:path>
            </a:pathLst>
          </a:custGeom>
          <a:solidFill>
            <a:srgbClr val="314C7E"/>
          </a:solidFill>
        </p:spPr>
        <p:txBody>
          <a:bodyPr wrap="square" lIns="0" tIns="0" rIns="0" bIns="0" rtlCol="0"/>
          <a:lstStyle/>
          <a:p>
            <a:endParaRPr/>
          </a:p>
        </p:txBody>
      </p:sp>
      <p:sp>
        <p:nvSpPr>
          <p:cNvPr id="1251" name="object 1251"/>
          <p:cNvSpPr/>
          <p:nvPr/>
        </p:nvSpPr>
        <p:spPr>
          <a:xfrm>
            <a:off x="5920613" y="3442141"/>
            <a:ext cx="67945" cy="0"/>
          </a:xfrm>
          <a:custGeom>
            <a:avLst/>
            <a:gdLst/>
            <a:ahLst/>
            <a:cxnLst/>
            <a:rect l="l" t="t" r="r" b="b"/>
            <a:pathLst>
              <a:path w="67945">
                <a:moveTo>
                  <a:pt x="67917" y="0"/>
                </a:moveTo>
                <a:lnTo>
                  <a:pt x="0" y="0"/>
                </a:lnTo>
              </a:path>
            </a:pathLst>
          </a:custGeom>
          <a:ln w="6273">
            <a:solidFill>
              <a:srgbClr val="677AA4"/>
            </a:solidFill>
          </a:ln>
        </p:spPr>
        <p:txBody>
          <a:bodyPr wrap="square" lIns="0" tIns="0" rIns="0" bIns="0" rtlCol="0"/>
          <a:lstStyle/>
          <a:p>
            <a:endParaRPr/>
          </a:p>
        </p:txBody>
      </p:sp>
      <p:sp>
        <p:nvSpPr>
          <p:cNvPr id="1252" name="object 1252"/>
          <p:cNvSpPr/>
          <p:nvPr/>
        </p:nvSpPr>
        <p:spPr>
          <a:xfrm>
            <a:off x="5927494" y="3431358"/>
            <a:ext cx="54610" cy="0"/>
          </a:xfrm>
          <a:custGeom>
            <a:avLst/>
            <a:gdLst/>
            <a:ahLst/>
            <a:cxnLst/>
            <a:rect l="l" t="t" r="r" b="b"/>
            <a:pathLst>
              <a:path w="54610">
                <a:moveTo>
                  <a:pt x="54177" y="0"/>
                </a:moveTo>
                <a:lnTo>
                  <a:pt x="0" y="0"/>
                </a:lnTo>
              </a:path>
            </a:pathLst>
          </a:custGeom>
          <a:ln w="5943">
            <a:solidFill>
              <a:srgbClr val="6BB8C2"/>
            </a:solidFill>
          </a:ln>
        </p:spPr>
        <p:txBody>
          <a:bodyPr wrap="square" lIns="0" tIns="0" rIns="0" bIns="0" rtlCol="0"/>
          <a:lstStyle/>
          <a:p>
            <a:endParaRPr/>
          </a:p>
        </p:txBody>
      </p:sp>
      <p:sp>
        <p:nvSpPr>
          <p:cNvPr id="1253" name="object 1253"/>
          <p:cNvSpPr/>
          <p:nvPr/>
        </p:nvSpPr>
        <p:spPr>
          <a:xfrm>
            <a:off x="5933601" y="3086967"/>
            <a:ext cx="42545" cy="339725"/>
          </a:xfrm>
          <a:custGeom>
            <a:avLst/>
            <a:gdLst/>
            <a:ahLst/>
            <a:cxnLst/>
            <a:rect l="l" t="t" r="r" b="b"/>
            <a:pathLst>
              <a:path w="42545" h="339725">
                <a:moveTo>
                  <a:pt x="37141" y="0"/>
                </a:moveTo>
                <a:lnTo>
                  <a:pt x="4819" y="0"/>
                </a:lnTo>
                <a:lnTo>
                  <a:pt x="0" y="339148"/>
                </a:lnTo>
                <a:lnTo>
                  <a:pt x="42026" y="339148"/>
                </a:lnTo>
                <a:lnTo>
                  <a:pt x="37141" y="0"/>
                </a:lnTo>
                <a:close/>
              </a:path>
            </a:pathLst>
          </a:custGeom>
          <a:solidFill>
            <a:srgbClr val="FFFFFF"/>
          </a:solidFill>
        </p:spPr>
        <p:txBody>
          <a:bodyPr wrap="square" lIns="0" tIns="0" rIns="0" bIns="0" rtlCol="0"/>
          <a:lstStyle/>
          <a:p>
            <a:endParaRPr/>
          </a:p>
        </p:txBody>
      </p:sp>
      <p:sp>
        <p:nvSpPr>
          <p:cNvPr id="1254" name="object 1254"/>
          <p:cNvSpPr/>
          <p:nvPr/>
        </p:nvSpPr>
        <p:spPr>
          <a:xfrm>
            <a:off x="5927494" y="3084285"/>
            <a:ext cx="54610" cy="0"/>
          </a:xfrm>
          <a:custGeom>
            <a:avLst/>
            <a:gdLst/>
            <a:ahLst/>
            <a:cxnLst/>
            <a:rect l="l" t="t" r="r" b="b"/>
            <a:pathLst>
              <a:path w="54610">
                <a:moveTo>
                  <a:pt x="54177" y="0"/>
                </a:moveTo>
                <a:lnTo>
                  <a:pt x="0" y="0"/>
                </a:lnTo>
              </a:path>
            </a:pathLst>
          </a:custGeom>
          <a:ln w="4233">
            <a:solidFill>
              <a:srgbClr val="6BB8C2"/>
            </a:solidFill>
          </a:ln>
        </p:spPr>
        <p:txBody>
          <a:bodyPr wrap="square" lIns="0" tIns="0" rIns="0" bIns="0" rtlCol="0"/>
          <a:lstStyle/>
          <a:p>
            <a:endParaRPr/>
          </a:p>
        </p:txBody>
      </p:sp>
      <p:sp>
        <p:nvSpPr>
          <p:cNvPr id="1255" name="object 1255"/>
          <p:cNvSpPr/>
          <p:nvPr/>
        </p:nvSpPr>
        <p:spPr>
          <a:xfrm>
            <a:off x="5965146" y="3084295"/>
            <a:ext cx="20955" cy="20955"/>
          </a:xfrm>
          <a:custGeom>
            <a:avLst/>
            <a:gdLst/>
            <a:ahLst/>
            <a:cxnLst/>
            <a:rect l="l" t="t" r="r" b="b"/>
            <a:pathLst>
              <a:path w="20954" h="20955">
                <a:moveTo>
                  <a:pt x="16229" y="0"/>
                </a:moveTo>
                <a:lnTo>
                  <a:pt x="4686" y="0"/>
                </a:lnTo>
                <a:lnTo>
                  <a:pt x="0" y="4551"/>
                </a:lnTo>
                <a:lnTo>
                  <a:pt x="0" y="15896"/>
                </a:lnTo>
                <a:lnTo>
                  <a:pt x="4686" y="20468"/>
                </a:lnTo>
                <a:lnTo>
                  <a:pt x="16229" y="20468"/>
                </a:lnTo>
                <a:lnTo>
                  <a:pt x="20914" y="15896"/>
                </a:lnTo>
                <a:lnTo>
                  <a:pt x="20914" y="4551"/>
                </a:lnTo>
                <a:lnTo>
                  <a:pt x="16229" y="0"/>
                </a:lnTo>
                <a:close/>
              </a:path>
            </a:pathLst>
          </a:custGeom>
          <a:solidFill>
            <a:srgbClr val="314C7E"/>
          </a:solidFill>
        </p:spPr>
        <p:txBody>
          <a:bodyPr wrap="square" lIns="0" tIns="0" rIns="0" bIns="0" rtlCol="0"/>
          <a:lstStyle/>
          <a:p>
            <a:endParaRPr/>
          </a:p>
        </p:txBody>
      </p:sp>
      <p:sp>
        <p:nvSpPr>
          <p:cNvPr id="1256" name="object 1256"/>
          <p:cNvSpPr/>
          <p:nvPr/>
        </p:nvSpPr>
        <p:spPr>
          <a:xfrm>
            <a:off x="5923124" y="3084295"/>
            <a:ext cx="20955" cy="20955"/>
          </a:xfrm>
          <a:custGeom>
            <a:avLst/>
            <a:gdLst/>
            <a:ahLst/>
            <a:cxnLst/>
            <a:rect l="l" t="t" r="r" b="b"/>
            <a:pathLst>
              <a:path w="20954" h="20955">
                <a:moveTo>
                  <a:pt x="16206" y="0"/>
                </a:moveTo>
                <a:lnTo>
                  <a:pt x="4686" y="0"/>
                </a:lnTo>
                <a:lnTo>
                  <a:pt x="0" y="4551"/>
                </a:lnTo>
                <a:lnTo>
                  <a:pt x="0" y="15896"/>
                </a:lnTo>
                <a:lnTo>
                  <a:pt x="4686" y="20468"/>
                </a:lnTo>
                <a:lnTo>
                  <a:pt x="16209" y="20468"/>
                </a:lnTo>
                <a:lnTo>
                  <a:pt x="20914" y="15896"/>
                </a:lnTo>
                <a:lnTo>
                  <a:pt x="20914" y="4551"/>
                </a:lnTo>
                <a:lnTo>
                  <a:pt x="16206" y="0"/>
                </a:lnTo>
                <a:close/>
              </a:path>
            </a:pathLst>
          </a:custGeom>
          <a:solidFill>
            <a:srgbClr val="314C7E"/>
          </a:solidFill>
        </p:spPr>
        <p:txBody>
          <a:bodyPr wrap="square" lIns="0" tIns="0" rIns="0" bIns="0" rtlCol="0"/>
          <a:lstStyle/>
          <a:p>
            <a:endParaRPr/>
          </a:p>
        </p:txBody>
      </p:sp>
      <p:sp>
        <p:nvSpPr>
          <p:cNvPr id="1257" name="object 1257"/>
          <p:cNvSpPr/>
          <p:nvPr/>
        </p:nvSpPr>
        <p:spPr>
          <a:xfrm>
            <a:off x="5820308" y="3179814"/>
            <a:ext cx="81280" cy="210820"/>
          </a:xfrm>
          <a:custGeom>
            <a:avLst/>
            <a:gdLst/>
            <a:ahLst/>
            <a:cxnLst/>
            <a:rect l="l" t="t" r="r" b="b"/>
            <a:pathLst>
              <a:path w="81279" h="210820">
                <a:moveTo>
                  <a:pt x="40638" y="0"/>
                </a:moveTo>
                <a:lnTo>
                  <a:pt x="24833" y="3128"/>
                </a:lnTo>
                <a:lnTo>
                  <a:pt x="11913" y="11653"/>
                </a:lnTo>
                <a:lnTo>
                  <a:pt x="3197" y="24296"/>
                </a:lnTo>
                <a:lnTo>
                  <a:pt x="0" y="39770"/>
                </a:lnTo>
                <a:lnTo>
                  <a:pt x="0" y="210689"/>
                </a:lnTo>
                <a:lnTo>
                  <a:pt x="81253" y="210689"/>
                </a:lnTo>
                <a:lnTo>
                  <a:pt x="81253" y="39770"/>
                </a:lnTo>
                <a:lnTo>
                  <a:pt x="78064" y="24296"/>
                </a:lnTo>
                <a:lnTo>
                  <a:pt x="69361" y="11653"/>
                </a:lnTo>
                <a:lnTo>
                  <a:pt x="56450" y="3128"/>
                </a:lnTo>
                <a:lnTo>
                  <a:pt x="40638" y="0"/>
                </a:lnTo>
                <a:close/>
              </a:path>
            </a:pathLst>
          </a:custGeom>
          <a:solidFill>
            <a:srgbClr val="008C99"/>
          </a:solidFill>
        </p:spPr>
        <p:txBody>
          <a:bodyPr wrap="square" lIns="0" tIns="0" rIns="0" bIns="0" rtlCol="0"/>
          <a:lstStyle/>
          <a:p>
            <a:endParaRPr/>
          </a:p>
        </p:txBody>
      </p:sp>
      <p:sp>
        <p:nvSpPr>
          <p:cNvPr id="1258" name="object 1258"/>
          <p:cNvSpPr/>
          <p:nvPr/>
        </p:nvSpPr>
        <p:spPr>
          <a:xfrm>
            <a:off x="5810648" y="3170355"/>
            <a:ext cx="100965" cy="229870"/>
          </a:xfrm>
          <a:custGeom>
            <a:avLst/>
            <a:gdLst/>
            <a:ahLst/>
            <a:cxnLst/>
            <a:rect l="l" t="t" r="r" b="b"/>
            <a:pathLst>
              <a:path w="100964" h="229870">
                <a:moveTo>
                  <a:pt x="50299" y="0"/>
                </a:moveTo>
                <a:lnTo>
                  <a:pt x="30741" y="3877"/>
                </a:lnTo>
                <a:lnTo>
                  <a:pt x="14751" y="14443"/>
                </a:lnTo>
                <a:lnTo>
                  <a:pt x="3961" y="30093"/>
                </a:lnTo>
                <a:lnTo>
                  <a:pt x="0" y="49231"/>
                </a:lnTo>
                <a:lnTo>
                  <a:pt x="0" y="229654"/>
                </a:lnTo>
                <a:lnTo>
                  <a:pt x="100596" y="229654"/>
                </a:lnTo>
                <a:lnTo>
                  <a:pt x="100596" y="220150"/>
                </a:lnTo>
                <a:lnTo>
                  <a:pt x="9660" y="220150"/>
                </a:lnTo>
                <a:lnTo>
                  <a:pt x="9660" y="49231"/>
                </a:lnTo>
                <a:lnTo>
                  <a:pt x="12857" y="33756"/>
                </a:lnTo>
                <a:lnTo>
                  <a:pt x="21574" y="21116"/>
                </a:lnTo>
                <a:lnTo>
                  <a:pt x="34493" y="12588"/>
                </a:lnTo>
                <a:lnTo>
                  <a:pt x="50299" y="9460"/>
                </a:lnTo>
                <a:lnTo>
                  <a:pt x="78314" y="9460"/>
                </a:lnTo>
                <a:lnTo>
                  <a:pt x="69865" y="3877"/>
                </a:lnTo>
                <a:lnTo>
                  <a:pt x="50299" y="0"/>
                </a:lnTo>
                <a:close/>
              </a:path>
            </a:pathLst>
          </a:custGeom>
          <a:solidFill>
            <a:srgbClr val="FFFFFF"/>
          </a:solidFill>
        </p:spPr>
        <p:txBody>
          <a:bodyPr wrap="square" lIns="0" tIns="0" rIns="0" bIns="0" rtlCol="0"/>
          <a:lstStyle/>
          <a:p>
            <a:endParaRPr/>
          </a:p>
        </p:txBody>
      </p:sp>
      <p:sp>
        <p:nvSpPr>
          <p:cNvPr id="1259" name="object 1259"/>
          <p:cNvSpPr/>
          <p:nvPr/>
        </p:nvSpPr>
        <p:spPr>
          <a:xfrm>
            <a:off x="5860948" y="3179815"/>
            <a:ext cx="50800" cy="210820"/>
          </a:xfrm>
          <a:custGeom>
            <a:avLst/>
            <a:gdLst/>
            <a:ahLst/>
            <a:cxnLst/>
            <a:rect l="l" t="t" r="r" b="b"/>
            <a:pathLst>
              <a:path w="50800" h="210820">
                <a:moveTo>
                  <a:pt x="28014" y="0"/>
                </a:moveTo>
                <a:lnTo>
                  <a:pt x="0" y="0"/>
                </a:lnTo>
                <a:lnTo>
                  <a:pt x="15811" y="3128"/>
                </a:lnTo>
                <a:lnTo>
                  <a:pt x="28721" y="11656"/>
                </a:lnTo>
                <a:lnTo>
                  <a:pt x="37424" y="24296"/>
                </a:lnTo>
                <a:lnTo>
                  <a:pt x="40614" y="39771"/>
                </a:lnTo>
                <a:lnTo>
                  <a:pt x="40614" y="210690"/>
                </a:lnTo>
                <a:lnTo>
                  <a:pt x="50297" y="210690"/>
                </a:lnTo>
                <a:lnTo>
                  <a:pt x="50297" y="39771"/>
                </a:lnTo>
                <a:lnTo>
                  <a:pt x="46342" y="20633"/>
                </a:lnTo>
                <a:lnTo>
                  <a:pt x="35554" y="4983"/>
                </a:lnTo>
                <a:lnTo>
                  <a:pt x="28014" y="0"/>
                </a:lnTo>
                <a:close/>
              </a:path>
            </a:pathLst>
          </a:custGeom>
          <a:solidFill>
            <a:srgbClr val="FFFFFF"/>
          </a:solidFill>
        </p:spPr>
        <p:txBody>
          <a:bodyPr wrap="square" lIns="0" tIns="0" rIns="0" bIns="0" rtlCol="0"/>
          <a:lstStyle/>
          <a:p>
            <a:endParaRPr/>
          </a:p>
        </p:txBody>
      </p:sp>
      <p:sp>
        <p:nvSpPr>
          <p:cNvPr id="1260" name="object 1260"/>
          <p:cNvSpPr/>
          <p:nvPr/>
        </p:nvSpPr>
        <p:spPr>
          <a:xfrm>
            <a:off x="5800939" y="3218427"/>
            <a:ext cx="0" cy="184785"/>
          </a:xfrm>
          <a:custGeom>
            <a:avLst/>
            <a:gdLst/>
            <a:ahLst/>
            <a:cxnLst/>
            <a:rect l="l" t="t" r="r" b="b"/>
            <a:pathLst>
              <a:path h="184785">
                <a:moveTo>
                  <a:pt x="0" y="184571"/>
                </a:moveTo>
                <a:lnTo>
                  <a:pt x="0" y="0"/>
                </a:lnTo>
              </a:path>
            </a:pathLst>
          </a:custGeom>
          <a:ln w="10972">
            <a:solidFill>
              <a:srgbClr val="314C7E"/>
            </a:solidFill>
          </a:ln>
        </p:spPr>
        <p:txBody>
          <a:bodyPr wrap="square" lIns="0" tIns="0" rIns="0" bIns="0" rtlCol="0"/>
          <a:lstStyle/>
          <a:p>
            <a:endParaRPr/>
          </a:p>
        </p:txBody>
      </p:sp>
      <p:sp>
        <p:nvSpPr>
          <p:cNvPr id="1261" name="object 1261"/>
          <p:cNvSpPr/>
          <p:nvPr/>
        </p:nvSpPr>
        <p:spPr>
          <a:xfrm>
            <a:off x="5920915" y="3218427"/>
            <a:ext cx="0" cy="184785"/>
          </a:xfrm>
          <a:custGeom>
            <a:avLst/>
            <a:gdLst/>
            <a:ahLst/>
            <a:cxnLst/>
            <a:rect l="l" t="t" r="r" b="b"/>
            <a:pathLst>
              <a:path h="184785">
                <a:moveTo>
                  <a:pt x="0" y="184571"/>
                </a:moveTo>
                <a:lnTo>
                  <a:pt x="0" y="0"/>
                </a:lnTo>
              </a:path>
            </a:pathLst>
          </a:custGeom>
          <a:ln w="11010">
            <a:solidFill>
              <a:srgbClr val="314C7E"/>
            </a:solidFill>
          </a:ln>
        </p:spPr>
        <p:txBody>
          <a:bodyPr wrap="square" lIns="0" tIns="0" rIns="0" bIns="0" rtlCol="0"/>
          <a:lstStyle/>
          <a:p>
            <a:endParaRPr/>
          </a:p>
        </p:txBody>
      </p:sp>
      <p:sp>
        <p:nvSpPr>
          <p:cNvPr id="1262" name="object 1262"/>
          <p:cNvSpPr/>
          <p:nvPr/>
        </p:nvSpPr>
        <p:spPr>
          <a:xfrm>
            <a:off x="5786983" y="3151338"/>
            <a:ext cx="121285" cy="67310"/>
          </a:xfrm>
          <a:custGeom>
            <a:avLst/>
            <a:gdLst/>
            <a:ahLst/>
            <a:cxnLst/>
            <a:rect l="l" t="t" r="r" b="b"/>
            <a:pathLst>
              <a:path w="121285" h="67310">
                <a:moveTo>
                  <a:pt x="73971" y="0"/>
                </a:moveTo>
                <a:lnTo>
                  <a:pt x="50071" y="4131"/>
                </a:lnTo>
                <a:lnTo>
                  <a:pt x="29734" y="15540"/>
                </a:lnTo>
                <a:lnTo>
                  <a:pt x="14458" y="32763"/>
                </a:lnTo>
                <a:lnTo>
                  <a:pt x="5737" y="54320"/>
                </a:lnTo>
                <a:lnTo>
                  <a:pt x="0" y="54320"/>
                </a:lnTo>
                <a:lnTo>
                  <a:pt x="0" y="67076"/>
                </a:lnTo>
                <a:lnTo>
                  <a:pt x="23715" y="67076"/>
                </a:lnTo>
                <a:lnTo>
                  <a:pt x="27988" y="48340"/>
                </a:lnTo>
                <a:lnTo>
                  <a:pt x="38825" y="33065"/>
                </a:lnTo>
                <a:lnTo>
                  <a:pt x="54670" y="22778"/>
                </a:lnTo>
                <a:lnTo>
                  <a:pt x="73971" y="19011"/>
                </a:lnTo>
                <a:lnTo>
                  <a:pt x="121249" y="19011"/>
                </a:lnTo>
                <a:lnTo>
                  <a:pt x="118170" y="15540"/>
                </a:lnTo>
                <a:lnTo>
                  <a:pt x="97845" y="4131"/>
                </a:lnTo>
                <a:lnTo>
                  <a:pt x="73971" y="0"/>
                </a:lnTo>
                <a:close/>
              </a:path>
            </a:pathLst>
          </a:custGeom>
          <a:solidFill>
            <a:srgbClr val="314C7E"/>
          </a:solidFill>
        </p:spPr>
        <p:txBody>
          <a:bodyPr wrap="square" lIns="0" tIns="0" rIns="0" bIns="0" rtlCol="0"/>
          <a:lstStyle/>
          <a:p>
            <a:endParaRPr/>
          </a:p>
        </p:txBody>
      </p:sp>
      <p:sp>
        <p:nvSpPr>
          <p:cNvPr id="1263" name="object 1263"/>
          <p:cNvSpPr/>
          <p:nvPr/>
        </p:nvSpPr>
        <p:spPr>
          <a:xfrm>
            <a:off x="5860954" y="3170350"/>
            <a:ext cx="74295" cy="48260"/>
          </a:xfrm>
          <a:custGeom>
            <a:avLst/>
            <a:gdLst/>
            <a:ahLst/>
            <a:cxnLst/>
            <a:rect l="l" t="t" r="r" b="b"/>
            <a:pathLst>
              <a:path w="74295" h="48260">
                <a:moveTo>
                  <a:pt x="47278" y="0"/>
                </a:moveTo>
                <a:lnTo>
                  <a:pt x="0" y="0"/>
                </a:lnTo>
                <a:lnTo>
                  <a:pt x="19274" y="3766"/>
                </a:lnTo>
                <a:lnTo>
                  <a:pt x="35114" y="14053"/>
                </a:lnTo>
                <a:lnTo>
                  <a:pt x="45957" y="29328"/>
                </a:lnTo>
                <a:lnTo>
                  <a:pt x="50255" y="48064"/>
                </a:lnTo>
                <a:lnTo>
                  <a:pt x="73947" y="48064"/>
                </a:lnTo>
                <a:lnTo>
                  <a:pt x="73947" y="35308"/>
                </a:lnTo>
                <a:lnTo>
                  <a:pt x="68209" y="35308"/>
                </a:lnTo>
                <a:lnTo>
                  <a:pt x="59477" y="13751"/>
                </a:lnTo>
                <a:lnTo>
                  <a:pt x="47278" y="0"/>
                </a:lnTo>
                <a:close/>
              </a:path>
            </a:pathLst>
          </a:custGeom>
          <a:solidFill>
            <a:srgbClr val="314C7E"/>
          </a:solidFill>
        </p:spPr>
        <p:txBody>
          <a:bodyPr wrap="square" lIns="0" tIns="0" rIns="0" bIns="0" rtlCol="0"/>
          <a:lstStyle/>
          <a:p>
            <a:endParaRPr/>
          </a:p>
        </p:txBody>
      </p:sp>
      <p:sp>
        <p:nvSpPr>
          <p:cNvPr id="1264" name="object 1264"/>
          <p:cNvSpPr/>
          <p:nvPr/>
        </p:nvSpPr>
        <p:spPr>
          <a:xfrm>
            <a:off x="5788813" y="3389491"/>
            <a:ext cx="24765" cy="0"/>
          </a:xfrm>
          <a:custGeom>
            <a:avLst/>
            <a:gdLst/>
            <a:ahLst/>
            <a:cxnLst/>
            <a:rect l="l" t="t" r="r" b="b"/>
            <a:pathLst>
              <a:path w="24764">
                <a:moveTo>
                  <a:pt x="24230" y="0"/>
                </a:moveTo>
                <a:lnTo>
                  <a:pt x="0" y="0"/>
                </a:lnTo>
              </a:path>
            </a:pathLst>
          </a:custGeom>
          <a:ln w="15303">
            <a:solidFill>
              <a:srgbClr val="677AA4"/>
            </a:solidFill>
          </a:ln>
        </p:spPr>
        <p:txBody>
          <a:bodyPr wrap="square" lIns="0" tIns="0" rIns="0" bIns="0" rtlCol="0"/>
          <a:lstStyle/>
          <a:p>
            <a:endParaRPr/>
          </a:p>
        </p:txBody>
      </p:sp>
      <p:sp>
        <p:nvSpPr>
          <p:cNvPr id="1265" name="object 1265"/>
          <p:cNvSpPr/>
          <p:nvPr/>
        </p:nvSpPr>
        <p:spPr>
          <a:xfrm>
            <a:off x="5908777" y="3389491"/>
            <a:ext cx="24765" cy="0"/>
          </a:xfrm>
          <a:custGeom>
            <a:avLst/>
            <a:gdLst/>
            <a:ahLst/>
            <a:cxnLst/>
            <a:rect l="l" t="t" r="r" b="b"/>
            <a:pathLst>
              <a:path w="24764">
                <a:moveTo>
                  <a:pt x="24253" y="0"/>
                </a:moveTo>
                <a:lnTo>
                  <a:pt x="0" y="0"/>
                </a:lnTo>
              </a:path>
            </a:pathLst>
          </a:custGeom>
          <a:ln w="15303">
            <a:solidFill>
              <a:srgbClr val="677AA4"/>
            </a:solidFill>
          </a:ln>
        </p:spPr>
        <p:txBody>
          <a:bodyPr wrap="square" lIns="0" tIns="0" rIns="0" bIns="0" rtlCol="0"/>
          <a:lstStyle/>
          <a:p>
            <a:endParaRPr/>
          </a:p>
        </p:txBody>
      </p:sp>
      <p:sp>
        <p:nvSpPr>
          <p:cNvPr id="1266" name="object 1266"/>
          <p:cNvSpPr/>
          <p:nvPr/>
        </p:nvSpPr>
        <p:spPr>
          <a:xfrm>
            <a:off x="5631489" y="3179814"/>
            <a:ext cx="81280" cy="210820"/>
          </a:xfrm>
          <a:custGeom>
            <a:avLst/>
            <a:gdLst/>
            <a:ahLst/>
            <a:cxnLst/>
            <a:rect l="l" t="t" r="r" b="b"/>
            <a:pathLst>
              <a:path w="81279" h="210820">
                <a:moveTo>
                  <a:pt x="40615" y="0"/>
                </a:moveTo>
                <a:lnTo>
                  <a:pt x="24814" y="3128"/>
                </a:lnTo>
                <a:lnTo>
                  <a:pt x="11901" y="11653"/>
                </a:lnTo>
                <a:lnTo>
                  <a:pt x="3192" y="24296"/>
                </a:lnTo>
                <a:lnTo>
                  <a:pt x="0" y="39770"/>
                </a:lnTo>
                <a:lnTo>
                  <a:pt x="0" y="210689"/>
                </a:lnTo>
                <a:lnTo>
                  <a:pt x="81231" y="210689"/>
                </a:lnTo>
                <a:lnTo>
                  <a:pt x="81231" y="39770"/>
                </a:lnTo>
                <a:lnTo>
                  <a:pt x="78041" y="24296"/>
                </a:lnTo>
                <a:lnTo>
                  <a:pt x="69339" y="11653"/>
                </a:lnTo>
                <a:lnTo>
                  <a:pt x="56428" y="3128"/>
                </a:lnTo>
                <a:lnTo>
                  <a:pt x="40615" y="0"/>
                </a:lnTo>
                <a:close/>
              </a:path>
            </a:pathLst>
          </a:custGeom>
          <a:solidFill>
            <a:srgbClr val="008C99"/>
          </a:solidFill>
        </p:spPr>
        <p:txBody>
          <a:bodyPr wrap="square" lIns="0" tIns="0" rIns="0" bIns="0" rtlCol="0"/>
          <a:lstStyle/>
          <a:p>
            <a:endParaRPr/>
          </a:p>
        </p:txBody>
      </p:sp>
      <p:sp>
        <p:nvSpPr>
          <p:cNvPr id="1267" name="object 1267"/>
          <p:cNvSpPr/>
          <p:nvPr/>
        </p:nvSpPr>
        <p:spPr>
          <a:xfrm>
            <a:off x="5621760" y="3170355"/>
            <a:ext cx="100965" cy="229870"/>
          </a:xfrm>
          <a:custGeom>
            <a:avLst/>
            <a:gdLst/>
            <a:ahLst/>
            <a:cxnLst/>
            <a:rect l="l" t="t" r="r" b="b"/>
            <a:pathLst>
              <a:path w="100964" h="229870">
                <a:moveTo>
                  <a:pt x="50344" y="0"/>
                </a:moveTo>
                <a:lnTo>
                  <a:pt x="30779" y="3877"/>
                </a:lnTo>
                <a:lnTo>
                  <a:pt x="14775" y="14443"/>
                </a:lnTo>
                <a:lnTo>
                  <a:pt x="3967" y="30093"/>
                </a:lnTo>
                <a:lnTo>
                  <a:pt x="0" y="49231"/>
                </a:lnTo>
                <a:lnTo>
                  <a:pt x="0" y="229654"/>
                </a:lnTo>
                <a:lnTo>
                  <a:pt x="100664" y="229654"/>
                </a:lnTo>
                <a:lnTo>
                  <a:pt x="100664" y="220150"/>
                </a:lnTo>
                <a:lnTo>
                  <a:pt x="9729" y="220150"/>
                </a:lnTo>
                <a:lnTo>
                  <a:pt x="9729" y="49231"/>
                </a:lnTo>
                <a:lnTo>
                  <a:pt x="12922" y="33756"/>
                </a:lnTo>
                <a:lnTo>
                  <a:pt x="21629" y="21116"/>
                </a:lnTo>
                <a:lnTo>
                  <a:pt x="34540" y="12588"/>
                </a:lnTo>
                <a:lnTo>
                  <a:pt x="50344" y="9460"/>
                </a:lnTo>
                <a:lnTo>
                  <a:pt x="78366" y="9460"/>
                </a:lnTo>
                <a:lnTo>
                  <a:pt x="69913" y="3877"/>
                </a:lnTo>
                <a:lnTo>
                  <a:pt x="50344" y="0"/>
                </a:lnTo>
                <a:close/>
              </a:path>
            </a:pathLst>
          </a:custGeom>
          <a:solidFill>
            <a:srgbClr val="FFFFFF"/>
          </a:solidFill>
        </p:spPr>
        <p:txBody>
          <a:bodyPr wrap="square" lIns="0" tIns="0" rIns="0" bIns="0" rtlCol="0"/>
          <a:lstStyle/>
          <a:p>
            <a:endParaRPr/>
          </a:p>
        </p:txBody>
      </p:sp>
      <p:sp>
        <p:nvSpPr>
          <p:cNvPr id="1268" name="object 1268"/>
          <p:cNvSpPr/>
          <p:nvPr/>
        </p:nvSpPr>
        <p:spPr>
          <a:xfrm>
            <a:off x="5672104" y="3179815"/>
            <a:ext cx="50800" cy="210820"/>
          </a:xfrm>
          <a:custGeom>
            <a:avLst/>
            <a:gdLst/>
            <a:ahLst/>
            <a:cxnLst/>
            <a:rect l="l" t="t" r="r" b="b"/>
            <a:pathLst>
              <a:path w="50800" h="210820">
                <a:moveTo>
                  <a:pt x="28022" y="0"/>
                </a:moveTo>
                <a:lnTo>
                  <a:pt x="0" y="0"/>
                </a:lnTo>
                <a:lnTo>
                  <a:pt x="15811" y="3128"/>
                </a:lnTo>
                <a:lnTo>
                  <a:pt x="28721" y="11656"/>
                </a:lnTo>
                <a:lnTo>
                  <a:pt x="37424" y="24296"/>
                </a:lnTo>
                <a:lnTo>
                  <a:pt x="40614" y="39771"/>
                </a:lnTo>
                <a:lnTo>
                  <a:pt x="40614" y="210690"/>
                </a:lnTo>
                <a:lnTo>
                  <a:pt x="50319" y="210690"/>
                </a:lnTo>
                <a:lnTo>
                  <a:pt x="50319" y="39771"/>
                </a:lnTo>
                <a:lnTo>
                  <a:pt x="46361" y="20633"/>
                </a:lnTo>
                <a:lnTo>
                  <a:pt x="35567" y="4983"/>
                </a:lnTo>
                <a:lnTo>
                  <a:pt x="28022" y="0"/>
                </a:lnTo>
                <a:close/>
              </a:path>
            </a:pathLst>
          </a:custGeom>
          <a:solidFill>
            <a:srgbClr val="FFFFFF"/>
          </a:solidFill>
        </p:spPr>
        <p:txBody>
          <a:bodyPr wrap="square" lIns="0" tIns="0" rIns="0" bIns="0" rtlCol="0"/>
          <a:lstStyle/>
          <a:p>
            <a:endParaRPr/>
          </a:p>
        </p:txBody>
      </p:sp>
      <p:sp>
        <p:nvSpPr>
          <p:cNvPr id="1269" name="object 1269"/>
          <p:cNvSpPr/>
          <p:nvPr/>
        </p:nvSpPr>
        <p:spPr>
          <a:xfrm>
            <a:off x="5612093" y="3218427"/>
            <a:ext cx="0" cy="184785"/>
          </a:xfrm>
          <a:custGeom>
            <a:avLst/>
            <a:gdLst/>
            <a:ahLst/>
            <a:cxnLst/>
            <a:rect l="l" t="t" r="r" b="b"/>
            <a:pathLst>
              <a:path h="184785">
                <a:moveTo>
                  <a:pt x="0" y="184571"/>
                </a:moveTo>
                <a:lnTo>
                  <a:pt x="0" y="0"/>
                </a:lnTo>
              </a:path>
            </a:pathLst>
          </a:custGeom>
          <a:ln w="10972">
            <a:solidFill>
              <a:srgbClr val="314C7E"/>
            </a:solidFill>
          </a:ln>
        </p:spPr>
        <p:txBody>
          <a:bodyPr wrap="square" lIns="0" tIns="0" rIns="0" bIns="0" rtlCol="0"/>
          <a:lstStyle/>
          <a:p>
            <a:endParaRPr/>
          </a:p>
        </p:txBody>
      </p:sp>
      <p:sp>
        <p:nvSpPr>
          <p:cNvPr id="1270" name="object 1270"/>
          <p:cNvSpPr/>
          <p:nvPr/>
        </p:nvSpPr>
        <p:spPr>
          <a:xfrm>
            <a:off x="5732080" y="3218427"/>
            <a:ext cx="0" cy="184785"/>
          </a:xfrm>
          <a:custGeom>
            <a:avLst/>
            <a:gdLst/>
            <a:ahLst/>
            <a:cxnLst/>
            <a:rect l="l" t="t" r="r" b="b"/>
            <a:pathLst>
              <a:path h="184785">
                <a:moveTo>
                  <a:pt x="0" y="184571"/>
                </a:moveTo>
                <a:lnTo>
                  <a:pt x="0" y="0"/>
                </a:lnTo>
              </a:path>
            </a:pathLst>
          </a:custGeom>
          <a:ln w="11023">
            <a:solidFill>
              <a:srgbClr val="314C7E"/>
            </a:solidFill>
          </a:ln>
        </p:spPr>
        <p:txBody>
          <a:bodyPr wrap="square" lIns="0" tIns="0" rIns="0" bIns="0" rtlCol="0"/>
          <a:lstStyle/>
          <a:p>
            <a:endParaRPr/>
          </a:p>
        </p:txBody>
      </p:sp>
      <p:sp>
        <p:nvSpPr>
          <p:cNvPr id="1271" name="object 1271"/>
          <p:cNvSpPr/>
          <p:nvPr/>
        </p:nvSpPr>
        <p:spPr>
          <a:xfrm>
            <a:off x="5598154" y="3151338"/>
            <a:ext cx="121285" cy="67310"/>
          </a:xfrm>
          <a:custGeom>
            <a:avLst/>
            <a:gdLst/>
            <a:ahLst/>
            <a:cxnLst/>
            <a:rect l="l" t="t" r="r" b="b"/>
            <a:pathLst>
              <a:path w="121285" h="67310">
                <a:moveTo>
                  <a:pt x="73947" y="0"/>
                </a:moveTo>
                <a:lnTo>
                  <a:pt x="50063" y="4131"/>
                </a:lnTo>
                <a:lnTo>
                  <a:pt x="29739" y="15540"/>
                </a:lnTo>
                <a:lnTo>
                  <a:pt x="14467" y="32763"/>
                </a:lnTo>
                <a:lnTo>
                  <a:pt x="5737" y="54320"/>
                </a:lnTo>
                <a:lnTo>
                  <a:pt x="0" y="54320"/>
                </a:lnTo>
                <a:lnTo>
                  <a:pt x="0" y="67076"/>
                </a:lnTo>
                <a:lnTo>
                  <a:pt x="23693" y="67076"/>
                </a:lnTo>
                <a:lnTo>
                  <a:pt x="27983" y="48340"/>
                </a:lnTo>
                <a:lnTo>
                  <a:pt x="38817" y="33065"/>
                </a:lnTo>
                <a:lnTo>
                  <a:pt x="54653" y="22778"/>
                </a:lnTo>
                <a:lnTo>
                  <a:pt x="73947" y="19011"/>
                </a:lnTo>
                <a:lnTo>
                  <a:pt x="121241" y="19011"/>
                </a:lnTo>
                <a:lnTo>
                  <a:pt x="118165" y="15540"/>
                </a:lnTo>
                <a:lnTo>
                  <a:pt x="97834" y="4131"/>
                </a:lnTo>
                <a:lnTo>
                  <a:pt x="73947" y="0"/>
                </a:lnTo>
                <a:close/>
              </a:path>
            </a:pathLst>
          </a:custGeom>
          <a:solidFill>
            <a:srgbClr val="314C7E"/>
          </a:solidFill>
        </p:spPr>
        <p:txBody>
          <a:bodyPr wrap="square" lIns="0" tIns="0" rIns="0" bIns="0" rtlCol="0"/>
          <a:lstStyle/>
          <a:p>
            <a:endParaRPr/>
          </a:p>
        </p:txBody>
      </p:sp>
      <p:sp>
        <p:nvSpPr>
          <p:cNvPr id="1272" name="object 1272"/>
          <p:cNvSpPr/>
          <p:nvPr/>
        </p:nvSpPr>
        <p:spPr>
          <a:xfrm>
            <a:off x="5672101" y="3170350"/>
            <a:ext cx="74295" cy="48260"/>
          </a:xfrm>
          <a:custGeom>
            <a:avLst/>
            <a:gdLst/>
            <a:ahLst/>
            <a:cxnLst/>
            <a:rect l="l" t="t" r="r" b="b"/>
            <a:pathLst>
              <a:path w="74295" h="48260">
                <a:moveTo>
                  <a:pt x="47294" y="0"/>
                </a:moveTo>
                <a:lnTo>
                  <a:pt x="0" y="0"/>
                </a:lnTo>
                <a:lnTo>
                  <a:pt x="19307" y="3766"/>
                </a:lnTo>
                <a:lnTo>
                  <a:pt x="35148" y="14053"/>
                </a:lnTo>
                <a:lnTo>
                  <a:pt x="45977" y="29328"/>
                </a:lnTo>
                <a:lnTo>
                  <a:pt x="50256" y="48064"/>
                </a:lnTo>
                <a:lnTo>
                  <a:pt x="73948" y="48064"/>
                </a:lnTo>
                <a:lnTo>
                  <a:pt x="73948" y="35308"/>
                </a:lnTo>
                <a:lnTo>
                  <a:pt x="68210" y="35308"/>
                </a:lnTo>
                <a:lnTo>
                  <a:pt x="59490" y="13751"/>
                </a:lnTo>
                <a:lnTo>
                  <a:pt x="47294" y="0"/>
                </a:lnTo>
                <a:close/>
              </a:path>
            </a:pathLst>
          </a:custGeom>
          <a:solidFill>
            <a:srgbClr val="314C7E"/>
          </a:solidFill>
        </p:spPr>
        <p:txBody>
          <a:bodyPr wrap="square" lIns="0" tIns="0" rIns="0" bIns="0" rtlCol="0"/>
          <a:lstStyle/>
          <a:p>
            <a:endParaRPr/>
          </a:p>
        </p:txBody>
      </p:sp>
      <p:sp>
        <p:nvSpPr>
          <p:cNvPr id="1273" name="object 1273"/>
          <p:cNvSpPr/>
          <p:nvPr/>
        </p:nvSpPr>
        <p:spPr>
          <a:xfrm>
            <a:off x="5599988" y="3389491"/>
            <a:ext cx="24765" cy="0"/>
          </a:xfrm>
          <a:custGeom>
            <a:avLst/>
            <a:gdLst/>
            <a:ahLst/>
            <a:cxnLst/>
            <a:rect l="l" t="t" r="r" b="b"/>
            <a:pathLst>
              <a:path w="24764">
                <a:moveTo>
                  <a:pt x="24230" y="0"/>
                </a:moveTo>
                <a:lnTo>
                  <a:pt x="0" y="0"/>
                </a:lnTo>
              </a:path>
            </a:pathLst>
          </a:custGeom>
          <a:ln w="15303">
            <a:solidFill>
              <a:srgbClr val="677AA4"/>
            </a:solidFill>
          </a:ln>
        </p:spPr>
        <p:txBody>
          <a:bodyPr wrap="square" lIns="0" tIns="0" rIns="0" bIns="0" rtlCol="0"/>
          <a:lstStyle/>
          <a:p>
            <a:endParaRPr/>
          </a:p>
        </p:txBody>
      </p:sp>
      <p:sp>
        <p:nvSpPr>
          <p:cNvPr id="1274" name="object 1274"/>
          <p:cNvSpPr/>
          <p:nvPr/>
        </p:nvSpPr>
        <p:spPr>
          <a:xfrm>
            <a:off x="5719973" y="3389491"/>
            <a:ext cx="24765" cy="0"/>
          </a:xfrm>
          <a:custGeom>
            <a:avLst/>
            <a:gdLst/>
            <a:ahLst/>
            <a:cxnLst/>
            <a:rect l="l" t="t" r="r" b="b"/>
            <a:pathLst>
              <a:path w="24764">
                <a:moveTo>
                  <a:pt x="24209" y="0"/>
                </a:moveTo>
                <a:lnTo>
                  <a:pt x="0" y="0"/>
                </a:lnTo>
              </a:path>
            </a:pathLst>
          </a:custGeom>
          <a:ln w="15303">
            <a:solidFill>
              <a:srgbClr val="677AA4"/>
            </a:solidFill>
          </a:ln>
        </p:spPr>
        <p:txBody>
          <a:bodyPr wrap="square" lIns="0" tIns="0" rIns="0" bIns="0" rtlCol="0"/>
          <a:lstStyle/>
          <a:p>
            <a:endParaRPr/>
          </a:p>
        </p:txBody>
      </p:sp>
      <p:sp>
        <p:nvSpPr>
          <p:cNvPr id="1275" name="object 1275"/>
          <p:cNvSpPr/>
          <p:nvPr/>
        </p:nvSpPr>
        <p:spPr>
          <a:xfrm>
            <a:off x="6009149" y="3179814"/>
            <a:ext cx="81280" cy="210820"/>
          </a:xfrm>
          <a:custGeom>
            <a:avLst/>
            <a:gdLst/>
            <a:ahLst/>
            <a:cxnLst/>
            <a:rect l="l" t="t" r="r" b="b"/>
            <a:pathLst>
              <a:path w="81279" h="210820">
                <a:moveTo>
                  <a:pt x="40637" y="0"/>
                </a:moveTo>
                <a:lnTo>
                  <a:pt x="24813" y="3128"/>
                </a:lnTo>
                <a:lnTo>
                  <a:pt x="11897" y="11653"/>
                </a:lnTo>
                <a:lnTo>
                  <a:pt x="3190" y="24296"/>
                </a:lnTo>
                <a:lnTo>
                  <a:pt x="0" y="39770"/>
                </a:lnTo>
                <a:lnTo>
                  <a:pt x="0" y="210689"/>
                </a:lnTo>
                <a:lnTo>
                  <a:pt x="81253" y="210689"/>
                </a:lnTo>
                <a:lnTo>
                  <a:pt x="81253" y="39770"/>
                </a:lnTo>
                <a:lnTo>
                  <a:pt x="78056" y="24296"/>
                </a:lnTo>
                <a:lnTo>
                  <a:pt x="69343" y="11653"/>
                </a:lnTo>
                <a:lnTo>
                  <a:pt x="56431" y="3128"/>
                </a:lnTo>
                <a:lnTo>
                  <a:pt x="40637" y="0"/>
                </a:lnTo>
                <a:close/>
              </a:path>
            </a:pathLst>
          </a:custGeom>
          <a:solidFill>
            <a:srgbClr val="008C99"/>
          </a:solidFill>
        </p:spPr>
        <p:txBody>
          <a:bodyPr wrap="square" lIns="0" tIns="0" rIns="0" bIns="0" rtlCol="0"/>
          <a:lstStyle/>
          <a:p>
            <a:endParaRPr/>
          </a:p>
        </p:txBody>
      </p:sp>
      <p:sp>
        <p:nvSpPr>
          <p:cNvPr id="1276" name="object 1276"/>
          <p:cNvSpPr/>
          <p:nvPr/>
        </p:nvSpPr>
        <p:spPr>
          <a:xfrm>
            <a:off x="5999440" y="3170355"/>
            <a:ext cx="100965" cy="229870"/>
          </a:xfrm>
          <a:custGeom>
            <a:avLst/>
            <a:gdLst/>
            <a:ahLst/>
            <a:cxnLst/>
            <a:rect l="l" t="t" r="r" b="b"/>
            <a:pathLst>
              <a:path w="100964" h="229870">
                <a:moveTo>
                  <a:pt x="50345" y="0"/>
                </a:moveTo>
                <a:lnTo>
                  <a:pt x="30761" y="3877"/>
                </a:lnTo>
                <a:lnTo>
                  <a:pt x="14758" y="14443"/>
                </a:lnTo>
                <a:lnTo>
                  <a:pt x="3962" y="30093"/>
                </a:lnTo>
                <a:lnTo>
                  <a:pt x="0" y="49231"/>
                </a:lnTo>
                <a:lnTo>
                  <a:pt x="2" y="229654"/>
                </a:lnTo>
                <a:lnTo>
                  <a:pt x="100643" y="229654"/>
                </a:lnTo>
                <a:lnTo>
                  <a:pt x="100643" y="220150"/>
                </a:lnTo>
                <a:lnTo>
                  <a:pt x="9707" y="220150"/>
                </a:lnTo>
                <a:lnTo>
                  <a:pt x="9707" y="49231"/>
                </a:lnTo>
                <a:lnTo>
                  <a:pt x="12899" y="33756"/>
                </a:lnTo>
                <a:lnTo>
                  <a:pt x="21603" y="21116"/>
                </a:lnTo>
                <a:lnTo>
                  <a:pt x="34519" y="12588"/>
                </a:lnTo>
                <a:lnTo>
                  <a:pt x="50345" y="9460"/>
                </a:lnTo>
                <a:lnTo>
                  <a:pt x="78343" y="9460"/>
                </a:lnTo>
                <a:lnTo>
                  <a:pt x="69893" y="3877"/>
                </a:lnTo>
                <a:lnTo>
                  <a:pt x="50345" y="0"/>
                </a:lnTo>
                <a:close/>
              </a:path>
            </a:pathLst>
          </a:custGeom>
          <a:solidFill>
            <a:srgbClr val="FFFFFF"/>
          </a:solidFill>
        </p:spPr>
        <p:txBody>
          <a:bodyPr wrap="square" lIns="0" tIns="0" rIns="0" bIns="0" rtlCol="0"/>
          <a:lstStyle/>
          <a:p>
            <a:endParaRPr/>
          </a:p>
        </p:txBody>
      </p:sp>
      <p:sp>
        <p:nvSpPr>
          <p:cNvPr id="1277" name="object 1277"/>
          <p:cNvSpPr/>
          <p:nvPr/>
        </p:nvSpPr>
        <p:spPr>
          <a:xfrm>
            <a:off x="6049786" y="3179815"/>
            <a:ext cx="50800" cy="210820"/>
          </a:xfrm>
          <a:custGeom>
            <a:avLst/>
            <a:gdLst/>
            <a:ahLst/>
            <a:cxnLst/>
            <a:rect l="l" t="t" r="r" b="b"/>
            <a:pathLst>
              <a:path w="50800" h="210820">
                <a:moveTo>
                  <a:pt x="27998" y="0"/>
                </a:moveTo>
                <a:lnTo>
                  <a:pt x="0" y="0"/>
                </a:lnTo>
                <a:lnTo>
                  <a:pt x="15793" y="3128"/>
                </a:lnTo>
                <a:lnTo>
                  <a:pt x="28705" y="11656"/>
                </a:lnTo>
                <a:lnTo>
                  <a:pt x="37419" y="24296"/>
                </a:lnTo>
                <a:lnTo>
                  <a:pt x="40615" y="39771"/>
                </a:lnTo>
                <a:lnTo>
                  <a:pt x="40615" y="210690"/>
                </a:lnTo>
                <a:lnTo>
                  <a:pt x="50298" y="210690"/>
                </a:lnTo>
                <a:lnTo>
                  <a:pt x="50298" y="39771"/>
                </a:lnTo>
                <a:lnTo>
                  <a:pt x="46335" y="20633"/>
                </a:lnTo>
                <a:lnTo>
                  <a:pt x="35539" y="4983"/>
                </a:lnTo>
                <a:lnTo>
                  <a:pt x="27998" y="0"/>
                </a:lnTo>
                <a:close/>
              </a:path>
            </a:pathLst>
          </a:custGeom>
          <a:solidFill>
            <a:srgbClr val="FFFFFF"/>
          </a:solidFill>
        </p:spPr>
        <p:txBody>
          <a:bodyPr wrap="square" lIns="0" tIns="0" rIns="0" bIns="0" rtlCol="0"/>
          <a:lstStyle/>
          <a:p>
            <a:endParaRPr/>
          </a:p>
        </p:txBody>
      </p:sp>
      <p:sp>
        <p:nvSpPr>
          <p:cNvPr id="1278" name="object 1278"/>
          <p:cNvSpPr/>
          <p:nvPr/>
        </p:nvSpPr>
        <p:spPr>
          <a:xfrm>
            <a:off x="5989763" y="3218427"/>
            <a:ext cx="0" cy="184785"/>
          </a:xfrm>
          <a:custGeom>
            <a:avLst/>
            <a:gdLst/>
            <a:ahLst/>
            <a:cxnLst/>
            <a:rect l="l" t="t" r="r" b="b"/>
            <a:pathLst>
              <a:path h="184785">
                <a:moveTo>
                  <a:pt x="0" y="184571"/>
                </a:moveTo>
                <a:lnTo>
                  <a:pt x="0" y="0"/>
                </a:lnTo>
              </a:path>
            </a:pathLst>
          </a:custGeom>
          <a:ln w="10972">
            <a:solidFill>
              <a:srgbClr val="314C7E"/>
            </a:solidFill>
          </a:ln>
        </p:spPr>
        <p:txBody>
          <a:bodyPr wrap="square" lIns="0" tIns="0" rIns="0" bIns="0" rtlCol="0"/>
          <a:lstStyle/>
          <a:p>
            <a:endParaRPr/>
          </a:p>
        </p:txBody>
      </p:sp>
      <p:sp>
        <p:nvSpPr>
          <p:cNvPr id="1279" name="object 1279"/>
          <p:cNvSpPr/>
          <p:nvPr/>
        </p:nvSpPr>
        <p:spPr>
          <a:xfrm>
            <a:off x="6109728" y="3218427"/>
            <a:ext cx="0" cy="184785"/>
          </a:xfrm>
          <a:custGeom>
            <a:avLst/>
            <a:gdLst/>
            <a:ahLst/>
            <a:cxnLst/>
            <a:rect l="l" t="t" r="r" b="b"/>
            <a:pathLst>
              <a:path h="184785">
                <a:moveTo>
                  <a:pt x="0" y="184571"/>
                </a:moveTo>
                <a:lnTo>
                  <a:pt x="0" y="0"/>
                </a:lnTo>
              </a:path>
            </a:pathLst>
          </a:custGeom>
          <a:ln w="11023">
            <a:solidFill>
              <a:srgbClr val="314C7E"/>
            </a:solidFill>
          </a:ln>
        </p:spPr>
        <p:txBody>
          <a:bodyPr wrap="square" lIns="0" tIns="0" rIns="0" bIns="0" rtlCol="0"/>
          <a:lstStyle/>
          <a:p>
            <a:endParaRPr/>
          </a:p>
        </p:txBody>
      </p:sp>
      <p:sp>
        <p:nvSpPr>
          <p:cNvPr id="1280" name="object 1280"/>
          <p:cNvSpPr/>
          <p:nvPr/>
        </p:nvSpPr>
        <p:spPr>
          <a:xfrm>
            <a:off x="5975800" y="3151338"/>
            <a:ext cx="121285" cy="67310"/>
          </a:xfrm>
          <a:custGeom>
            <a:avLst/>
            <a:gdLst/>
            <a:ahLst/>
            <a:cxnLst/>
            <a:rect l="l" t="t" r="r" b="b"/>
            <a:pathLst>
              <a:path w="121285" h="67310">
                <a:moveTo>
                  <a:pt x="73992" y="0"/>
                </a:moveTo>
                <a:lnTo>
                  <a:pt x="50082" y="4131"/>
                </a:lnTo>
                <a:lnTo>
                  <a:pt x="29748" y="15540"/>
                </a:lnTo>
                <a:lnTo>
                  <a:pt x="14477" y="32763"/>
                </a:lnTo>
                <a:lnTo>
                  <a:pt x="5760" y="54320"/>
                </a:lnTo>
                <a:lnTo>
                  <a:pt x="0" y="54320"/>
                </a:lnTo>
                <a:lnTo>
                  <a:pt x="0" y="67076"/>
                </a:lnTo>
                <a:lnTo>
                  <a:pt x="23693" y="67076"/>
                </a:lnTo>
                <a:lnTo>
                  <a:pt x="27986" y="48340"/>
                </a:lnTo>
                <a:lnTo>
                  <a:pt x="38831" y="33065"/>
                </a:lnTo>
                <a:lnTo>
                  <a:pt x="54682" y="22778"/>
                </a:lnTo>
                <a:lnTo>
                  <a:pt x="73992" y="19011"/>
                </a:lnTo>
                <a:lnTo>
                  <a:pt x="121259" y="19011"/>
                </a:lnTo>
                <a:lnTo>
                  <a:pt x="118181" y="15540"/>
                </a:lnTo>
                <a:lnTo>
                  <a:pt x="97857" y="4131"/>
                </a:lnTo>
                <a:lnTo>
                  <a:pt x="73992" y="0"/>
                </a:lnTo>
                <a:close/>
              </a:path>
            </a:pathLst>
          </a:custGeom>
          <a:solidFill>
            <a:srgbClr val="314C7E"/>
          </a:solidFill>
        </p:spPr>
        <p:txBody>
          <a:bodyPr wrap="square" lIns="0" tIns="0" rIns="0" bIns="0" rtlCol="0"/>
          <a:lstStyle/>
          <a:p>
            <a:endParaRPr/>
          </a:p>
        </p:txBody>
      </p:sp>
      <p:sp>
        <p:nvSpPr>
          <p:cNvPr id="1281" name="object 1281"/>
          <p:cNvSpPr/>
          <p:nvPr/>
        </p:nvSpPr>
        <p:spPr>
          <a:xfrm>
            <a:off x="6049793" y="3170350"/>
            <a:ext cx="74295" cy="48260"/>
          </a:xfrm>
          <a:custGeom>
            <a:avLst/>
            <a:gdLst/>
            <a:ahLst/>
            <a:cxnLst/>
            <a:rect l="l" t="t" r="r" b="b"/>
            <a:pathLst>
              <a:path w="74295" h="48260">
                <a:moveTo>
                  <a:pt x="47266" y="0"/>
                </a:moveTo>
                <a:lnTo>
                  <a:pt x="0" y="0"/>
                </a:lnTo>
                <a:lnTo>
                  <a:pt x="19283" y="3766"/>
                </a:lnTo>
                <a:lnTo>
                  <a:pt x="35116" y="14053"/>
                </a:lnTo>
                <a:lnTo>
                  <a:pt x="45942" y="29328"/>
                </a:lnTo>
                <a:lnTo>
                  <a:pt x="50210" y="48064"/>
                </a:lnTo>
                <a:lnTo>
                  <a:pt x="73924" y="48064"/>
                </a:lnTo>
                <a:lnTo>
                  <a:pt x="73924" y="35308"/>
                </a:lnTo>
                <a:lnTo>
                  <a:pt x="68186" y="35308"/>
                </a:lnTo>
                <a:lnTo>
                  <a:pt x="59466" y="13751"/>
                </a:lnTo>
                <a:lnTo>
                  <a:pt x="47266" y="0"/>
                </a:lnTo>
                <a:close/>
              </a:path>
            </a:pathLst>
          </a:custGeom>
          <a:solidFill>
            <a:srgbClr val="314C7E"/>
          </a:solidFill>
        </p:spPr>
        <p:txBody>
          <a:bodyPr wrap="square" lIns="0" tIns="0" rIns="0" bIns="0" rtlCol="0"/>
          <a:lstStyle/>
          <a:p>
            <a:endParaRPr/>
          </a:p>
        </p:txBody>
      </p:sp>
      <p:sp>
        <p:nvSpPr>
          <p:cNvPr id="1282" name="object 1282"/>
          <p:cNvSpPr/>
          <p:nvPr/>
        </p:nvSpPr>
        <p:spPr>
          <a:xfrm>
            <a:off x="5977637" y="3389491"/>
            <a:ext cx="24765" cy="0"/>
          </a:xfrm>
          <a:custGeom>
            <a:avLst/>
            <a:gdLst/>
            <a:ahLst/>
            <a:cxnLst/>
            <a:rect l="l" t="t" r="r" b="b"/>
            <a:pathLst>
              <a:path w="24764">
                <a:moveTo>
                  <a:pt x="24230" y="0"/>
                </a:moveTo>
                <a:lnTo>
                  <a:pt x="0" y="0"/>
                </a:lnTo>
              </a:path>
            </a:pathLst>
          </a:custGeom>
          <a:ln w="15303">
            <a:solidFill>
              <a:srgbClr val="677AA4"/>
            </a:solidFill>
          </a:ln>
        </p:spPr>
        <p:txBody>
          <a:bodyPr wrap="square" lIns="0" tIns="0" rIns="0" bIns="0" rtlCol="0"/>
          <a:lstStyle/>
          <a:p>
            <a:endParaRPr/>
          </a:p>
        </p:txBody>
      </p:sp>
      <p:sp>
        <p:nvSpPr>
          <p:cNvPr id="1283" name="object 1283"/>
          <p:cNvSpPr/>
          <p:nvPr/>
        </p:nvSpPr>
        <p:spPr>
          <a:xfrm>
            <a:off x="6097623" y="3389491"/>
            <a:ext cx="24765" cy="0"/>
          </a:xfrm>
          <a:custGeom>
            <a:avLst/>
            <a:gdLst/>
            <a:ahLst/>
            <a:cxnLst/>
            <a:rect l="l" t="t" r="r" b="b"/>
            <a:pathLst>
              <a:path w="24764">
                <a:moveTo>
                  <a:pt x="24207" y="0"/>
                </a:moveTo>
                <a:lnTo>
                  <a:pt x="0" y="0"/>
                </a:lnTo>
              </a:path>
            </a:pathLst>
          </a:custGeom>
          <a:ln w="15303">
            <a:solidFill>
              <a:srgbClr val="677AA4"/>
            </a:solidFill>
          </a:ln>
        </p:spPr>
        <p:txBody>
          <a:bodyPr wrap="square" lIns="0" tIns="0" rIns="0" bIns="0" rtlCol="0"/>
          <a:lstStyle/>
          <a:p>
            <a:endParaRPr/>
          </a:p>
        </p:txBody>
      </p:sp>
      <p:sp>
        <p:nvSpPr>
          <p:cNvPr id="1284" name="object 1284"/>
          <p:cNvSpPr/>
          <p:nvPr/>
        </p:nvSpPr>
        <p:spPr>
          <a:xfrm>
            <a:off x="6212121" y="3442141"/>
            <a:ext cx="67945" cy="0"/>
          </a:xfrm>
          <a:custGeom>
            <a:avLst/>
            <a:gdLst/>
            <a:ahLst/>
            <a:cxnLst/>
            <a:rect l="l" t="t" r="r" b="b"/>
            <a:pathLst>
              <a:path w="67945">
                <a:moveTo>
                  <a:pt x="67894" y="0"/>
                </a:moveTo>
                <a:lnTo>
                  <a:pt x="0" y="0"/>
                </a:lnTo>
              </a:path>
            </a:pathLst>
          </a:custGeom>
          <a:ln w="6273">
            <a:solidFill>
              <a:srgbClr val="677AA4"/>
            </a:solidFill>
          </a:ln>
        </p:spPr>
        <p:txBody>
          <a:bodyPr wrap="square" lIns="0" tIns="0" rIns="0" bIns="0" rtlCol="0"/>
          <a:lstStyle/>
          <a:p>
            <a:endParaRPr/>
          </a:p>
        </p:txBody>
      </p:sp>
      <p:sp>
        <p:nvSpPr>
          <p:cNvPr id="1285" name="object 1285"/>
          <p:cNvSpPr/>
          <p:nvPr/>
        </p:nvSpPr>
        <p:spPr>
          <a:xfrm>
            <a:off x="6218980" y="3431358"/>
            <a:ext cx="54610" cy="0"/>
          </a:xfrm>
          <a:custGeom>
            <a:avLst/>
            <a:gdLst/>
            <a:ahLst/>
            <a:cxnLst/>
            <a:rect l="l" t="t" r="r" b="b"/>
            <a:pathLst>
              <a:path w="54610">
                <a:moveTo>
                  <a:pt x="54177" y="0"/>
                </a:moveTo>
                <a:lnTo>
                  <a:pt x="0" y="0"/>
                </a:lnTo>
              </a:path>
            </a:pathLst>
          </a:custGeom>
          <a:ln w="5943">
            <a:solidFill>
              <a:srgbClr val="6BB8C2"/>
            </a:solidFill>
          </a:ln>
        </p:spPr>
        <p:txBody>
          <a:bodyPr wrap="square" lIns="0" tIns="0" rIns="0" bIns="0" rtlCol="0"/>
          <a:lstStyle/>
          <a:p>
            <a:endParaRPr/>
          </a:p>
        </p:txBody>
      </p:sp>
      <p:sp>
        <p:nvSpPr>
          <p:cNvPr id="1286" name="object 1286"/>
          <p:cNvSpPr/>
          <p:nvPr/>
        </p:nvSpPr>
        <p:spPr>
          <a:xfrm>
            <a:off x="6225077" y="3086967"/>
            <a:ext cx="42545" cy="339725"/>
          </a:xfrm>
          <a:custGeom>
            <a:avLst/>
            <a:gdLst/>
            <a:ahLst/>
            <a:cxnLst/>
            <a:rect l="l" t="t" r="r" b="b"/>
            <a:pathLst>
              <a:path w="42545" h="339725">
                <a:moveTo>
                  <a:pt x="37164" y="0"/>
                </a:moveTo>
                <a:lnTo>
                  <a:pt x="4819" y="0"/>
                </a:lnTo>
                <a:lnTo>
                  <a:pt x="0" y="339148"/>
                </a:lnTo>
                <a:lnTo>
                  <a:pt x="41982" y="339148"/>
                </a:lnTo>
                <a:lnTo>
                  <a:pt x="37164" y="0"/>
                </a:lnTo>
                <a:close/>
              </a:path>
            </a:pathLst>
          </a:custGeom>
          <a:solidFill>
            <a:srgbClr val="FFFFFF"/>
          </a:solidFill>
        </p:spPr>
        <p:txBody>
          <a:bodyPr wrap="square" lIns="0" tIns="0" rIns="0" bIns="0" rtlCol="0"/>
          <a:lstStyle/>
          <a:p>
            <a:endParaRPr/>
          </a:p>
        </p:txBody>
      </p:sp>
      <p:sp>
        <p:nvSpPr>
          <p:cNvPr id="1287" name="object 1287"/>
          <p:cNvSpPr/>
          <p:nvPr/>
        </p:nvSpPr>
        <p:spPr>
          <a:xfrm>
            <a:off x="6218980" y="3084285"/>
            <a:ext cx="54610" cy="0"/>
          </a:xfrm>
          <a:custGeom>
            <a:avLst/>
            <a:gdLst/>
            <a:ahLst/>
            <a:cxnLst/>
            <a:rect l="l" t="t" r="r" b="b"/>
            <a:pathLst>
              <a:path w="54610">
                <a:moveTo>
                  <a:pt x="54177" y="0"/>
                </a:moveTo>
                <a:lnTo>
                  <a:pt x="0" y="0"/>
                </a:lnTo>
              </a:path>
            </a:pathLst>
          </a:custGeom>
          <a:ln w="4233">
            <a:solidFill>
              <a:srgbClr val="6BB8C2"/>
            </a:solidFill>
          </a:ln>
        </p:spPr>
        <p:txBody>
          <a:bodyPr wrap="square" lIns="0" tIns="0" rIns="0" bIns="0" rtlCol="0"/>
          <a:lstStyle/>
          <a:p>
            <a:endParaRPr/>
          </a:p>
        </p:txBody>
      </p:sp>
      <p:sp>
        <p:nvSpPr>
          <p:cNvPr id="1288" name="object 1288"/>
          <p:cNvSpPr/>
          <p:nvPr/>
        </p:nvSpPr>
        <p:spPr>
          <a:xfrm>
            <a:off x="6256643" y="3084295"/>
            <a:ext cx="20955" cy="20955"/>
          </a:xfrm>
          <a:custGeom>
            <a:avLst/>
            <a:gdLst/>
            <a:ahLst/>
            <a:cxnLst/>
            <a:rect l="l" t="t" r="r" b="b"/>
            <a:pathLst>
              <a:path w="20954" h="20955">
                <a:moveTo>
                  <a:pt x="16230" y="0"/>
                </a:moveTo>
                <a:lnTo>
                  <a:pt x="4685" y="0"/>
                </a:lnTo>
                <a:lnTo>
                  <a:pt x="0" y="4551"/>
                </a:lnTo>
                <a:lnTo>
                  <a:pt x="0" y="15896"/>
                </a:lnTo>
                <a:lnTo>
                  <a:pt x="4685" y="20468"/>
                </a:lnTo>
                <a:lnTo>
                  <a:pt x="16230" y="20468"/>
                </a:lnTo>
                <a:lnTo>
                  <a:pt x="20891" y="15896"/>
                </a:lnTo>
                <a:lnTo>
                  <a:pt x="20891" y="4551"/>
                </a:lnTo>
                <a:lnTo>
                  <a:pt x="16230" y="0"/>
                </a:lnTo>
                <a:close/>
              </a:path>
            </a:pathLst>
          </a:custGeom>
          <a:solidFill>
            <a:srgbClr val="314C7E"/>
          </a:solidFill>
        </p:spPr>
        <p:txBody>
          <a:bodyPr wrap="square" lIns="0" tIns="0" rIns="0" bIns="0" rtlCol="0"/>
          <a:lstStyle/>
          <a:p>
            <a:endParaRPr/>
          </a:p>
        </p:txBody>
      </p:sp>
      <p:sp>
        <p:nvSpPr>
          <p:cNvPr id="1289" name="object 1289"/>
          <p:cNvSpPr/>
          <p:nvPr/>
        </p:nvSpPr>
        <p:spPr>
          <a:xfrm>
            <a:off x="6214609" y="3084295"/>
            <a:ext cx="20955" cy="20955"/>
          </a:xfrm>
          <a:custGeom>
            <a:avLst/>
            <a:gdLst/>
            <a:ahLst/>
            <a:cxnLst/>
            <a:rect l="l" t="t" r="r" b="b"/>
            <a:pathLst>
              <a:path w="20954" h="20955">
                <a:moveTo>
                  <a:pt x="16230" y="0"/>
                </a:moveTo>
                <a:lnTo>
                  <a:pt x="4663" y="0"/>
                </a:lnTo>
                <a:lnTo>
                  <a:pt x="0" y="4551"/>
                </a:lnTo>
                <a:lnTo>
                  <a:pt x="0" y="15896"/>
                </a:lnTo>
                <a:lnTo>
                  <a:pt x="4663" y="20468"/>
                </a:lnTo>
                <a:lnTo>
                  <a:pt x="16230" y="20468"/>
                </a:lnTo>
                <a:lnTo>
                  <a:pt x="20914" y="15896"/>
                </a:lnTo>
                <a:lnTo>
                  <a:pt x="20914" y="4551"/>
                </a:lnTo>
                <a:lnTo>
                  <a:pt x="16230" y="0"/>
                </a:lnTo>
                <a:close/>
              </a:path>
            </a:pathLst>
          </a:custGeom>
          <a:solidFill>
            <a:srgbClr val="314C7E"/>
          </a:solidFill>
        </p:spPr>
        <p:txBody>
          <a:bodyPr wrap="square" lIns="0" tIns="0" rIns="0" bIns="0" rtlCol="0"/>
          <a:lstStyle/>
          <a:p>
            <a:endParaRPr/>
          </a:p>
        </p:txBody>
      </p:sp>
      <p:sp>
        <p:nvSpPr>
          <p:cNvPr id="1290" name="object 1290"/>
          <p:cNvSpPr/>
          <p:nvPr/>
        </p:nvSpPr>
        <p:spPr>
          <a:xfrm>
            <a:off x="5441875" y="3442141"/>
            <a:ext cx="67945" cy="0"/>
          </a:xfrm>
          <a:custGeom>
            <a:avLst/>
            <a:gdLst/>
            <a:ahLst/>
            <a:cxnLst/>
            <a:rect l="l" t="t" r="r" b="b"/>
            <a:pathLst>
              <a:path w="67945">
                <a:moveTo>
                  <a:pt x="67894" y="0"/>
                </a:moveTo>
                <a:lnTo>
                  <a:pt x="0" y="0"/>
                </a:lnTo>
              </a:path>
            </a:pathLst>
          </a:custGeom>
          <a:ln w="6273">
            <a:solidFill>
              <a:srgbClr val="677AA4"/>
            </a:solidFill>
          </a:ln>
        </p:spPr>
        <p:txBody>
          <a:bodyPr wrap="square" lIns="0" tIns="0" rIns="0" bIns="0" rtlCol="0"/>
          <a:lstStyle/>
          <a:p>
            <a:endParaRPr/>
          </a:p>
        </p:txBody>
      </p:sp>
      <p:sp>
        <p:nvSpPr>
          <p:cNvPr id="1291" name="object 1291"/>
          <p:cNvSpPr/>
          <p:nvPr/>
        </p:nvSpPr>
        <p:spPr>
          <a:xfrm>
            <a:off x="5448755" y="3431358"/>
            <a:ext cx="54610" cy="0"/>
          </a:xfrm>
          <a:custGeom>
            <a:avLst/>
            <a:gdLst/>
            <a:ahLst/>
            <a:cxnLst/>
            <a:rect l="l" t="t" r="r" b="b"/>
            <a:pathLst>
              <a:path w="54610">
                <a:moveTo>
                  <a:pt x="54133" y="0"/>
                </a:moveTo>
                <a:lnTo>
                  <a:pt x="0" y="0"/>
                </a:lnTo>
              </a:path>
            </a:pathLst>
          </a:custGeom>
          <a:ln w="5943">
            <a:solidFill>
              <a:srgbClr val="6BB8C2"/>
            </a:solidFill>
          </a:ln>
        </p:spPr>
        <p:txBody>
          <a:bodyPr wrap="square" lIns="0" tIns="0" rIns="0" bIns="0" rtlCol="0"/>
          <a:lstStyle/>
          <a:p>
            <a:endParaRPr/>
          </a:p>
        </p:txBody>
      </p:sp>
      <p:sp>
        <p:nvSpPr>
          <p:cNvPr id="1292" name="object 1292"/>
          <p:cNvSpPr/>
          <p:nvPr/>
        </p:nvSpPr>
        <p:spPr>
          <a:xfrm>
            <a:off x="5454810" y="3086967"/>
            <a:ext cx="42545" cy="339725"/>
          </a:xfrm>
          <a:custGeom>
            <a:avLst/>
            <a:gdLst/>
            <a:ahLst/>
            <a:cxnLst/>
            <a:rect l="l" t="t" r="r" b="b"/>
            <a:pathLst>
              <a:path w="42545" h="339725">
                <a:moveTo>
                  <a:pt x="37162" y="0"/>
                </a:moveTo>
                <a:lnTo>
                  <a:pt x="4841" y="0"/>
                </a:lnTo>
                <a:lnTo>
                  <a:pt x="0" y="339148"/>
                </a:lnTo>
                <a:lnTo>
                  <a:pt x="42003" y="339148"/>
                </a:lnTo>
                <a:lnTo>
                  <a:pt x="37162" y="0"/>
                </a:lnTo>
                <a:close/>
              </a:path>
            </a:pathLst>
          </a:custGeom>
          <a:solidFill>
            <a:srgbClr val="FFFFFF"/>
          </a:solidFill>
        </p:spPr>
        <p:txBody>
          <a:bodyPr wrap="square" lIns="0" tIns="0" rIns="0" bIns="0" rtlCol="0"/>
          <a:lstStyle/>
          <a:p>
            <a:endParaRPr/>
          </a:p>
        </p:txBody>
      </p:sp>
      <p:sp>
        <p:nvSpPr>
          <p:cNvPr id="1293" name="object 1293"/>
          <p:cNvSpPr/>
          <p:nvPr/>
        </p:nvSpPr>
        <p:spPr>
          <a:xfrm>
            <a:off x="5448755" y="3084285"/>
            <a:ext cx="54610" cy="0"/>
          </a:xfrm>
          <a:custGeom>
            <a:avLst/>
            <a:gdLst/>
            <a:ahLst/>
            <a:cxnLst/>
            <a:rect l="l" t="t" r="r" b="b"/>
            <a:pathLst>
              <a:path w="54610">
                <a:moveTo>
                  <a:pt x="54133" y="0"/>
                </a:moveTo>
                <a:lnTo>
                  <a:pt x="0" y="0"/>
                </a:lnTo>
              </a:path>
            </a:pathLst>
          </a:custGeom>
          <a:ln w="4233">
            <a:solidFill>
              <a:srgbClr val="6BB8C2"/>
            </a:solidFill>
          </a:ln>
        </p:spPr>
        <p:txBody>
          <a:bodyPr wrap="square" lIns="0" tIns="0" rIns="0" bIns="0" rtlCol="0"/>
          <a:lstStyle/>
          <a:p>
            <a:endParaRPr/>
          </a:p>
        </p:txBody>
      </p:sp>
      <p:sp>
        <p:nvSpPr>
          <p:cNvPr id="1294" name="object 1294"/>
          <p:cNvSpPr/>
          <p:nvPr/>
        </p:nvSpPr>
        <p:spPr>
          <a:xfrm>
            <a:off x="5486343" y="3084295"/>
            <a:ext cx="20955" cy="20955"/>
          </a:xfrm>
          <a:custGeom>
            <a:avLst/>
            <a:gdLst/>
            <a:ahLst/>
            <a:cxnLst/>
            <a:rect l="l" t="t" r="r" b="b"/>
            <a:pathLst>
              <a:path w="20954" h="20955">
                <a:moveTo>
                  <a:pt x="16250" y="0"/>
                </a:moveTo>
                <a:lnTo>
                  <a:pt x="4707" y="0"/>
                </a:lnTo>
                <a:lnTo>
                  <a:pt x="0" y="4551"/>
                </a:lnTo>
                <a:lnTo>
                  <a:pt x="0" y="15896"/>
                </a:lnTo>
                <a:lnTo>
                  <a:pt x="4707" y="20468"/>
                </a:lnTo>
                <a:lnTo>
                  <a:pt x="16250" y="20468"/>
                </a:lnTo>
                <a:lnTo>
                  <a:pt x="20935" y="15896"/>
                </a:lnTo>
                <a:lnTo>
                  <a:pt x="20935" y="4551"/>
                </a:lnTo>
                <a:lnTo>
                  <a:pt x="16250" y="0"/>
                </a:lnTo>
                <a:close/>
              </a:path>
            </a:pathLst>
          </a:custGeom>
          <a:solidFill>
            <a:srgbClr val="314C7E"/>
          </a:solidFill>
        </p:spPr>
        <p:txBody>
          <a:bodyPr wrap="square" lIns="0" tIns="0" rIns="0" bIns="0" rtlCol="0"/>
          <a:lstStyle/>
          <a:p>
            <a:endParaRPr/>
          </a:p>
        </p:txBody>
      </p:sp>
      <p:sp>
        <p:nvSpPr>
          <p:cNvPr id="1295" name="object 1295"/>
          <p:cNvSpPr/>
          <p:nvPr/>
        </p:nvSpPr>
        <p:spPr>
          <a:xfrm>
            <a:off x="5444320" y="3084295"/>
            <a:ext cx="20955" cy="20955"/>
          </a:xfrm>
          <a:custGeom>
            <a:avLst/>
            <a:gdLst/>
            <a:ahLst/>
            <a:cxnLst/>
            <a:rect l="l" t="t" r="r" b="b"/>
            <a:pathLst>
              <a:path w="20954" h="20955">
                <a:moveTo>
                  <a:pt x="16228" y="0"/>
                </a:moveTo>
                <a:lnTo>
                  <a:pt x="4706" y="0"/>
                </a:lnTo>
                <a:lnTo>
                  <a:pt x="0" y="4551"/>
                </a:lnTo>
                <a:lnTo>
                  <a:pt x="0" y="15896"/>
                </a:lnTo>
                <a:lnTo>
                  <a:pt x="4706" y="20468"/>
                </a:lnTo>
                <a:lnTo>
                  <a:pt x="16229" y="20468"/>
                </a:lnTo>
                <a:lnTo>
                  <a:pt x="20934" y="15896"/>
                </a:lnTo>
                <a:lnTo>
                  <a:pt x="20934" y="4551"/>
                </a:lnTo>
                <a:lnTo>
                  <a:pt x="16228" y="0"/>
                </a:lnTo>
                <a:close/>
              </a:path>
            </a:pathLst>
          </a:custGeom>
          <a:solidFill>
            <a:srgbClr val="314C7E"/>
          </a:solidFill>
        </p:spPr>
        <p:txBody>
          <a:bodyPr wrap="square" lIns="0" tIns="0" rIns="0" bIns="0" rtlCol="0"/>
          <a:lstStyle/>
          <a:p>
            <a:endParaRPr/>
          </a:p>
        </p:txBody>
      </p:sp>
      <p:sp>
        <p:nvSpPr>
          <p:cNvPr id="1296" name="object 1296"/>
          <p:cNvSpPr/>
          <p:nvPr/>
        </p:nvSpPr>
        <p:spPr>
          <a:xfrm>
            <a:off x="5438868" y="3468259"/>
            <a:ext cx="842644" cy="104775"/>
          </a:xfrm>
          <a:custGeom>
            <a:avLst/>
            <a:gdLst/>
            <a:ahLst/>
            <a:cxnLst/>
            <a:rect l="l" t="t" r="r" b="b"/>
            <a:pathLst>
              <a:path w="842645" h="104775">
                <a:moveTo>
                  <a:pt x="842199" y="104447"/>
                </a:moveTo>
                <a:lnTo>
                  <a:pt x="0" y="104447"/>
                </a:lnTo>
                <a:lnTo>
                  <a:pt x="0" y="0"/>
                </a:lnTo>
                <a:lnTo>
                  <a:pt x="842199" y="0"/>
                </a:lnTo>
                <a:lnTo>
                  <a:pt x="842199" y="104447"/>
                </a:lnTo>
                <a:close/>
              </a:path>
            </a:pathLst>
          </a:custGeom>
          <a:solidFill>
            <a:srgbClr val="314C7E"/>
          </a:solidFill>
        </p:spPr>
        <p:txBody>
          <a:bodyPr wrap="square" lIns="0" tIns="0" rIns="0" bIns="0" rtlCol="0"/>
          <a:lstStyle/>
          <a:p>
            <a:endParaRPr/>
          </a:p>
        </p:txBody>
      </p:sp>
      <p:sp>
        <p:nvSpPr>
          <p:cNvPr id="1297" name="object 1297"/>
          <p:cNvSpPr/>
          <p:nvPr/>
        </p:nvSpPr>
        <p:spPr>
          <a:xfrm>
            <a:off x="5792718" y="3512421"/>
            <a:ext cx="137160" cy="250825"/>
          </a:xfrm>
          <a:custGeom>
            <a:avLst/>
            <a:gdLst/>
            <a:ahLst/>
            <a:cxnLst/>
            <a:rect l="l" t="t" r="r" b="b"/>
            <a:pathLst>
              <a:path w="137160" h="250825">
                <a:moveTo>
                  <a:pt x="68276" y="0"/>
                </a:moveTo>
                <a:lnTo>
                  <a:pt x="41702" y="5250"/>
                </a:lnTo>
                <a:lnTo>
                  <a:pt x="20001" y="19568"/>
                </a:lnTo>
                <a:lnTo>
                  <a:pt x="5368" y="40811"/>
                </a:lnTo>
                <a:lnTo>
                  <a:pt x="0" y="66828"/>
                </a:lnTo>
                <a:lnTo>
                  <a:pt x="0" y="250212"/>
                </a:lnTo>
                <a:lnTo>
                  <a:pt x="136552" y="250212"/>
                </a:lnTo>
                <a:lnTo>
                  <a:pt x="136552" y="66828"/>
                </a:lnTo>
                <a:lnTo>
                  <a:pt x="131187" y="40811"/>
                </a:lnTo>
                <a:lnTo>
                  <a:pt x="116554" y="19568"/>
                </a:lnTo>
                <a:lnTo>
                  <a:pt x="94852" y="5250"/>
                </a:lnTo>
                <a:lnTo>
                  <a:pt x="68276" y="0"/>
                </a:lnTo>
                <a:close/>
              </a:path>
            </a:pathLst>
          </a:custGeom>
          <a:solidFill>
            <a:srgbClr val="314C7E"/>
          </a:solidFill>
        </p:spPr>
        <p:txBody>
          <a:bodyPr wrap="square" lIns="0" tIns="0" rIns="0" bIns="0" rtlCol="0"/>
          <a:lstStyle/>
          <a:p>
            <a:endParaRPr/>
          </a:p>
        </p:txBody>
      </p:sp>
      <p:sp>
        <p:nvSpPr>
          <p:cNvPr id="1298" name="object 1298"/>
          <p:cNvSpPr/>
          <p:nvPr/>
        </p:nvSpPr>
        <p:spPr>
          <a:xfrm>
            <a:off x="5792712" y="3591695"/>
            <a:ext cx="137160" cy="0"/>
          </a:xfrm>
          <a:custGeom>
            <a:avLst/>
            <a:gdLst/>
            <a:ahLst/>
            <a:cxnLst/>
            <a:rect l="l" t="t" r="r" b="b"/>
            <a:pathLst>
              <a:path w="137160">
                <a:moveTo>
                  <a:pt x="136552" y="0"/>
                </a:moveTo>
                <a:lnTo>
                  <a:pt x="0" y="0"/>
                </a:lnTo>
              </a:path>
            </a:pathLst>
          </a:custGeom>
          <a:ln w="10769">
            <a:solidFill>
              <a:srgbClr val="677AA4"/>
            </a:solidFill>
          </a:ln>
        </p:spPr>
        <p:txBody>
          <a:bodyPr wrap="square" lIns="0" tIns="0" rIns="0" bIns="0" rtlCol="0"/>
          <a:lstStyle/>
          <a:p>
            <a:endParaRPr/>
          </a:p>
        </p:txBody>
      </p:sp>
      <p:sp>
        <p:nvSpPr>
          <p:cNvPr id="1299" name="object 1299"/>
          <p:cNvSpPr/>
          <p:nvPr/>
        </p:nvSpPr>
        <p:spPr>
          <a:xfrm>
            <a:off x="5861122" y="3601201"/>
            <a:ext cx="0" cy="161925"/>
          </a:xfrm>
          <a:custGeom>
            <a:avLst/>
            <a:gdLst/>
            <a:ahLst/>
            <a:cxnLst/>
            <a:rect l="l" t="t" r="r" b="b"/>
            <a:pathLst>
              <a:path h="161925">
                <a:moveTo>
                  <a:pt x="0" y="161435"/>
                </a:moveTo>
                <a:lnTo>
                  <a:pt x="0" y="0"/>
                </a:lnTo>
              </a:path>
            </a:pathLst>
          </a:custGeom>
          <a:ln w="55499">
            <a:solidFill>
              <a:srgbClr val="008C99"/>
            </a:solidFill>
          </a:ln>
        </p:spPr>
        <p:txBody>
          <a:bodyPr wrap="square" lIns="0" tIns="0" rIns="0" bIns="0" rtlCol="0"/>
          <a:lstStyle/>
          <a:p>
            <a:endParaRPr/>
          </a:p>
        </p:txBody>
      </p:sp>
      <p:sp>
        <p:nvSpPr>
          <p:cNvPr id="1300" name="object 1300"/>
          <p:cNvSpPr/>
          <p:nvPr/>
        </p:nvSpPr>
        <p:spPr>
          <a:xfrm>
            <a:off x="5792718" y="3512426"/>
            <a:ext cx="116205" cy="88900"/>
          </a:xfrm>
          <a:custGeom>
            <a:avLst/>
            <a:gdLst/>
            <a:ahLst/>
            <a:cxnLst/>
            <a:rect l="l" t="t" r="r" b="b"/>
            <a:pathLst>
              <a:path w="116204" h="88900">
                <a:moveTo>
                  <a:pt x="68276" y="0"/>
                </a:moveTo>
                <a:lnTo>
                  <a:pt x="41702" y="5248"/>
                </a:lnTo>
                <a:lnTo>
                  <a:pt x="20001" y="19560"/>
                </a:lnTo>
                <a:lnTo>
                  <a:pt x="5368" y="40802"/>
                </a:lnTo>
                <a:lnTo>
                  <a:pt x="0" y="66829"/>
                </a:lnTo>
                <a:lnTo>
                  <a:pt x="0" y="88778"/>
                </a:lnTo>
                <a:lnTo>
                  <a:pt x="19411" y="88778"/>
                </a:lnTo>
                <a:lnTo>
                  <a:pt x="19411" y="66829"/>
                </a:lnTo>
                <a:lnTo>
                  <a:pt x="23258" y="48219"/>
                </a:lnTo>
                <a:lnTo>
                  <a:pt x="33741" y="33003"/>
                </a:lnTo>
                <a:lnTo>
                  <a:pt x="49274" y="22734"/>
                </a:lnTo>
                <a:lnTo>
                  <a:pt x="68276" y="18967"/>
                </a:lnTo>
                <a:lnTo>
                  <a:pt x="115653" y="18967"/>
                </a:lnTo>
                <a:lnTo>
                  <a:pt x="94852" y="5248"/>
                </a:lnTo>
                <a:lnTo>
                  <a:pt x="68276" y="0"/>
                </a:lnTo>
                <a:close/>
              </a:path>
            </a:pathLst>
          </a:custGeom>
          <a:solidFill>
            <a:srgbClr val="FFFFFF"/>
          </a:solidFill>
        </p:spPr>
        <p:txBody>
          <a:bodyPr wrap="square" lIns="0" tIns="0" rIns="0" bIns="0" rtlCol="0"/>
          <a:lstStyle/>
          <a:p>
            <a:endParaRPr/>
          </a:p>
        </p:txBody>
      </p:sp>
      <p:sp>
        <p:nvSpPr>
          <p:cNvPr id="1301" name="object 1301"/>
          <p:cNvSpPr/>
          <p:nvPr/>
        </p:nvSpPr>
        <p:spPr>
          <a:xfrm>
            <a:off x="5860995" y="3531393"/>
            <a:ext cx="68580" cy="69850"/>
          </a:xfrm>
          <a:custGeom>
            <a:avLst/>
            <a:gdLst/>
            <a:ahLst/>
            <a:cxnLst/>
            <a:rect l="l" t="t" r="r" b="b"/>
            <a:pathLst>
              <a:path w="68579" h="69850">
                <a:moveTo>
                  <a:pt x="47377" y="0"/>
                </a:moveTo>
                <a:lnTo>
                  <a:pt x="0" y="0"/>
                </a:lnTo>
                <a:lnTo>
                  <a:pt x="19005" y="3766"/>
                </a:lnTo>
                <a:lnTo>
                  <a:pt x="34547" y="14036"/>
                </a:lnTo>
                <a:lnTo>
                  <a:pt x="45039" y="29251"/>
                </a:lnTo>
                <a:lnTo>
                  <a:pt x="48888" y="47862"/>
                </a:lnTo>
                <a:lnTo>
                  <a:pt x="48888" y="69810"/>
                </a:lnTo>
                <a:lnTo>
                  <a:pt x="68276" y="69810"/>
                </a:lnTo>
                <a:lnTo>
                  <a:pt x="68276" y="47862"/>
                </a:lnTo>
                <a:lnTo>
                  <a:pt x="62910" y="21835"/>
                </a:lnTo>
                <a:lnTo>
                  <a:pt x="48277" y="593"/>
                </a:lnTo>
                <a:lnTo>
                  <a:pt x="47377" y="0"/>
                </a:lnTo>
                <a:close/>
              </a:path>
            </a:pathLst>
          </a:custGeom>
          <a:solidFill>
            <a:srgbClr val="FFFFFF"/>
          </a:solidFill>
        </p:spPr>
        <p:txBody>
          <a:bodyPr wrap="square" lIns="0" tIns="0" rIns="0" bIns="0" rtlCol="0"/>
          <a:lstStyle/>
          <a:p>
            <a:endParaRPr/>
          </a:p>
        </p:txBody>
      </p:sp>
      <p:sp>
        <p:nvSpPr>
          <p:cNvPr id="1302" name="object 1302"/>
          <p:cNvSpPr/>
          <p:nvPr/>
        </p:nvSpPr>
        <p:spPr>
          <a:xfrm>
            <a:off x="5861012" y="3601201"/>
            <a:ext cx="0" cy="161925"/>
          </a:xfrm>
          <a:custGeom>
            <a:avLst/>
            <a:gdLst/>
            <a:ahLst/>
            <a:cxnLst/>
            <a:rect l="l" t="t" r="r" b="b"/>
            <a:pathLst>
              <a:path h="161925">
                <a:moveTo>
                  <a:pt x="0" y="161435"/>
                </a:moveTo>
                <a:lnTo>
                  <a:pt x="0" y="0"/>
                </a:lnTo>
              </a:path>
            </a:pathLst>
          </a:custGeom>
          <a:ln w="4233">
            <a:solidFill>
              <a:srgbClr val="FFFFFF"/>
            </a:solidFill>
          </a:ln>
        </p:spPr>
        <p:txBody>
          <a:bodyPr wrap="square" lIns="0" tIns="0" rIns="0" bIns="0" rtlCol="0"/>
          <a:lstStyle/>
          <a:p>
            <a:endParaRPr/>
          </a:p>
        </p:txBody>
      </p:sp>
      <p:sp>
        <p:nvSpPr>
          <p:cNvPr id="1303" name="object 1303"/>
          <p:cNvSpPr/>
          <p:nvPr/>
        </p:nvSpPr>
        <p:spPr>
          <a:xfrm>
            <a:off x="5819971" y="3611693"/>
            <a:ext cx="31115" cy="30480"/>
          </a:xfrm>
          <a:custGeom>
            <a:avLst/>
            <a:gdLst/>
            <a:ahLst/>
            <a:cxnLst/>
            <a:rect l="l" t="t" r="r" b="b"/>
            <a:pathLst>
              <a:path w="31114" h="30479">
                <a:moveTo>
                  <a:pt x="0" y="30488"/>
                </a:moveTo>
                <a:lnTo>
                  <a:pt x="31111" y="30488"/>
                </a:lnTo>
                <a:lnTo>
                  <a:pt x="31111" y="0"/>
                </a:lnTo>
                <a:lnTo>
                  <a:pt x="0" y="0"/>
                </a:lnTo>
                <a:lnTo>
                  <a:pt x="0" y="30488"/>
                </a:lnTo>
                <a:close/>
              </a:path>
            </a:pathLst>
          </a:custGeom>
          <a:solidFill>
            <a:srgbClr val="FFFFFF"/>
          </a:solidFill>
        </p:spPr>
        <p:txBody>
          <a:bodyPr wrap="square" lIns="0" tIns="0" rIns="0" bIns="0" rtlCol="0"/>
          <a:lstStyle/>
          <a:p>
            <a:endParaRPr/>
          </a:p>
        </p:txBody>
      </p:sp>
      <p:sp>
        <p:nvSpPr>
          <p:cNvPr id="1304" name="object 1304"/>
          <p:cNvSpPr/>
          <p:nvPr/>
        </p:nvSpPr>
        <p:spPr>
          <a:xfrm>
            <a:off x="5823621" y="3615256"/>
            <a:ext cx="24130" cy="23495"/>
          </a:xfrm>
          <a:custGeom>
            <a:avLst/>
            <a:gdLst/>
            <a:ahLst/>
            <a:cxnLst/>
            <a:rect l="l" t="t" r="r" b="b"/>
            <a:pathLst>
              <a:path w="24129" h="23495">
                <a:moveTo>
                  <a:pt x="0" y="23337"/>
                </a:moveTo>
                <a:lnTo>
                  <a:pt x="23827" y="23337"/>
                </a:lnTo>
                <a:lnTo>
                  <a:pt x="23827" y="0"/>
                </a:lnTo>
                <a:lnTo>
                  <a:pt x="0" y="0"/>
                </a:lnTo>
                <a:lnTo>
                  <a:pt x="0" y="23337"/>
                </a:lnTo>
                <a:close/>
              </a:path>
            </a:pathLst>
          </a:custGeom>
          <a:solidFill>
            <a:srgbClr val="6BB8C2"/>
          </a:solidFill>
        </p:spPr>
        <p:txBody>
          <a:bodyPr wrap="square" lIns="0" tIns="0" rIns="0" bIns="0" rtlCol="0"/>
          <a:lstStyle/>
          <a:p>
            <a:endParaRPr/>
          </a:p>
        </p:txBody>
      </p:sp>
      <p:sp>
        <p:nvSpPr>
          <p:cNvPr id="1305" name="object 1305"/>
          <p:cNvSpPr/>
          <p:nvPr/>
        </p:nvSpPr>
        <p:spPr>
          <a:xfrm>
            <a:off x="5825616" y="3626915"/>
            <a:ext cx="20320" cy="0"/>
          </a:xfrm>
          <a:custGeom>
            <a:avLst/>
            <a:gdLst/>
            <a:ahLst/>
            <a:cxnLst/>
            <a:rect l="l" t="t" r="r" b="b"/>
            <a:pathLst>
              <a:path w="20320">
                <a:moveTo>
                  <a:pt x="19791" y="0"/>
                </a:moveTo>
                <a:lnTo>
                  <a:pt x="0" y="0"/>
                </a:lnTo>
              </a:path>
            </a:pathLst>
          </a:custGeom>
          <a:ln w="10972">
            <a:solidFill>
              <a:srgbClr val="677AA4"/>
            </a:solidFill>
          </a:ln>
        </p:spPr>
        <p:txBody>
          <a:bodyPr wrap="square" lIns="0" tIns="0" rIns="0" bIns="0" rtlCol="0"/>
          <a:lstStyle/>
          <a:p>
            <a:endParaRPr/>
          </a:p>
        </p:txBody>
      </p:sp>
      <p:sp>
        <p:nvSpPr>
          <p:cNvPr id="1306" name="object 1306"/>
          <p:cNvSpPr/>
          <p:nvPr/>
        </p:nvSpPr>
        <p:spPr>
          <a:xfrm>
            <a:off x="5819971" y="3648302"/>
            <a:ext cx="31115" cy="30480"/>
          </a:xfrm>
          <a:custGeom>
            <a:avLst/>
            <a:gdLst/>
            <a:ahLst/>
            <a:cxnLst/>
            <a:rect l="l" t="t" r="r" b="b"/>
            <a:pathLst>
              <a:path w="31114" h="30479">
                <a:moveTo>
                  <a:pt x="0" y="30467"/>
                </a:moveTo>
                <a:lnTo>
                  <a:pt x="31111" y="30467"/>
                </a:lnTo>
                <a:lnTo>
                  <a:pt x="31111" y="0"/>
                </a:lnTo>
                <a:lnTo>
                  <a:pt x="0" y="0"/>
                </a:lnTo>
                <a:lnTo>
                  <a:pt x="0" y="30467"/>
                </a:lnTo>
                <a:close/>
              </a:path>
            </a:pathLst>
          </a:custGeom>
          <a:solidFill>
            <a:srgbClr val="FFFFFF"/>
          </a:solidFill>
        </p:spPr>
        <p:txBody>
          <a:bodyPr wrap="square" lIns="0" tIns="0" rIns="0" bIns="0" rtlCol="0"/>
          <a:lstStyle/>
          <a:p>
            <a:endParaRPr/>
          </a:p>
        </p:txBody>
      </p:sp>
      <p:sp>
        <p:nvSpPr>
          <p:cNvPr id="1307" name="object 1307"/>
          <p:cNvSpPr/>
          <p:nvPr/>
        </p:nvSpPr>
        <p:spPr>
          <a:xfrm>
            <a:off x="5823621" y="3651868"/>
            <a:ext cx="24130" cy="23495"/>
          </a:xfrm>
          <a:custGeom>
            <a:avLst/>
            <a:gdLst/>
            <a:ahLst/>
            <a:cxnLst/>
            <a:rect l="l" t="t" r="r" b="b"/>
            <a:pathLst>
              <a:path w="24129" h="23495">
                <a:moveTo>
                  <a:pt x="0" y="23314"/>
                </a:moveTo>
                <a:lnTo>
                  <a:pt x="23827" y="23314"/>
                </a:lnTo>
                <a:lnTo>
                  <a:pt x="23827" y="0"/>
                </a:lnTo>
                <a:lnTo>
                  <a:pt x="0" y="0"/>
                </a:lnTo>
                <a:lnTo>
                  <a:pt x="0" y="23314"/>
                </a:lnTo>
                <a:close/>
              </a:path>
            </a:pathLst>
          </a:custGeom>
          <a:solidFill>
            <a:srgbClr val="6BB8C2"/>
          </a:solidFill>
        </p:spPr>
        <p:txBody>
          <a:bodyPr wrap="square" lIns="0" tIns="0" rIns="0" bIns="0" rtlCol="0"/>
          <a:lstStyle/>
          <a:p>
            <a:endParaRPr/>
          </a:p>
        </p:txBody>
      </p:sp>
      <p:sp>
        <p:nvSpPr>
          <p:cNvPr id="1308" name="object 1308"/>
          <p:cNvSpPr/>
          <p:nvPr/>
        </p:nvSpPr>
        <p:spPr>
          <a:xfrm>
            <a:off x="5825616" y="3663513"/>
            <a:ext cx="20320" cy="0"/>
          </a:xfrm>
          <a:custGeom>
            <a:avLst/>
            <a:gdLst/>
            <a:ahLst/>
            <a:cxnLst/>
            <a:rect l="l" t="t" r="r" b="b"/>
            <a:pathLst>
              <a:path w="20320">
                <a:moveTo>
                  <a:pt x="19791" y="0"/>
                </a:moveTo>
                <a:lnTo>
                  <a:pt x="0" y="0"/>
                </a:lnTo>
              </a:path>
            </a:pathLst>
          </a:custGeom>
          <a:ln w="10985">
            <a:solidFill>
              <a:srgbClr val="677AA4"/>
            </a:solidFill>
          </a:ln>
        </p:spPr>
        <p:txBody>
          <a:bodyPr wrap="square" lIns="0" tIns="0" rIns="0" bIns="0" rtlCol="0"/>
          <a:lstStyle/>
          <a:p>
            <a:endParaRPr/>
          </a:p>
        </p:txBody>
      </p:sp>
      <p:sp>
        <p:nvSpPr>
          <p:cNvPr id="1309" name="object 1309"/>
          <p:cNvSpPr/>
          <p:nvPr/>
        </p:nvSpPr>
        <p:spPr>
          <a:xfrm>
            <a:off x="5819971" y="3684305"/>
            <a:ext cx="31115" cy="30480"/>
          </a:xfrm>
          <a:custGeom>
            <a:avLst/>
            <a:gdLst/>
            <a:ahLst/>
            <a:cxnLst/>
            <a:rect l="l" t="t" r="r" b="b"/>
            <a:pathLst>
              <a:path w="31114" h="30479">
                <a:moveTo>
                  <a:pt x="0" y="30468"/>
                </a:moveTo>
                <a:lnTo>
                  <a:pt x="31111" y="30468"/>
                </a:lnTo>
                <a:lnTo>
                  <a:pt x="31111" y="0"/>
                </a:lnTo>
                <a:lnTo>
                  <a:pt x="0" y="0"/>
                </a:lnTo>
                <a:lnTo>
                  <a:pt x="0" y="30468"/>
                </a:lnTo>
                <a:close/>
              </a:path>
            </a:pathLst>
          </a:custGeom>
          <a:solidFill>
            <a:srgbClr val="FFFFFF"/>
          </a:solidFill>
        </p:spPr>
        <p:txBody>
          <a:bodyPr wrap="square" lIns="0" tIns="0" rIns="0" bIns="0" rtlCol="0"/>
          <a:lstStyle/>
          <a:p>
            <a:endParaRPr/>
          </a:p>
        </p:txBody>
      </p:sp>
      <p:sp>
        <p:nvSpPr>
          <p:cNvPr id="1310" name="object 1310"/>
          <p:cNvSpPr/>
          <p:nvPr/>
        </p:nvSpPr>
        <p:spPr>
          <a:xfrm>
            <a:off x="5823621" y="3687848"/>
            <a:ext cx="24130" cy="23495"/>
          </a:xfrm>
          <a:custGeom>
            <a:avLst/>
            <a:gdLst/>
            <a:ahLst/>
            <a:cxnLst/>
            <a:rect l="l" t="t" r="r" b="b"/>
            <a:pathLst>
              <a:path w="24129" h="23495">
                <a:moveTo>
                  <a:pt x="0" y="23337"/>
                </a:moveTo>
                <a:lnTo>
                  <a:pt x="23827" y="23337"/>
                </a:lnTo>
                <a:lnTo>
                  <a:pt x="23827" y="0"/>
                </a:lnTo>
                <a:lnTo>
                  <a:pt x="0" y="0"/>
                </a:lnTo>
                <a:lnTo>
                  <a:pt x="0" y="23337"/>
                </a:lnTo>
                <a:close/>
              </a:path>
            </a:pathLst>
          </a:custGeom>
          <a:solidFill>
            <a:srgbClr val="6BB8C2"/>
          </a:solidFill>
        </p:spPr>
        <p:txBody>
          <a:bodyPr wrap="square" lIns="0" tIns="0" rIns="0" bIns="0" rtlCol="0"/>
          <a:lstStyle/>
          <a:p>
            <a:endParaRPr/>
          </a:p>
        </p:txBody>
      </p:sp>
      <p:sp>
        <p:nvSpPr>
          <p:cNvPr id="1311" name="object 1311"/>
          <p:cNvSpPr/>
          <p:nvPr/>
        </p:nvSpPr>
        <p:spPr>
          <a:xfrm>
            <a:off x="5825616" y="3699517"/>
            <a:ext cx="20320" cy="0"/>
          </a:xfrm>
          <a:custGeom>
            <a:avLst/>
            <a:gdLst/>
            <a:ahLst/>
            <a:cxnLst/>
            <a:rect l="l" t="t" r="r" b="b"/>
            <a:pathLst>
              <a:path w="20320">
                <a:moveTo>
                  <a:pt x="19791" y="0"/>
                </a:moveTo>
                <a:lnTo>
                  <a:pt x="0" y="0"/>
                </a:lnTo>
              </a:path>
            </a:pathLst>
          </a:custGeom>
          <a:ln w="10985">
            <a:solidFill>
              <a:srgbClr val="677AA4"/>
            </a:solidFill>
          </a:ln>
        </p:spPr>
        <p:txBody>
          <a:bodyPr wrap="square" lIns="0" tIns="0" rIns="0" bIns="0" rtlCol="0"/>
          <a:lstStyle/>
          <a:p>
            <a:endParaRPr/>
          </a:p>
        </p:txBody>
      </p:sp>
      <p:sp>
        <p:nvSpPr>
          <p:cNvPr id="1312" name="object 1312"/>
          <p:cNvSpPr/>
          <p:nvPr/>
        </p:nvSpPr>
        <p:spPr>
          <a:xfrm>
            <a:off x="5872107" y="3611693"/>
            <a:ext cx="31115" cy="30480"/>
          </a:xfrm>
          <a:custGeom>
            <a:avLst/>
            <a:gdLst/>
            <a:ahLst/>
            <a:cxnLst/>
            <a:rect l="l" t="t" r="r" b="b"/>
            <a:pathLst>
              <a:path w="31114" h="30479">
                <a:moveTo>
                  <a:pt x="0" y="30488"/>
                </a:moveTo>
                <a:lnTo>
                  <a:pt x="31111" y="30488"/>
                </a:lnTo>
                <a:lnTo>
                  <a:pt x="31111" y="0"/>
                </a:lnTo>
                <a:lnTo>
                  <a:pt x="0" y="0"/>
                </a:lnTo>
                <a:lnTo>
                  <a:pt x="0" y="30488"/>
                </a:lnTo>
                <a:close/>
              </a:path>
            </a:pathLst>
          </a:custGeom>
          <a:solidFill>
            <a:srgbClr val="FFFFFF"/>
          </a:solidFill>
        </p:spPr>
        <p:txBody>
          <a:bodyPr wrap="square" lIns="0" tIns="0" rIns="0" bIns="0" rtlCol="0"/>
          <a:lstStyle/>
          <a:p>
            <a:endParaRPr/>
          </a:p>
        </p:txBody>
      </p:sp>
      <p:sp>
        <p:nvSpPr>
          <p:cNvPr id="1313" name="object 1313"/>
          <p:cNvSpPr/>
          <p:nvPr/>
        </p:nvSpPr>
        <p:spPr>
          <a:xfrm>
            <a:off x="5875737" y="3615256"/>
            <a:ext cx="24130" cy="23495"/>
          </a:xfrm>
          <a:custGeom>
            <a:avLst/>
            <a:gdLst/>
            <a:ahLst/>
            <a:cxnLst/>
            <a:rect l="l" t="t" r="r" b="b"/>
            <a:pathLst>
              <a:path w="24129" h="23495">
                <a:moveTo>
                  <a:pt x="0" y="23337"/>
                </a:moveTo>
                <a:lnTo>
                  <a:pt x="23829" y="23337"/>
                </a:lnTo>
                <a:lnTo>
                  <a:pt x="23829" y="0"/>
                </a:lnTo>
                <a:lnTo>
                  <a:pt x="0" y="0"/>
                </a:lnTo>
                <a:lnTo>
                  <a:pt x="0" y="23337"/>
                </a:lnTo>
                <a:close/>
              </a:path>
            </a:pathLst>
          </a:custGeom>
          <a:solidFill>
            <a:srgbClr val="6BB8C2"/>
          </a:solidFill>
        </p:spPr>
        <p:txBody>
          <a:bodyPr wrap="square" lIns="0" tIns="0" rIns="0" bIns="0" rtlCol="0"/>
          <a:lstStyle/>
          <a:p>
            <a:endParaRPr/>
          </a:p>
        </p:txBody>
      </p:sp>
      <p:sp>
        <p:nvSpPr>
          <p:cNvPr id="1314" name="object 1314"/>
          <p:cNvSpPr/>
          <p:nvPr/>
        </p:nvSpPr>
        <p:spPr>
          <a:xfrm>
            <a:off x="5877755" y="3626915"/>
            <a:ext cx="20320" cy="0"/>
          </a:xfrm>
          <a:custGeom>
            <a:avLst/>
            <a:gdLst/>
            <a:ahLst/>
            <a:cxnLst/>
            <a:rect l="l" t="t" r="r" b="b"/>
            <a:pathLst>
              <a:path w="20320">
                <a:moveTo>
                  <a:pt x="19835" y="0"/>
                </a:moveTo>
                <a:lnTo>
                  <a:pt x="0" y="0"/>
                </a:lnTo>
              </a:path>
            </a:pathLst>
          </a:custGeom>
          <a:ln w="10972">
            <a:solidFill>
              <a:srgbClr val="677AA4"/>
            </a:solidFill>
          </a:ln>
        </p:spPr>
        <p:txBody>
          <a:bodyPr wrap="square" lIns="0" tIns="0" rIns="0" bIns="0" rtlCol="0"/>
          <a:lstStyle/>
          <a:p>
            <a:endParaRPr/>
          </a:p>
        </p:txBody>
      </p:sp>
      <p:sp>
        <p:nvSpPr>
          <p:cNvPr id="1315" name="object 1315"/>
          <p:cNvSpPr/>
          <p:nvPr/>
        </p:nvSpPr>
        <p:spPr>
          <a:xfrm>
            <a:off x="5872107" y="3648302"/>
            <a:ext cx="31115" cy="30480"/>
          </a:xfrm>
          <a:custGeom>
            <a:avLst/>
            <a:gdLst/>
            <a:ahLst/>
            <a:cxnLst/>
            <a:rect l="l" t="t" r="r" b="b"/>
            <a:pathLst>
              <a:path w="31114" h="30479">
                <a:moveTo>
                  <a:pt x="0" y="30467"/>
                </a:moveTo>
                <a:lnTo>
                  <a:pt x="31111" y="30467"/>
                </a:lnTo>
                <a:lnTo>
                  <a:pt x="31111" y="0"/>
                </a:lnTo>
                <a:lnTo>
                  <a:pt x="0" y="0"/>
                </a:lnTo>
                <a:lnTo>
                  <a:pt x="0" y="30467"/>
                </a:lnTo>
                <a:close/>
              </a:path>
            </a:pathLst>
          </a:custGeom>
          <a:solidFill>
            <a:srgbClr val="FFFFFF"/>
          </a:solidFill>
        </p:spPr>
        <p:txBody>
          <a:bodyPr wrap="square" lIns="0" tIns="0" rIns="0" bIns="0" rtlCol="0"/>
          <a:lstStyle/>
          <a:p>
            <a:endParaRPr/>
          </a:p>
        </p:txBody>
      </p:sp>
      <p:sp>
        <p:nvSpPr>
          <p:cNvPr id="1316" name="object 1316"/>
          <p:cNvSpPr/>
          <p:nvPr/>
        </p:nvSpPr>
        <p:spPr>
          <a:xfrm>
            <a:off x="5875737" y="3651868"/>
            <a:ext cx="24130" cy="23495"/>
          </a:xfrm>
          <a:custGeom>
            <a:avLst/>
            <a:gdLst/>
            <a:ahLst/>
            <a:cxnLst/>
            <a:rect l="l" t="t" r="r" b="b"/>
            <a:pathLst>
              <a:path w="24129" h="23495">
                <a:moveTo>
                  <a:pt x="0" y="23314"/>
                </a:moveTo>
                <a:lnTo>
                  <a:pt x="23829" y="23314"/>
                </a:lnTo>
                <a:lnTo>
                  <a:pt x="23829" y="0"/>
                </a:lnTo>
                <a:lnTo>
                  <a:pt x="0" y="0"/>
                </a:lnTo>
                <a:lnTo>
                  <a:pt x="0" y="23314"/>
                </a:lnTo>
                <a:close/>
              </a:path>
            </a:pathLst>
          </a:custGeom>
          <a:solidFill>
            <a:srgbClr val="6BB8C2"/>
          </a:solidFill>
        </p:spPr>
        <p:txBody>
          <a:bodyPr wrap="square" lIns="0" tIns="0" rIns="0" bIns="0" rtlCol="0"/>
          <a:lstStyle/>
          <a:p>
            <a:endParaRPr/>
          </a:p>
        </p:txBody>
      </p:sp>
      <p:sp>
        <p:nvSpPr>
          <p:cNvPr id="1317" name="object 1317"/>
          <p:cNvSpPr/>
          <p:nvPr/>
        </p:nvSpPr>
        <p:spPr>
          <a:xfrm>
            <a:off x="5877755" y="3663513"/>
            <a:ext cx="20320" cy="0"/>
          </a:xfrm>
          <a:custGeom>
            <a:avLst/>
            <a:gdLst/>
            <a:ahLst/>
            <a:cxnLst/>
            <a:rect l="l" t="t" r="r" b="b"/>
            <a:pathLst>
              <a:path w="20320">
                <a:moveTo>
                  <a:pt x="19835" y="0"/>
                </a:moveTo>
                <a:lnTo>
                  <a:pt x="0" y="0"/>
                </a:lnTo>
              </a:path>
            </a:pathLst>
          </a:custGeom>
          <a:ln w="10985">
            <a:solidFill>
              <a:srgbClr val="677AA4"/>
            </a:solidFill>
          </a:ln>
        </p:spPr>
        <p:txBody>
          <a:bodyPr wrap="square" lIns="0" tIns="0" rIns="0" bIns="0" rtlCol="0"/>
          <a:lstStyle/>
          <a:p>
            <a:endParaRPr/>
          </a:p>
        </p:txBody>
      </p:sp>
      <p:sp>
        <p:nvSpPr>
          <p:cNvPr id="1318" name="object 1318"/>
          <p:cNvSpPr/>
          <p:nvPr/>
        </p:nvSpPr>
        <p:spPr>
          <a:xfrm>
            <a:off x="5872107" y="3684305"/>
            <a:ext cx="31115" cy="30480"/>
          </a:xfrm>
          <a:custGeom>
            <a:avLst/>
            <a:gdLst/>
            <a:ahLst/>
            <a:cxnLst/>
            <a:rect l="l" t="t" r="r" b="b"/>
            <a:pathLst>
              <a:path w="31114" h="30479">
                <a:moveTo>
                  <a:pt x="0" y="30468"/>
                </a:moveTo>
                <a:lnTo>
                  <a:pt x="31111" y="30468"/>
                </a:lnTo>
                <a:lnTo>
                  <a:pt x="31111" y="0"/>
                </a:lnTo>
                <a:lnTo>
                  <a:pt x="0" y="0"/>
                </a:lnTo>
                <a:lnTo>
                  <a:pt x="0" y="30468"/>
                </a:lnTo>
                <a:close/>
              </a:path>
            </a:pathLst>
          </a:custGeom>
          <a:solidFill>
            <a:srgbClr val="FFFFFF"/>
          </a:solidFill>
        </p:spPr>
        <p:txBody>
          <a:bodyPr wrap="square" lIns="0" tIns="0" rIns="0" bIns="0" rtlCol="0"/>
          <a:lstStyle/>
          <a:p>
            <a:endParaRPr/>
          </a:p>
        </p:txBody>
      </p:sp>
      <p:sp>
        <p:nvSpPr>
          <p:cNvPr id="1319" name="object 1319"/>
          <p:cNvSpPr/>
          <p:nvPr/>
        </p:nvSpPr>
        <p:spPr>
          <a:xfrm>
            <a:off x="5875737" y="3687848"/>
            <a:ext cx="24130" cy="23495"/>
          </a:xfrm>
          <a:custGeom>
            <a:avLst/>
            <a:gdLst/>
            <a:ahLst/>
            <a:cxnLst/>
            <a:rect l="l" t="t" r="r" b="b"/>
            <a:pathLst>
              <a:path w="24129" h="23495">
                <a:moveTo>
                  <a:pt x="0" y="23337"/>
                </a:moveTo>
                <a:lnTo>
                  <a:pt x="23829" y="23337"/>
                </a:lnTo>
                <a:lnTo>
                  <a:pt x="23829" y="0"/>
                </a:lnTo>
                <a:lnTo>
                  <a:pt x="0" y="0"/>
                </a:lnTo>
                <a:lnTo>
                  <a:pt x="0" y="23337"/>
                </a:lnTo>
                <a:close/>
              </a:path>
            </a:pathLst>
          </a:custGeom>
          <a:solidFill>
            <a:srgbClr val="6BB8C2"/>
          </a:solidFill>
        </p:spPr>
        <p:txBody>
          <a:bodyPr wrap="square" lIns="0" tIns="0" rIns="0" bIns="0" rtlCol="0"/>
          <a:lstStyle/>
          <a:p>
            <a:endParaRPr/>
          </a:p>
        </p:txBody>
      </p:sp>
      <p:sp>
        <p:nvSpPr>
          <p:cNvPr id="1320" name="object 1320"/>
          <p:cNvSpPr/>
          <p:nvPr/>
        </p:nvSpPr>
        <p:spPr>
          <a:xfrm>
            <a:off x="5877755" y="3699517"/>
            <a:ext cx="20320" cy="0"/>
          </a:xfrm>
          <a:custGeom>
            <a:avLst/>
            <a:gdLst/>
            <a:ahLst/>
            <a:cxnLst/>
            <a:rect l="l" t="t" r="r" b="b"/>
            <a:pathLst>
              <a:path w="20320">
                <a:moveTo>
                  <a:pt x="19835" y="0"/>
                </a:moveTo>
                <a:lnTo>
                  <a:pt x="0" y="0"/>
                </a:lnTo>
              </a:path>
            </a:pathLst>
          </a:custGeom>
          <a:ln w="10985">
            <a:solidFill>
              <a:srgbClr val="677AA4"/>
            </a:solidFill>
          </a:ln>
        </p:spPr>
        <p:txBody>
          <a:bodyPr wrap="square" lIns="0" tIns="0" rIns="0" bIns="0" rtlCol="0"/>
          <a:lstStyle/>
          <a:p>
            <a:endParaRPr/>
          </a:p>
        </p:txBody>
      </p:sp>
      <p:sp>
        <p:nvSpPr>
          <p:cNvPr id="1321" name="object 1321"/>
          <p:cNvSpPr/>
          <p:nvPr/>
        </p:nvSpPr>
        <p:spPr>
          <a:xfrm>
            <a:off x="5819971" y="3719884"/>
            <a:ext cx="31115" cy="30480"/>
          </a:xfrm>
          <a:custGeom>
            <a:avLst/>
            <a:gdLst/>
            <a:ahLst/>
            <a:cxnLst/>
            <a:rect l="l" t="t" r="r" b="b"/>
            <a:pathLst>
              <a:path w="31114" h="30479">
                <a:moveTo>
                  <a:pt x="0" y="30468"/>
                </a:moveTo>
                <a:lnTo>
                  <a:pt x="31111" y="30468"/>
                </a:lnTo>
                <a:lnTo>
                  <a:pt x="31111" y="0"/>
                </a:lnTo>
                <a:lnTo>
                  <a:pt x="0" y="0"/>
                </a:lnTo>
                <a:lnTo>
                  <a:pt x="0" y="30468"/>
                </a:lnTo>
                <a:close/>
              </a:path>
            </a:pathLst>
          </a:custGeom>
          <a:solidFill>
            <a:srgbClr val="FFFFFF"/>
          </a:solidFill>
        </p:spPr>
        <p:txBody>
          <a:bodyPr wrap="square" lIns="0" tIns="0" rIns="0" bIns="0" rtlCol="0"/>
          <a:lstStyle/>
          <a:p>
            <a:endParaRPr/>
          </a:p>
        </p:txBody>
      </p:sp>
      <p:sp>
        <p:nvSpPr>
          <p:cNvPr id="1322" name="object 1322"/>
          <p:cNvSpPr/>
          <p:nvPr/>
        </p:nvSpPr>
        <p:spPr>
          <a:xfrm>
            <a:off x="5823621" y="3723448"/>
            <a:ext cx="24130" cy="23495"/>
          </a:xfrm>
          <a:custGeom>
            <a:avLst/>
            <a:gdLst/>
            <a:ahLst/>
            <a:cxnLst/>
            <a:rect l="l" t="t" r="r" b="b"/>
            <a:pathLst>
              <a:path w="24129" h="23495">
                <a:moveTo>
                  <a:pt x="0" y="23360"/>
                </a:moveTo>
                <a:lnTo>
                  <a:pt x="23827" y="23360"/>
                </a:lnTo>
                <a:lnTo>
                  <a:pt x="23827" y="0"/>
                </a:lnTo>
                <a:lnTo>
                  <a:pt x="0" y="0"/>
                </a:lnTo>
                <a:lnTo>
                  <a:pt x="0" y="23360"/>
                </a:lnTo>
                <a:close/>
              </a:path>
            </a:pathLst>
          </a:custGeom>
          <a:solidFill>
            <a:srgbClr val="6BB8C2"/>
          </a:solidFill>
        </p:spPr>
        <p:txBody>
          <a:bodyPr wrap="square" lIns="0" tIns="0" rIns="0" bIns="0" rtlCol="0"/>
          <a:lstStyle/>
          <a:p>
            <a:endParaRPr/>
          </a:p>
        </p:txBody>
      </p:sp>
      <p:sp>
        <p:nvSpPr>
          <p:cNvPr id="1323" name="object 1323"/>
          <p:cNvSpPr/>
          <p:nvPr/>
        </p:nvSpPr>
        <p:spPr>
          <a:xfrm>
            <a:off x="5825616" y="3735142"/>
            <a:ext cx="20320" cy="0"/>
          </a:xfrm>
          <a:custGeom>
            <a:avLst/>
            <a:gdLst/>
            <a:ahLst/>
            <a:cxnLst/>
            <a:rect l="l" t="t" r="r" b="b"/>
            <a:pathLst>
              <a:path w="20320">
                <a:moveTo>
                  <a:pt x="19791" y="0"/>
                </a:moveTo>
                <a:lnTo>
                  <a:pt x="0" y="0"/>
                </a:lnTo>
              </a:path>
            </a:pathLst>
          </a:custGeom>
          <a:ln w="10985">
            <a:solidFill>
              <a:srgbClr val="677AA4"/>
            </a:solidFill>
          </a:ln>
        </p:spPr>
        <p:txBody>
          <a:bodyPr wrap="square" lIns="0" tIns="0" rIns="0" bIns="0" rtlCol="0"/>
          <a:lstStyle/>
          <a:p>
            <a:endParaRPr/>
          </a:p>
        </p:txBody>
      </p:sp>
      <p:sp>
        <p:nvSpPr>
          <p:cNvPr id="1324" name="object 1324"/>
          <p:cNvSpPr/>
          <p:nvPr/>
        </p:nvSpPr>
        <p:spPr>
          <a:xfrm>
            <a:off x="5872107" y="3719884"/>
            <a:ext cx="31115" cy="30480"/>
          </a:xfrm>
          <a:custGeom>
            <a:avLst/>
            <a:gdLst/>
            <a:ahLst/>
            <a:cxnLst/>
            <a:rect l="l" t="t" r="r" b="b"/>
            <a:pathLst>
              <a:path w="31114" h="30479">
                <a:moveTo>
                  <a:pt x="0" y="30468"/>
                </a:moveTo>
                <a:lnTo>
                  <a:pt x="31111" y="30468"/>
                </a:lnTo>
                <a:lnTo>
                  <a:pt x="31111" y="0"/>
                </a:lnTo>
                <a:lnTo>
                  <a:pt x="0" y="0"/>
                </a:lnTo>
                <a:lnTo>
                  <a:pt x="0" y="30468"/>
                </a:lnTo>
                <a:close/>
              </a:path>
            </a:pathLst>
          </a:custGeom>
          <a:solidFill>
            <a:srgbClr val="FFFFFF"/>
          </a:solidFill>
        </p:spPr>
        <p:txBody>
          <a:bodyPr wrap="square" lIns="0" tIns="0" rIns="0" bIns="0" rtlCol="0"/>
          <a:lstStyle/>
          <a:p>
            <a:endParaRPr/>
          </a:p>
        </p:txBody>
      </p:sp>
      <p:sp>
        <p:nvSpPr>
          <p:cNvPr id="1325" name="object 1325"/>
          <p:cNvSpPr/>
          <p:nvPr/>
        </p:nvSpPr>
        <p:spPr>
          <a:xfrm>
            <a:off x="5875737" y="3723448"/>
            <a:ext cx="24130" cy="23495"/>
          </a:xfrm>
          <a:custGeom>
            <a:avLst/>
            <a:gdLst/>
            <a:ahLst/>
            <a:cxnLst/>
            <a:rect l="l" t="t" r="r" b="b"/>
            <a:pathLst>
              <a:path w="24129" h="23495">
                <a:moveTo>
                  <a:pt x="0" y="23360"/>
                </a:moveTo>
                <a:lnTo>
                  <a:pt x="23829" y="23360"/>
                </a:lnTo>
                <a:lnTo>
                  <a:pt x="23829" y="0"/>
                </a:lnTo>
                <a:lnTo>
                  <a:pt x="0" y="0"/>
                </a:lnTo>
                <a:lnTo>
                  <a:pt x="0" y="23360"/>
                </a:lnTo>
                <a:close/>
              </a:path>
            </a:pathLst>
          </a:custGeom>
          <a:solidFill>
            <a:srgbClr val="6BB8C2"/>
          </a:solidFill>
        </p:spPr>
        <p:txBody>
          <a:bodyPr wrap="square" lIns="0" tIns="0" rIns="0" bIns="0" rtlCol="0"/>
          <a:lstStyle/>
          <a:p>
            <a:endParaRPr/>
          </a:p>
        </p:txBody>
      </p:sp>
      <p:sp>
        <p:nvSpPr>
          <p:cNvPr id="1326" name="object 1326"/>
          <p:cNvSpPr/>
          <p:nvPr/>
        </p:nvSpPr>
        <p:spPr>
          <a:xfrm>
            <a:off x="5877755" y="3735142"/>
            <a:ext cx="20320" cy="0"/>
          </a:xfrm>
          <a:custGeom>
            <a:avLst/>
            <a:gdLst/>
            <a:ahLst/>
            <a:cxnLst/>
            <a:rect l="l" t="t" r="r" b="b"/>
            <a:pathLst>
              <a:path w="20320">
                <a:moveTo>
                  <a:pt x="19835" y="0"/>
                </a:moveTo>
                <a:lnTo>
                  <a:pt x="0" y="0"/>
                </a:lnTo>
              </a:path>
            </a:pathLst>
          </a:custGeom>
          <a:ln w="10985">
            <a:solidFill>
              <a:srgbClr val="677AA4"/>
            </a:solidFill>
          </a:ln>
        </p:spPr>
        <p:txBody>
          <a:bodyPr wrap="square" lIns="0" tIns="0" rIns="0" bIns="0" rtlCol="0"/>
          <a:lstStyle/>
          <a:p>
            <a:endParaRPr/>
          </a:p>
        </p:txBody>
      </p:sp>
      <p:sp>
        <p:nvSpPr>
          <p:cNvPr id="1327" name="object 1327"/>
          <p:cNvSpPr/>
          <p:nvPr/>
        </p:nvSpPr>
        <p:spPr>
          <a:xfrm>
            <a:off x="5610037" y="3543051"/>
            <a:ext cx="80645" cy="147955"/>
          </a:xfrm>
          <a:custGeom>
            <a:avLst/>
            <a:gdLst/>
            <a:ahLst/>
            <a:cxnLst/>
            <a:rect l="l" t="t" r="r" b="b"/>
            <a:pathLst>
              <a:path w="80645" h="147954">
                <a:moveTo>
                  <a:pt x="40010" y="0"/>
                </a:moveTo>
                <a:lnTo>
                  <a:pt x="24444" y="3078"/>
                </a:lnTo>
                <a:lnTo>
                  <a:pt x="11724" y="11470"/>
                </a:lnTo>
                <a:lnTo>
                  <a:pt x="3147" y="23919"/>
                </a:lnTo>
                <a:lnTo>
                  <a:pt x="0" y="39165"/>
                </a:lnTo>
                <a:lnTo>
                  <a:pt x="0" y="147581"/>
                </a:lnTo>
                <a:lnTo>
                  <a:pt x="80044" y="147581"/>
                </a:lnTo>
                <a:lnTo>
                  <a:pt x="80044" y="39165"/>
                </a:lnTo>
                <a:lnTo>
                  <a:pt x="76897" y="23919"/>
                </a:lnTo>
                <a:lnTo>
                  <a:pt x="68315" y="11470"/>
                </a:lnTo>
                <a:lnTo>
                  <a:pt x="55590" y="3078"/>
                </a:lnTo>
                <a:lnTo>
                  <a:pt x="40010" y="0"/>
                </a:lnTo>
                <a:close/>
              </a:path>
            </a:pathLst>
          </a:custGeom>
          <a:solidFill>
            <a:srgbClr val="314C7E"/>
          </a:solidFill>
        </p:spPr>
        <p:txBody>
          <a:bodyPr wrap="square" lIns="0" tIns="0" rIns="0" bIns="0" rtlCol="0"/>
          <a:lstStyle/>
          <a:p>
            <a:endParaRPr/>
          </a:p>
        </p:txBody>
      </p:sp>
      <p:sp>
        <p:nvSpPr>
          <p:cNvPr id="1328" name="object 1328"/>
          <p:cNvSpPr/>
          <p:nvPr/>
        </p:nvSpPr>
        <p:spPr>
          <a:xfrm>
            <a:off x="5595514" y="3528793"/>
            <a:ext cx="109220" cy="176530"/>
          </a:xfrm>
          <a:custGeom>
            <a:avLst/>
            <a:gdLst/>
            <a:ahLst/>
            <a:cxnLst/>
            <a:rect l="l" t="t" r="r" b="b"/>
            <a:pathLst>
              <a:path w="109220" h="176529">
                <a:moveTo>
                  <a:pt x="54535" y="0"/>
                </a:moveTo>
                <a:lnTo>
                  <a:pt x="33332" y="4208"/>
                </a:lnTo>
                <a:lnTo>
                  <a:pt x="15995" y="15673"/>
                </a:lnTo>
                <a:lnTo>
                  <a:pt x="4293" y="32659"/>
                </a:lnTo>
                <a:lnTo>
                  <a:pt x="0" y="53423"/>
                </a:lnTo>
                <a:lnTo>
                  <a:pt x="0" y="176099"/>
                </a:lnTo>
                <a:lnTo>
                  <a:pt x="109091" y="176099"/>
                </a:lnTo>
                <a:lnTo>
                  <a:pt x="109091" y="161841"/>
                </a:lnTo>
                <a:lnTo>
                  <a:pt x="14523" y="161841"/>
                </a:lnTo>
                <a:lnTo>
                  <a:pt x="14523" y="53423"/>
                </a:lnTo>
                <a:lnTo>
                  <a:pt x="17670" y="38177"/>
                </a:lnTo>
                <a:lnTo>
                  <a:pt x="26249" y="25728"/>
                </a:lnTo>
                <a:lnTo>
                  <a:pt x="38967" y="17334"/>
                </a:lnTo>
                <a:lnTo>
                  <a:pt x="54535" y="14258"/>
                </a:lnTo>
                <a:lnTo>
                  <a:pt x="90952" y="14258"/>
                </a:lnTo>
                <a:lnTo>
                  <a:pt x="75749" y="4208"/>
                </a:lnTo>
                <a:lnTo>
                  <a:pt x="54535" y="0"/>
                </a:lnTo>
                <a:close/>
              </a:path>
            </a:pathLst>
          </a:custGeom>
          <a:solidFill>
            <a:srgbClr val="6BB8C2"/>
          </a:solidFill>
        </p:spPr>
        <p:txBody>
          <a:bodyPr wrap="square" lIns="0" tIns="0" rIns="0" bIns="0" rtlCol="0"/>
          <a:lstStyle/>
          <a:p>
            <a:endParaRPr/>
          </a:p>
        </p:txBody>
      </p:sp>
      <p:sp>
        <p:nvSpPr>
          <p:cNvPr id="1329" name="object 1329"/>
          <p:cNvSpPr/>
          <p:nvPr/>
        </p:nvSpPr>
        <p:spPr>
          <a:xfrm>
            <a:off x="5650049" y="3543052"/>
            <a:ext cx="54610" cy="147955"/>
          </a:xfrm>
          <a:custGeom>
            <a:avLst/>
            <a:gdLst/>
            <a:ahLst/>
            <a:cxnLst/>
            <a:rect l="l" t="t" r="r" b="b"/>
            <a:pathLst>
              <a:path w="54610" h="147954">
                <a:moveTo>
                  <a:pt x="36417" y="0"/>
                </a:moveTo>
                <a:lnTo>
                  <a:pt x="0" y="0"/>
                </a:lnTo>
                <a:lnTo>
                  <a:pt x="15579" y="3075"/>
                </a:lnTo>
                <a:lnTo>
                  <a:pt x="28304" y="11470"/>
                </a:lnTo>
                <a:lnTo>
                  <a:pt x="36885" y="23919"/>
                </a:lnTo>
                <a:lnTo>
                  <a:pt x="40032" y="39165"/>
                </a:lnTo>
                <a:lnTo>
                  <a:pt x="40032" y="147582"/>
                </a:lnTo>
                <a:lnTo>
                  <a:pt x="54556" y="147582"/>
                </a:lnTo>
                <a:lnTo>
                  <a:pt x="54556" y="39165"/>
                </a:lnTo>
                <a:lnTo>
                  <a:pt x="50261" y="18401"/>
                </a:lnTo>
                <a:lnTo>
                  <a:pt x="38558" y="1414"/>
                </a:lnTo>
                <a:lnTo>
                  <a:pt x="36417" y="0"/>
                </a:lnTo>
                <a:close/>
              </a:path>
            </a:pathLst>
          </a:custGeom>
          <a:solidFill>
            <a:srgbClr val="6BB8C2"/>
          </a:solidFill>
        </p:spPr>
        <p:txBody>
          <a:bodyPr wrap="square" lIns="0" tIns="0" rIns="0" bIns="0" rtlCol="0"/>
          <a:lstStyle/>
          <a:p>
            <a:endParaRPr/>
          </a:p>
        </p:txBody>
      </p:sp>
      <p:sp>
        <p:nvSpPr>
          <p:cNvPr id="1330" name="object 1330"/>
          <p:cNvSpPr/>
          <p:nvPr/>
        </p:nvSpPr>
        <p:spPr>
          <a:xfrm>
            <a:off x="5578523" y="3512202"/>
            <a:ext cx="116205" cy="89535"/>
          </a:xfrm>
          <a:custGeom>
            <a:avLst/>
            <a:gdLst/>
            <a:ahLst/>
            <a:cxnLst/>
            <a:rect l="l" t="t" r="r" b="b"/>
            <a:pathLst>
              <a:path w="116204" h="89535">
                <a:moveTo>
                  <a:pt x="71526" y="0"/>
                </a:moveTo>
                <a:lnTo>
                  <a:pt x="43715" y="5510"/>
                </a:lnTo>
                <a:lnTo>
                  <a:pt x="20977" y="20530"/>
                </a:lnTo>
                <a:lnTo>
                  <a:pt x="5631" y="42787"/>
                </a:lnTo>
                <a:lnTo>
                  <a:pt x="0" y="70013"/>
                </a:lnTo>
                <a:lnTo>
                  <a:pt x="0" y="89001"/>
                </a:lnTo>
                <a:lnTo>
                  <a:pt x="16991" y="89001"/>
                </a:lnTo>
                <a:lnTo>
                  <a:pt x="16991" y="70013"/>
                </a:lnTo>
                <a:lnTo>
                  <a:pt x="21285" y="49251"/>
                </a:lnTo>
                <a:lnTo>
                  <a:pt x="32986" y="32275"/>
                </a:lnTo>
                <a:lnTo>
                  <a:pt x="50323" y="20816"/>
                </a:lnTo>
                <a:lnTo>
                  <a:pt x="71526" y="16612"/>
                </a:lnTo>
                <a:lnTo>
                  <a:pt x="116151" y="16612"/>
                </a:lnTo>
                <a:lnTo>
                  <a:pt x="99345" y="5510"/>
                </a:lnTo>
                <a:lnTo>
                  <a:pt x="71526" y="0"/>
                </a:lnTo>
                <a:close/>
              </a:path>
            </a:pathLst>
          </a:custGeom>
          <a:solidFill>
            <a:srgbClr val="FFFFFF"/>
          </a:solidFill>
        </p:spPr>
        <p:txBody>
          <a:bodyPr wrap="square" lIns="0" tIns="0" rIns="0" bIns="0" rtlCol="0"/>
          <a:lstStyle/>
          <a:p>
            <a:endParaRPr/>
          </a:p>
        </p:txBody>
      </p:sp>
      <p:sp>
        <p:nvSpPr>
          <p:cNvPr id="1331" name="object 1331"/>
          <p:cNvSpPr/>
          <p:nvPr/>
        </p:nvSpPr>
        <p:spPr>
          <a:xfrm>
            <a:off x="5650049" y="3528815"/>
            <a:ext cx="71755" cy="72390"/>
          </a:xfrm>
          <a:custGeom>
            <a:avLst/>
            <a:gdLst/>
            <a:ahLst/>
            <a:cxnLst/>
            <a:rect l="l" t="t" r="r" b="b"/>
            <a:pathLst>
              <a:path w="71754" h="72389">
                <a:moveTo>
                  <a:pt x="44625" y="0"/>
                </a:moveTo>
                <a:lnTo>
                  <a:pt x="0" y="0"/>
                </a:lnTo>
                <a:lnTo>
                  <a:pt x="21215" y="4203"/>
                </a:lnTo>
                <a:lnTo>
                  <a:pt x="38559" y="15662"/>
                </a:lnTo>
                <a:lnTo>
                  <a:pt x="50262" y="32638"/>
                </a:lnTo>
                <a:lnTo>
                  <a:pt x="54559" y="53400"/>
                </a:lnTo>
                <a:lnTo>
                  <a:pt x="54559" y="72388"/>
                </a:lnTo>
                <a:lnTo>
                  <a:pt x="71525" y="72388"/>
                </a:lnTo>
                <a:lnTo>
                  <a:pt x="71525" y="53400"/>
                </a:lnTo>
                <a:lnTo>
                  <a:pt x="65899" y="26174"/>
                </a:lnTo>
                <a:lnTo>
                  <a:pt x="50557" y="3917"/>
                </a:lnTo>
                <a:lnTo>
                  <a:pt x="44625" y="0"/>
                </a:lnTo>
                <a:close/>
              </a:path>
            </a:pathLst>
          </a:custGeom>
          <a:solidFill>
            <a:srgbClr val="FFFFFF"/>
          </a:solidFill>
        </p:spPr>
        <p:txBody>
          <a:bodyPr wrap="square" lIns="0" tIns="0" rIns="0" bIns="0" rtlCol="0"/>
          <a:lstStyle/>
          <a:p>
            <a:endParaRPr/>
          </a:p>
        </p:txBody>
      </p:sp>
      <p:sp>
        <p:nvSpPr>
          <p:cNvPr id="1332" name="object 1332"/>
          <p:cNvSpPr/>
          <p:nvPr/>
        </p:nvSpPr>
        <p:spPr>
          <a:xfrm>
            <a:off x="5595506" y="3733763"/>
            <a:ext cx="109220" cy="0"/>
          </a:xfrm>
          <a:custGeom>
            <a:avLst/>
            <a:gdLst/>
            <a:ahLst/>
            <a:cxnLst/>
            <a:rect l="l" t="t" r="r" b="b"/>
            <a:pathLst>
              <a:path w="109220">
                <a:moveTo>
                  <a:pt x="109091" y="0"/>
                </a:moveTo>
                <a:lnTo>
                  <a:pt x="0" y="0"/>
                </a:lnTo>
              </a:path>
            </a:pathLst>
          </a:custGeom>
          <a:ln w="32715">
            <a:solidFill>
              <a:srgbClr val="008C99"/>
            </a:solidFill>
          </a:ln>
        </p:spPr>
        <p:txBody>
          <a:bodyPr wrap="square" lIns="0" tIns="0" rIns="0" bIns="0" rtlCol="0"/>
          <a:lstStyle/>
          <a:p>
            <a:endParaRPr/>
          </a:p>
        </p:txBody>
      </p:sp>
      <p:sp>
        <p:nvSpPr>
          <p:cNvPr id="1333" name="object 1333"/>
          <p:cNvSpPr/>
          <p:nvPr/>
        </p:nvSpPr>
        <p:spPr>
          <a:xfrm>
            <a:off x="6017267" y="3733763"/>
            <a:ext cx="109220" cy="0"/>
          </a:xfrm>
          <a:custGeom>
            <a:avLst/>
            <a:gdLst/>
            <a:ahLst/>
            <a:cxnLst/>
            <a:rect l="l" t="t" r="r" b="b"/>
            <a:pathLst>
              <a:path w="109220">
                <a:moveTo>
                  <a:pt x="109114" y="0"/>
                </a:moveTo>
                <a:lnTo>
                  <a:pt x="0" y="0"/>
                </a:lnTo>
              </a:path>
            </a:pathLst>
          </a:custGeom>
          <a:ln w="32715">
            <a:solidFill>
              <a:srgbClr val="008C99"/>
            </a:solidFill>
          </a:ln>
        </p:spPr>
        <p:txBody>
          <a:bodyPr wrap="square" lIns="0" tIns="0" rIns="0" bIns="0" rtlCol="0"/>
          <a:lstStyle/>
          <a:p>
            <a:endParaRPr/>
          </a:p>
        </p:txBody>
      </p:sp>
      <p:sp>
        <p:nvSpPr>
          <p:cNvPr id="1334" name="object 1334"/>
          <p:cNvSpPr/>
          <p:nvPr/>
        </p:nvSpPr>
        <p:spPr>
          <a:xfrm>
            <a:off x="5712387" y="3586967"/>
            <a:ext cx="89535" cy="0"/>
          </a:xfrm>
          <a:custGeom>
            <a:avLst/>
            <a:gdLst/>
            <a:ahLst/>
            <a:cxnLst/>
            <a:rect l="l" t="t" r="r" b="b"/>
            <a:pathLst>
              <a:path w="89535">
                <a:moveTo>
                  <a:pt x="89502" y="0"/>
                </a:moveTo>
                <a:lnTo>
                  <a:pt x="0" y="0"/>
                </a:lnTo>
              </a:path>
            </a:pathLst>
          </a:custGeom>
          <a:ln w="4597">
            <a:solidFill>
              <a:srgbClr val="314C7E"/>
            </a:solidFill>
          </a:ln>
        </p:spPr>
        <p:txBody>
          <a:bodyPr wrap="square" lIns="0" tIns="0" rIns="0" bIns="0" rtlCol="0"/>
          <a:lstStyle/>
          <a:p>
            <a:endParaRPr/>
          </a:p>
        </p:txBody>
      </p:sp>
      <p:sp>
        <p:nvSpPr>
          <p:cNvPr id="1335" name="object 1335"/>
          <p:cNvSpPr/>
          <p:nvPr/>
        </p:nvSpPr>
        <p:spPr>
          <a:xfrm>
            <a:off x="5712402" y="3577807"/>
            <a:ext cx="89535" cy="0"/>
          </a:xfrm>
          <a:custGeom>
            <a:avLst/>
            <a:gdLst/>
            <a:ahLst/>
            <a:cxnLst/>
            <a:rect l="l" t="t" r="r" b="b"/>
            <a:pathLst>
              <a:path w="89535">
                <a:moveTo>
                  <a:pt x="89502" y="0"/>
                </a:moveTo>
                <a:lnTo>
                  <a:pt x="0" y="0"/>
                </a:lnTo>
              </a:path>
            </a:pathLst>
          </a:custGeom>
          <a:ln w="5778">
            <a:solidFill>
              <a:srgbClr val="008C99"/>
            </a:solidFill>
          </a:ln>
        </p:spPr>
        <p:txBody>
          <a:bodyPr wrap="square" lIns="0" tIns="0" rIns="0" bIns="0" rtlCol="0"/>
          <a:lstStyle/>
          <a:p>
            <a:endParaRPr/>
          </a:p>
        </p:txBody>
      </p:sp>
      <p:sp>
        <p:nvSpPr>
          <p:cNvPr id="1336" name="object 1336"/>
          <p:cNvSpPr/>
          <p:nvPr/>
        </p:nvSpPr>
        <p:spPr>
          <a:xfrm>
            <a:off x="5721589" y="3596113"/>
            <a:ext cx="71120" cy="0"/>
          </a:xfrm>
          <a:custGeom>
            <a:avLst/>
            <a:gdLst/>
            <a:ahLst/>
            <a:cxnLst/>
            <a:rect l="l" t="t" r="r" b="b"/>
            <a:pathLst>
              <a:path w="71120">
                <a:moveTo>
                  <a:pt x="71101" y="0"/>
                </a:moveTo>
                <a:lnTo>
                  <a:pt x="0" y="0"/>
                </a:lnTo>
              </a:path>
            </a:pathLst>
          </a:custGeom>
          <a:ln w="5765">
            <a:solidFill>
              <a:srgbClr val="008C99"/>
            </a:solidFill>
          </a:ln>
        </p:spPr>
        <p:txBody>
          <a:bodyPr wrap="square" lIns="0" tIns="0" rIns="0" bIns="0" rtlCol="0"/>
          <a:lstStyle/>
          <a:p>
            <a:endParaRPr/>
          </a:p>
        </p:txBody>
      </p:sp>
      <p:sp>
        <p:nvSpPr>
          <p:cNvPr id="1337" name="object 1337"/>
          <p:cNvSpPr/>
          <p:nvPr/>
        </p:nvSpPr>
        <p:spPr>
          <a:xfrm>
            <a:off x="5429636" y="3586967"/>
            <a:ext cx="158115" cy="0"/>
          </a:xfrm>
          <a:custGeom>
            <a:avLst/>
            <a:gdLst/>
            <a:ahLst/>
            <a:cxnLst/>
            <a:rect l="l" t="t" r="r" b="b"/>
            <a:pathLst>
              <a:path w="158114">
                <a:moveTo>
                  <a:pt x="158094" y="0"/>
                </a:moveTo>
                <a:lnTo>
                  <a:pt x="0" y="0"/>
                </a:lnTo>
              </a:path>
            </a:pathLst>
          </a:custGeom>
          <a:ln w="4597">
            <a:solidFill>
              <a:srgbClr val="314C7E"/>
            </a:solidFill>
          </a:ln>
        </p:spPr>
        <p:txBody>
          <a:bodyPr wrap="square" lIns="0" tIns="0" rIns="0" bIns="0" rtlCol="0"/>
          <a:lstStyle/>
          <a:p>
            <a:endParaRPr/>
          </a:p>
        </p:txBody>
      </p:sp>
      <p:sp>
        <p:nvSpPr>
          <p:cNvPr id="1338" name="object 1338"/>
          <p:cNvSpPr/>
          <p:nvPr/>
        </p:nvSpPr>
        <p:spPr>
          <a:xfrm>
            <a:off x="5429632" y="3577807"/>
            <a:ext cx="158115" cy="0"/>
          </a:xfrm>
          <a:custGeom>
            <a:avLst/>
            <a:gdLst/>
            <a:ahLst/>
            <a:cxnLst/>
            <a:rect l="l" t="t" r="r" b="b"/>
            <a:pathLst>
              <a:path w="158114">
                <a:moveTo>
                  <a:pt x="158094" y="0"/>
                </a:moveTo>
                <a:lnTo>
                  <a:pt x="0" y="0"/>
                </a:lnTo>
              </a:path>
            </a:pathLst>
          </a:custGeom>
          <a:ln w="5778">
            <a:solidFill>
              <a:srgbClr val="008C99"/>
            </a:solidFill>
          </a:ln>
        </p:spPr>
        <p:txBody>
          <a:bodyPr wrap="square" lIns="0" tIns="0" rIns="0" bIns="0" rtlCol="0"/>
          <a:lstStyle/>
          <a:p>
            <a:endParaRPr/>
          </a:p>
        </p:txBody>
      </p:sp>
      <p:sp>
        <p:nvSpPr>
          <p:cNvPr id="1339" name="object 1339"/>
          <p:cNvSpPr/>
          <p:nvPr/>
        </p:nvSpPr>
        <p:spPr>
          <a:xfrm>
            <a:off x="5438873" y="3596113"/>
            <a:ext cx="139700" cy="0"/>
          </a:xfrm>
          <a:custGeom>
            <a:avLst/>
            <a:gdLst/>
            <a:ahLst/>
            <a:cxnLst/>
            <a:rect l="l" t="t" r="r" b="b"/>
            <a:pathLst>
              <a:path w="139700">
                <a:moveTo>
                  <a:pt x="139643" y="0"/>
                </a:moveTo>
                <a:lnTo>
                  <a:pt x="0" y="0"/>
                </a:lnTo>
              </a:path>
            </a:pathLst>
          </a:custGeom>
          <a:ln w="5765">
            <a:solidFill>
              <a:srgbClr val="008C99"/>
            </a:solidFill>
          </a:ln>
        </p:spPr>
        <p:txBody>
          <a:bodyPr wrap="square" lIns="0" tIns="0" rIns="0" bIns="0" rtlCol="0"/>
          <a:lstStyle/>
          <a:p>
            <a:endParaRPr/>
          </a:p>
        </p:txBody>
      </p:sp>
      <p:sp>
        <p:nvSpPr>
          <p:cNvPr id="1340" name="object 1340"/>
          <p:cNvSpPr/>
          <p:nvPr/>
        </p:nvSpPr>
        <p:spPr>
          <a:xfrm>
            <a:off x="5757164" y="3601201"/>
            <a:ext cx="0" cy="161925"/>
          </a:xfrm>
          <a:custGeom>
            <a:avLst/>
            <a:gdLst/>
            <a:ahLst/>
            <a:cxnLst/>
            <a:rect l="l" t="t" r="r" b="b"/>
            <a:pathLst>
              <a:path h="161925">
                <a:moveTo>
                  <a:pt x="0" y="161435"/>
                </a:moveTo>
                <a:lnTo>
                  <a:pt x="0" y="0"/>
                </a:lnTo>
              </a:path>
            </a:pathLst>
          </a:custGeom>
          <a:ln w="40309">
            <a:solidFill>
              <a:srgbClr val="6BB8C2"/>
            </a:solidFill>
          </a:ln>
        </p:spPr>
        <p:txBody>
          <a:bodyPr wrap="square" lIns="0" tIns="0" rIns="0" bIns="0" rtlCol="0"/>
          <a:lstStyle/>
          <a:p>
            <a:endParaRPr/>
          </a:p>
        </p:txBody>
      </p:sp>
      <p:sp>
        <p:nvSpPr>
          <p:cNvPr id="1341" name="object 1341"/>
          <p:cNvSpPr/>
          <p:nvPr/>
        </p:nvSpPr>
        <p:spPr>
          <a:xfrm>
            <a:off x="5438872" y="3601201"/>
            <a:ext cx="139700" cy="161925"/>
          </a:xfrm>
          <a:custGeom>
            <a:avLst/>
            <a:gdLst/>
            <a:ahLst/>
            <a:cxnLst/>
            <a:rect l="l" t="t" r="r" b="b"/>
            <a:pathLst>
              <a:path w="139700" h="161925">
                <a:moveTo>
                  <a:pt x="139644" y="161434"/>
                </a:moveTo>
                <a:lnTo>
                  <a:pt x="0" y="161434"/>
                </a:lnTo>
                <a:lnTo>
                  <a:pt x="0" y="0"/>
                </a:lnTo>
                <a:lnTo>
                  <a:pt x="139644" y="0"/>
                </a:lnTo>
                <a:lnTo>
                  <a:pt x="139644" y="161434"/>
                </a:lnTo>
                <a:close/>
              </a:path>
            </a:pathLst>
          </a:custGeom>
          <a:solidFill>
            <a:srgbClr val="6BB8C2"/>
          </a:solidFill>
        </p:spPr>
        <p:txBody>
          <a:bodyPr wrap="square" lIns="0" tIns="0" rIns="0" bIns="0" rtlCol="0"/>
          <a:lstStyle/>
          <a:p>
            <a:endParaRPr/>
          </a:p>
        </p:txBody>
      </p:sp>
      <p:sp>
        <p:nvSpPr>
          <p:cNvPr id="1342" name="object 1342"/>
          <p:cNvSpPr/>
          <p:nvPr/>
        </p:nvSpPr>
        <p:spPr>
          <a:xfrm>
            <a:off x="5713093" y="3601201"/>
            <a:ext cx="0" cy="161925"/>
          </a:xfrm>
          <a:custGeom>
            <a:avLst/>
            <a:gdLst/>
            <a:ahLst/>
            <a:cxnLst/>
            <a:rect l="l" t="t" r="r" b="b"/>
            <a:pathLst>
              <a:path h="161925">
                <a:moveTo>
                  <a:pt x="0" y="161435"/>
                </a:moveTo>
                <a:lnTo>
                  <a:pt x="0" y="0"/>
                </a:lnTo>
              </a:path>
            </a:pathLst>
          </a:custGeom>
          <a:ln w="9626">
            <a:solidFill>
              <a:srgbClr val="314C7E"/>
            </a:solidFill>
          </a:ln>
        </p:spPr>
        <p:txBody>
          <a:bodyPr wrap="square" lIns="0" tIns="0" rIns="0" bIns="0" rtlCol="0"/>
          <a:lstStyle/>
          <a:p>
            <a:endParaRPr/>
          </a:p>
        </p:txBody>
      </p:sp>
      <p:sp>
        <p:nvSpPr>
          <p:cNvPr id="1343" name="object 1343"/>
          <p:cNvSpPr/>
          <p:nvPr/>
        </p:nvSpPr>
        <p:spPr>
          <a:xfrm>
            <a:off x="5587010" y="3601201"/>
            <a:ext cx="0" cy="161925"/>
          </a:xfrm>
          <a:custGeom>
            <a:avLst/>
            <a:gdLst/>
            <a:ahLst/>
            <a:cxnLst/>
            <a:rect l="l" t="t" r="r" b="b"/>
            <a:pathLst>
              <a:path h="161925">
                <a:moveTo>
                  <a:pt x="0" y="161435"/>
                </a:moveTo>
                <a:lnTo>
                  <a:pt x="0" y="0"/>
                </a:lnTo>
              </a:path>
            </a:pathLst>
          </a:custGeom>
          <a:ln w="9626">
            <a:solidFill>
              <a:srgbClr val="314C7E"/>
            </a:solidFill>
          </a:ln>
        </p:spPr>
        <p:txBody>
          <a:bodyPr wrap="square" lIns="0" tIns="0" rIns="0" bIns="0" rtlCol="0"/>
          <a:lstStyle/>
          <a:p>
            <a:endParaRPr/>
          </a:p>
        </p:txBody>
      </p:sp>
      <p:sp>
        <p:nvSpPr>
          <p:cNvPr id="1344" name="object 1344"/>
          <p:cNvSpPr/>
          <p:nvPr/>
        </p:nvSpPr>
        <p:spPr>
          <a:xfrm>
            <a:off x="6031830" y="3543051"/>
            <a:ext cx="80010" cy="147955"/>
          </a:xfrm>
          <a:custGeom>
            <a:avLst/>
            <a:gdLst/>
            <a:ahLst/>
            <a:cxnLst/>
            <a:rect l="l" t="t" r="r" b="b"/>
            <a:pathLst>
              <a:path w="80010" h="147954">
                <a:moveTo>
                  <a:pt x="39989" y="0"/>
                </a:moveTo>
                <a:lnTo>
                  <a:pt x="24408" y="3078"/>
                </a:lnTo>
                <a:lnTo>
                  <a:pt x="11697" y="11470"/>
                </a:lnTo>
                <a:lnTo>
                  <a:pt x="3138" y="23919"/>
                </a:lnTo>
                <a:lnTo>
                  <a:pt x="0" y="39165"/>
                </a:lnTo>
                <a:lnTo>
                  <a:pt x="0" y="147581"/>
                </a:lnTo>
                <a:lnTo>
                  <a:pt x="79999" y="147581"/>
                </a:lnTo>
                <a:lnTo>
                  <a:pt x="79999" y="39165"/>
                </a:lnTo>
                <a:lnTo>
                  <a:pt x="76856" y="23919"/>
                </a:lnTo>
                <a:lnTo>
                  <a:pt x="68284" y="11470"/>
                </a:lnTo>
                <a:lnTo>
                  <a:pt x="55566" y="3078"/>
                </a:lnTo>
                <a:lnTo>
                  <a:pt x="39989" y="0"/>
                </a:lnTo>
                <a:close/>
              </a:path>
            </a:pathLst>
          </a:custGeom>
          <a:solidFill>
            <a:srgbClr val="314C7E"/>
          </a:solidFill>
        </p:spPr>
        <p:txBody>
          <a:bodyPr wrap="square" lIns="0" tIns="0" rIns="0" bIns="0" rtlCol="0"/>
          <a:lstStyle/>
          <a:p>
            <a:endParaRPr/>
          </a:p>
        </p:txBody>
      </p:sp>
      <p:sp>
        <p:nvSpPr>
          <p:cNvPr id="1345" name="object 1345"/>
          <p:cNvSpPr/>
          <p:nvPr/>
        </p:nvSpPr>
        <p:spPr>
          <a:xfrm>
            <a:off x="6017262" y="3528793"/>
            <a:ext cx="109220" cy="176530"/>
          </a:xfrm>
          <a:custGeom>
            <a:avLst/>
            <a:gdLst/>
            <a:ahLst/>
            <a:cxnLst/>
            <a:rect l="l" t="t" r="r" b="b"/>
            <a:pathLst>
              <a:path w="109220" h="176529">
                <a:moveTo>
                  <a:pt x="54557" y="0"/>
                </a:moveTo>
                <a:lnTo>
                  <a:pt x="33343" y="4208"/>
                </a:lnTo>
                <a:lnTo>
                  <a:pt x="15999" y="15673"/>
                </a:lnTo>
                <a:lnTo>
                  <a:pt x="4293" y="32659"/>
                </a:lnTo>
                <a:lnTo>
                  <a:pt x="0" y="53423"/>
                </a:lnTo>
                <a:lnTo>
                  <a:pt x="0" y="176099"/>
                </a:lnTo>
                <a:lnTo>
                  <a:pt x="109114" y="176099"/>
                </a:lnTo>
                <a:lnTo>
                  <a:pt x="109114" y="161841"/>
                </a:lnTo>
                <a:lnTo>
                  <a:pt x="14569" y="161841"/>
                </a:lnTo>
                <a:lnTo>
                  <a:pt x="14569" y="53423"/>
                </a:lnTo>
                <a:lnTo>
                  <a:pt x="17706" y="38177"/>
                </a:lnTo>
                <a:lnTo>
                  <a:pt x="26267" y="25728"/>
                </a:lnTo>
                <a:lnTo>
                  <a:pt x="38975" y="17334"/>
                </a:lnTo>
                <a:lnTo>
                  <a:pt x="54557" y="14258"/>
                </a:lnTo>
                <a:lnTo>
                  <a:pt x="90967" y="14258"/>
                </a:lnTo>
                <a:lnTo>
                  <a:pt x="75761" y="4208"/>
                </a:lnTo>
                <a:lnTo>
                  <a:pt x="54557" y="0"/>
                </a:lnTo>
                <a:close/>
              </a:path>
            </a:pathLst>
          </a:custGeom>
          <a:solidFill>
            <a:srgbClr val="6BB8C2"/>
          </a:solidFill>
        </p:spPr>
        <p:txBody>
          <a:bodyPr wrap="square" lIns="0" tIns="0" rIns="0" bIns="0" rtlCol="0"/>
          <a:lstStyle/>
          <a:p>
            <a:endParaRPr/>
          </a:p>
        </p:txBody>
      </p:sp>
      <p:sp>
        <p:nvSpPr>
          <p:cNvPr id="1346" name="object 1346"/>
          <p:cNvSpPr/>
          <p:nvPr/>
        </p:nvSpPr>
        <p:spPr>
          <a:xfrm>
            <a:off x="6071820" y="3543052"/>
            <a:ext cx="54610" cy="147955"/>
          </a:xfrm>
          <a:custGeom>
            <a:avLst/>
            <a:gdLst/>
            <a:ahLst/>
            <a:cxnLst/>
            <a:rect l="l" t="t" r="r" b="b"/>
            <a:pathLst>
              <a:path w="54610" h="147954">
                <a:moveTo>
                  <a:pt x="36409" y="0"/>
                </a:moveTo>
                <a:lnTo>
                  <a:pt x="0" y="0"/>
                </a:lnTo>
                <a:lnTo>
                  <a:pt x="15575" y="3075"/>
                </a:lnTo>
                <a:lnTo>
                  <a:pt x="28291" y="11470"/>
                </a:lnTo>
                <a:lnTo>
                  <a:pt x="36866" y="23919"/>
                </a:lnTo>
                <a:lnTo>
                  <a:pt x="40010" y="39165"/>
                </a:lnTo>
                <a:lnTo>
                  <a:pt x="40010" y="147582"/>
                </a:lnTo>
                <a:lnTo>
                  <a:pt x="54556" y="147582"/>
                </a:lnTo>
                <a:lnTo>
                  <a:pt x="54556" y="39165"/>
                </a:lnTo>
                <a:lnTo>
                  <a:pt x="50258" y="18401"/>
                </a:lnTo>
                <a:lnTo>
                  <a:pt x="38549" y="1414"/>
                </a:lnTo>
                <a:lnTo>
                  <a:pt x="36409" y="0"/>
                </a:lnTo>
                <a:close/>
              </a:path>
            </a:pathLst>
          </a:custGeom>
          <a:solidFill>
            <a:srgbClr val="6BB8C2"/>
          </a:solidFill>
        </p:spPr>
        <p:txBody>
          <a:bodyPr wrap="square" lIns="0" tIns="0" rIns="0" bIns="0" rtlCol="0"/>
          <a:lstStyle/>
          <a:p>
            <a:endParaRPr/>
          </a:p>
        </p:txBody>
      </p:sp>
      <p:sp>
        <p:nvSpPr>
          <p:cNvPr id="1347" name="object 1347"/>
          <p:cNvSpPr/>
          <p:nvPr/>
        </p:nvSpPr>
        <p:spPr>
          <a:xfrm>
            <a:off x="6000273" y="3512204"/>
            <a:ext cx="116205" cy="89535"/>
          </a:xfrm>
          <a:custGeom>
            <a:avLst/>
            <a:gdLst/>
            <a:ahLst/>
            <a:cxnLst/>
            <a:rect l="l" t="t" r="r" b="b"/>
            <a:pathLst>
              <a:path w="116204" h="89535">
                <a:moveTo>
                  <a:pt x="71550" y="0"/>
                </a:moveTo>
                <a:lnTo>
                  <a:pt x="43727" y="5509"/>
                </a:lnTo>
                <a:lnTo>
                  <a:pt x="20982" y="20529"/>
                </a:lnTo>
                <a:lnTo>
                  <a:pt x="5632" y="42786"/>
                </a:lnTo>
                <a:lnTo>
                  <a:pt x="0" y="70012"/>
                </a:lnTo>
                <a:lnTo>
                  <a:pt x="0" y="89000"/>
                </a:lnTo>
                <a:lnTo>
                  <a:pt x="16991" y="89000"/>
                </a:lnTo>
                <a:lnTo>
                  <a:pt x="16991" y="70012"/>
                </a:lnTo>
                <a:lnTo>
                  <a:pt x="21286" y="49250"/>
                </a:lnTo>
                <a:lnTo>
                  <a:pt x="32990" y="32274"/>
                </a:lnTo>
                <a:lnTo>
                  <a:pt x="50335" y="20815"/>
                </a:lnTo>
                <a:lnTo>
                  <a:pt x="71550" y="16611"/>
                </a:lnTo>
                <a:lnTo>
                  <a:pt x="116175" y="16611"/>
                </a:lnTo>
                <a:lnTo>
                  <a:pt x="99369" y="5509"/>
                </a:lnTo>
                <a:lnTo>
                  <a:pt x="71550" y="0"/>
                </a:lnTo>
                <a:close/>
              </a:path>
            </a:pathLst>
          </a:custGeom>
          <a:solidFill>
            <a:srgbClr val="FFFFFF"/>
          </a:solidFill>
        </p:spPr>
        <p:txBody>
          <a:bodyPr wrap="square" lIns="0" tIns="0" rIns="0" bIns="0" rtlCol="0"/>
          <a:lstStyle/>
          <a:p>
            <a:endParaRPr/>
          </a:p>
        </p:txBody>
      </p:sp>
      <p:sp>
        <p:nvSpPr>
          <p:cNvPr id="1348" name="object 1348"/>
          <p:cNvSpPr/>
          <p:nvPr/>
        </p:nvSpPr>
        <p:spPr>
          <a:xfrm>
            <a:off x="6071824" y="3528815"/>
            <a:ext cx="71755" cy="72390"/>
          </a:xfrm>
          <a:custGeom>
            <a:avLst/>
            <a:gdLst/>
            <a:ahLst/>
            <a:cxnLst/>
            <a:rect l="l" t="t" r="r" b="b"/>
            <a:pathLst>
              <a:path w="71754" h="72389">
                <a:moveTo>
                  <a:pt x="44625" y="0"/>
                </a:moveTo>
                <a:lnTo>
                  <a:pt x="0" y="0"/>
                </a:lnTo>
                <a:lnTo>
                  <a:pt x="21205" y="4203"/>
                </a:lnTo>
                <a:lnTo>
                  <a:pt x="38549" y="15662"/>
                </a:lnTo>
                <a:lnTo>
                  <a:pt x="50260" y="32638"/>
                </a:lnTo>
                <a:lnTo>
                  <a:pt x="54557" y="53400"/>
                </a:lnTo>
                <a:lnTo>
                  <a:pt x="54557" y="72388"/>
                </a:lnTo>
                <a:lnTo>
                  <a:pt x="71525" y="72388"/>
                </a:lnTo>
                <a:lnTo>
                  <a:pt x="71525" y="53400"/>
                </a:lnTo>
                <a:lnTo>
                  <a:pt x="65897" y="26174"/>
                </a:lnTo>
                <a:lnTo>
                  <a:pt x="50557" y="3917"/>
                </a:lnTo>
                <a:lnTo>
                  <a:pt x="44625" y="0"/>
                </a:lnTo>
                <a:close/>
              </a:path>
            </a:pathLst>
          </a:custGeom>
          <a:solidFill>
            <a:srgbClr val="FFFFFF"/>
          </a:solidFill>
        </p:spPr>
        <p:txBody>
          <a:bodyPr wrap="square" lIns="0" tIns="0" rIns="0" bIns="0" rtlCol="0"/>
          <a:lstStyle/>
          <a:p>
            <a:endParaRPr/>
          </a:p>
        </p:txBody>
      </p:sp>
      <p:sp>
        <p:nvSpPr>
          <p:cNvPr id="1349" name="object 1349"/>
          <p:cNvSpPr/>
          <p:nvPr/>
        </p:nvSpPr>
        <p:spPr>
          <a:xfrm>
            <a:off x="5919976" y="3586967"/>
            <a:ext cx="89535" cy="0"/>
          </a:xfrm>
          <a:custGeom>
            <a:avLst/>
            <a:gdLst/>
            <a:ahLst/>
            <a:cxnLst/>
            <a:rect l="l" t="t" r="r" b="b"/>
            <a:pathLst>
              <a:path w="89535">
                <a:moveTo>
                  <a:pt x="89524" y="0"/>
                </a:moveTo>
                <a:lnTo>
                  <a:pt x="0" y="0"/>
                </a:lnTo>
              </a:path>
            </a:pathLst>
          </a:custGeom>
          <a:ln w="4597">
            <a:solidFill>
              <a:srgbClr val="314C7E"/>
            </a:solidFill>
          </a:ln>
        </p:spPr>
        <p:txBody>
          <a:bodyPr wrap="square" lIns="0" tIns="0" rIns="0" bIns="0" rtlCol="0"/>
          <a:lstStyle/>
          <a:p>
            <a:endParaRPr/>
          </a:p>
        </p:txBody>
      </p:sp>
      <p:sp>
        <p:nvSpPr>
          <p:cNvPr id="1350" name="object 1350"/>
          <p:cNvSpPr/>
          <p:nvPr/>
        </p:nvSpPr>
        <p:spPr>
          <a:xfrm>
            <a:off x="5919987" y="3577807"/>
            <a:ext cx="89535" cy="0"/>
          </a:xfrm>
          <a:custGeom>
            <a:avLst/>
            <a:gdLst/>
            <a:ahLst/>
            <a:cxnLst/>
            <a:rect l="l" t="t" r="r" b="b"/>
            <a:pathLst>
              <a:path w="89535">
                <a:moveTo>
                  <a:pt x="89524" y="0"/>
                </a:moveTo>
                <a:lnTo>
                  <a:pt x="0" y="0"/>
                </a:lnTo>
              </a:path>
            </a:pathLst>
          </a:custGeom>
          <a:ln w="5778">
            <a:solidFill>
              <a:srgbClr val="008C99"/>
            </a:solidFill>
          </a:ln>
        </p:spPr>
        <p:txBody>
          <a:bodyPr wrap="square" lIns="0" tIns="0" rIns="0" bIns="0" rtlCol="0"/>
          <a:lstStyle/>
          <a:p>
            <a:endParaRPr/>
          </a:p>
        </p:txBody>
      </p:sp>
      <p:sp>
        <p:nvSpPr>
          <p:cNvPr id="1351" name="object 1351"/>
          <p:cNvSpPr/>
          <p:nvPr/>
        </p:nvSpPr>
        <p:spPr>
          <a:xfrm>
            <a:off x="5929197" y="3596113"/>
            <a:ext cx="71120" cy="0"/>
          </a:xfrm>
          <a:custGeom>
            <a:avLst/>
            <a:gdLst/>
            <a:ahLst/>
            <a:cxnLst/>
            <a:rect l="l" t="t" r="r" b="b"/>
            <a:pathLst>
              <a:path w="71120">
                <a:moveTo>
                  <a:pt x="71078" y="0"/>
                </a:moveTo>
                <a:lnTo>
                  <a:pt x="0" y="0"/>
                </a:lnTo>
              </a:path>
            </a:pathLst>
          </a:custGeom>
          <a:ln w="5765">
            <a:solidFill>
              <a:srgbClr val="008C99"/>
            </a:solidFill>
          </a:ln>
        </p:spPr>
        <p:txBody>
          <a:bodyPr wrap="square" lIns="0" tIns="0" rIns="0" bIns="0" rtlCol="0"/>
          <a:lstStyle/>
          <a:p>
            <a:endParaRPr/>
          </a:p>
        </p:txBody>
      </p:sp>
      <p:sp>
        <p:nvSpPr>
          <p:cNvPr id="1352" name="object 1352"/>
          <p:cNvSpPr/>
          <p:nvPr/>
        </p:nvSpPr>
        <p:spPr>
          <a:xfrm>
            <a:off x="6134134" y="3586967"/>
            <a:ext cx="158115" cy="0"/>
          </a:xfrm>
          <a:custGeom>
            <a:avLst/>
            <a:gdLst/>
            <a:ahLst/>
            <a:cxnLst/>
            <a:rect l="l" t="t" r="r" b="b"/>
            <a:pathLst>
              <a:path w="158114">
                <a:moveTo>
                  <a:pt x="158094" y="0"/>
                </a:moveTo>
                <a:lnTo>
                  <a:pt x="0" y="0"/>
                </a:lnTo>
              </a:path>
            </a:pathLst>
          </a:custGeom>
          <a:ln w="4597">
            <a:solidFill>
              <a:srgbClr val="314C7E"/>
            </a:solidFill>
          </a:ln>
        </p:spPr>
        <p:txBody>
          <a:bodyPr wrap="square" lIns="0" tIns="0" rIns="0" bIns="0" rtlCol="0"/>
          <a:lstStyle/>
          <a:p>
            <a:endParaRPr/>
          </a:p>
        </p:txBody>
      </p:sp>
      <p:sp>
        <p:nvSpPr>
          <p:cNvPr id="1353" name="object 1353"/>
          <p:cNvSpPr/>
          <p:nvPr/>
        </p:nvSpPr>
        <p:spPr>
          <a:xfrm>
            <a:off x="6134136" y="3577807"/>
            <a:ext cx="158115" cy="0"/>
          </a:xfrm>
          <a:custGeom>
            <a:avLst/>
            <a:gdLst/>
            <a:ahLst/>
            <a:cxnLst/>
            <a:rect l="l" t="t" r="r" b="b"/>
            <a:pathLst>
              <a:path w="158114">
                <a:moveTo>
                  <a:pt x="158094" y="0"/>
                </a:moveTo>
                <a:lnTo>
                  <a:pt x="0" y="0"/>
                </a:lnTo>
              </a:path>
            </a:pathLst>
          </a:custGeom>
          <a:ln w="5778">
            <a:solidFill>
              <a:srgbClr val="008C99"/>
            </a:solidFill>
          </a:ln>
        </p:spPr>
        <p:txBody>
          <a:bodyPr wrap="square" lIns="0" tIns="0" rIns="0" bIns="0" rtlCol="0"/>
          <a:lstStyle/>
          <a:p>
            <a:endParaRPr/>
          </a:p>
        </p:txBody>
      </p:sp>
      <p:sp>
        <p:nvSpPr>
          <p:cNvPr id="1354" name="object 1354"/>
          <p:cNvSpPr/>
          <p:nvPr/>
        </p:nvSpPr>
        <p:spPr>
          <a:xfrm>
            <a:off x="6143330" y="3596113"/>
            <a:ext cx="139700" cy="0"/>
          </a:xfrm>
          <a:custGeom>
            <a:avLst/>
            <a:gdLst/>
            <a:ahLst/>
            <a:cxnLst/>
            <a:rect l="l" t="t" r="r" b="b"/>
            <a:pathLst>
              <a:path w="139700">
                <a:moveTo>
                  <a:pt x="139689" y="0"/>
                </a:moveTo>
                <a:lnTo>
                  <a:pt x="0" y="0"/>
                </a:lnTo>
              </a:path>
            </a:pathLst>
          </a:custGeom>
          <a:ln w="5765">
            <a:solidFill>
              <a:srgbClr val="008C99"/>
            </a:solidFill>
          </a:ln>
        </p:spPr>
        <p:txBody>
          <a:bodyPr wrap="square" lIns="0" tIns="0" rIns="0" bIns="0" rtlCol="0"/>
          <a:lstStyle/>
          <a:p>
            <a:endParaRPr/>
          </a:p>
        </p:txBody>
      </p:sp>
      <p:sp>
        <p:nvSpPr>
          <p:cNvPr id="1355" name="object 1355"/>
          <p:cNvSpPr/>
          <p:nvPr/>
        </p:nvSpPr>
        <p:spPr>
          <a:xfrm>
            <a:off x="5964726" y="3601201"/>
            <a:ext cx="0" cy="161925"/>
          </a:xfrm>
          <a:custGeom>
            <a:avLst/>
            <a:gdLst/>
            <a:ahLst/>
            <a:cxnLst/>
            <a:rect l="l" t="t" r="r" b="b"/>
            <a:pathLst>
              <a:path h="161925">
                <a:moveTo>
                  <a:pt x="0" y="161435"/>
                </a:moveTo>
                <a:lnTo>
                  <a:pt x="0" y="0"/>
                </a:lnTo>
              </a:path>
            </a:pathLst>
          </a:custGeom>
          <a:ln w="40284">
            <a:solidFill>
              <a:srgbClr val="6BB8C2"/>
            </a:solidFill>
          </a:ln>
        </p:spPr>
        <p:txBody>
          <a:bodyPr wrap="square" lIns="0" tIns="0" rIns="0" bIns="0" rtlCol="0"/>
          <a:lstStyle/>
          <a:p>
            <a:endParaRPr/>
          </a:p>
        </p:txBody>
      </p:sp>
      <p:sp>
        <p:nvSpPr>
          <p:cNvPr id="1356" name="object 1356"/>
          <p:cNvSpPr/>
          <p:nvPr/>
        </p:nvSpPr>
        <p:spPr>
          <a:xfrm>
            <a:off x="6143353" y="3601201"/>
            <a:ext cx="139700" cy="161925"/>
          </a:xfrm>
          <a:custGeom>
            <a:avLst/>
            <a:gdLst/>
            <a:ahLst/>
            <a:cxnLst/>
            <a:rect l="l" t="t" r="r" b="b"/>
            <a:pathLst>
              <a:path w="139700" h="161925">
                <a:moveTo>
                  <a:pt x="0" y="161434"/>
                </a:moveTo>
                <a:lnTo>
                  <a:pt x="139666" y="161434"/>
                </a:lnTo>
                <a:lnTo>
                  <a:pt x="139666" y="0"/>
                </a:lnTo>
                <a:lnTo>
                  <a:pt x="0" y="0"/>
                </a:lnTo>
                <a:lnTo>
                  <a:pt x="0" y="161434"/>
                </a:lnTo>
                <a:close/>
              </a:path>
            </a:pathLst>
          </a:custGeom>
          <a:solidFill>
            <a:srgbClr val="6BB8C2"/>
          </a:solidFill>
        </p:spPr>
        <p:txBody>
          <a:bodyPr wrap="square" lIns="0" tIns="0" rIns="0" bIns="0" rtlCol="0"/>
          <a:lstStyle/>
          <a:p>
            <a:endParaRPr/>
          </a:p>
        </p:txBody>
      </p:sp>
      <p:sp>
        <p:nvSpPr>
          <p:cNvPr id="1357" name="object 1357"/>
          <p:cNvSpPr/>
          <p:nvPr/>
        </p:nvSpPr>
        <p:spPr>
          <a:xfrm>
            <a:off x="6008781" y="3601201"/>
            <a:ext cx="0" cy="161925"/>
          </a:xfrm>
          <a:custGeom>
            <a:avLst/>
            <a:gdLst/>
            <a:ahLst/>
            <a:cxnLst/>
            <a:rect l="l" t="t" r="r" b="b"/>
            <a:pathLst>
              <a:path h="161925">
                <a:moveTo>
                  <a:pt x="0" y="161435"/>
                </a:moveTo>
                <a:lnTo>
                  <a:pt x="0" y="0"/>
                </a:lnTo>
              </a:path>
            </a:pathLst>
          </a:custGeom>
          <a:ln w="9639">
            <a:solidFill>
              <a:srgbClr val="314C7E"/>
            </a:solidFill>
          </a:ln>
        </p:spPr>
        <p:txBody>
          <a:bodyPr wrap="square" lIns="0" tIns="0" rIns="0" bIns="0" rtlCol="0"/>
          <a:lstStyle/>
          <a:p>
            <a:endParaRPr/>
          </a:p>
        </p:txBody>
      </p:sp>
      <p:sp>
        <p:nvSpPr>
          <p:cNvPr id="1358" name="object 1358"/>
          <p:cNvSpPr/>
          <p:nvPr/>
        </p:nvSpPr>
        <p:spPr>
          <a:xfrm>
            <a:off x="6134855" y="3601201"/>
            <a:ext cx="0" cy="161925"/>
          </a:xfrm>
          <a:custGeom>
            <a:avLst/>
            <a:gdLst/>
            <a:ahLst/>
            <a:cxnLst/>
            <a:rect l="l" t="t" r="r" b="b"/>
            <a:pathLst>
              <a:path h="161925">
                <a:moveTo>
                  <a:pt x="0" y="161435"/>
                </a:moveTo>
                <a:lnTo>
                  <a:pt x="0" y="0"/>
                </a:lnTo>
              </a:path>
            </a:pathLst>
          </a:custGeom>
          <a:ln w="9601">
            <a:solidFill>
              <a:srgbClr val="314C7E"/>
            </a:solidFill>
          </a:ln>
        </p:spPr>
        <p:txBody>
          <a:bodyPr wrap="square" lIns="0" tIns="0" rIns="0" bIns="0" rtlCol="0"/>
          <a:lstStyle/>
          <a:p>
            <a:endParaRPr/>
          </a:p>
        </p:txBody>
      </p:sp>
      <p:sp>
        <p:nvSpPr>
          <p:cNvPr id="1359" name="object 1359"/>
          <p:cNvSpPr/>
          <p:nvPr/>
        </p:nvSpPr>
        <p:spPr>
          <a:xfrm>
            <a:off x="5438867" y="3472811"/>
            <a:ext cx="842644" cy="0"/>
          </a:xfrm>
          <a:custGeom>
            <a:avLst/>
            <a:gdLst/>
            <a:ahLst/>
            <a:cxnLst/>
            <a:rect l="l" t="t" r="r" b="b"/>
            <a:pathLst>
              <a:path w="842645">
                <a:moveTo>
                  <a:pt x="842200" y="0"/>
                </a:moveTo>
                <a:lnTo>
                  <a:pt x="0" y="0"/>
                </a:lnTo>
              </a:path>
            </a:pathLst>
          </a:custGeom>
          <a:ln w="5156">
            <a:solidFill>
              <a:srgbClr val="314C7E"/>
            </a:solidFill>
          </a:ln>
        </p:spPr>
        <p:txBody>
          <a:bodyPr wrap="square" lIns="0" tIns="0" rIns="0" bIns="0" rtlCol="0"/>
          <a:lstStyle/>
          <a:p>
            <a:endParaRPr/>
          </a:p>
        </p:txBody>
      </p:sp>
      <p:sp>
        <p:nvSpPr>
          <p:cNvPr id="1360" name="object 1360"/>
          <p:cNvSpPr/>
          <p:nvPr/>
        </p:nvSpPr>
        <p:spPr>
          <a:xfrm>
            <a:off x="3658649" y="1275207"/>
            <a:ext cx="419734" cy="2538095"/>
          </a:xfrm>
          <a:custGeom>
            <a:avLst/>
            <a:gdLst/>
            <a:ahLst/>
            <a:cxnLst/>
            <a:rect l="l" t="t" r="r" b="b"/>
            <a:pathLst>
              <a:path w="419735" h="2538095">
                <a:moveTo>
                  <a:pt x="419586" y="2537579"/>
                </a:moveTo>
                <a:lnTo>
                  <a:pt x="0" y="2537579"/>
                </a:lnTo>
                <a:lnTo>
                  <a:pt x="0" y="0"/>
                </a:lnTo>
                <a:lnTo>
                  <a:pt x="419586" y="0"/>
                </a:lnTo>
                <a:lnTo>
                  <a:pt x="419586" y="2537579"/>
                </a:lnTo>
                <a:close/>
              </a:path>
            </a:pathLst>
          </a:custGeom>
          <a:solidFill>
            <a:srgbClr val="FFFFFF"/>
          </a:solidFill>
        </p:spPr>
        <p:txBody>
          <a:bodyPr wrap="square" lIns="0" tIns="0" rIns="0" bIns="0" rtlCol="0"/>
          <a:lstStyle/>
          <a:p>
            <a:endParaRPr/>
          </a:p>
        </p:txBody>
      </p:sp>
      <p:sp>
        <p:nvSpPr>
          <p:cNvPr id="1361" name="object 1361"/>
          <p:cNvSpPr/>
          <p:nvPr/>
        </p:nvSpPr>
        <p:spPr>
          <a:xfrm>
            <a:off x="3674026"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2" name="object 1362"/>
          <p:cNvSpPr/>
          <p:nvPr/>
        </p:nvSpPr>
        <p:spPr>
          <a:xfrm>
            <a:off x="3701820"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3" name="object 1363"/>
          <p:cNvSpPr/>
          <p:nvPr/>
        </p:nvSpPr>
        <p:spPr>
          <a:xfrm>
            <a:off x="3729570"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4" name="object 1364"/>
          <p:cNvSpPr/>
          <p:nvPr/>
        </p:nvSpPr>
        <p:spPr>
          <a:xfrm>
            <a:off x="3757331"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5" name="object 1365"/>
          <p:cNvSpPr/>
          <p:nvPr/>
        </p:nvSpPr>
        <p:spPr>
          <a:xfrm>
            <a:off x="3785125"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6" name="object 1366"/>
          <p:cNvSpPr/>
          <p:nvPr/>
        </p:nvSpPr>
        <p:spPr>
          <a:xfrm>
            <a:off x="3812886"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7" name="object 1367"/>
          <p:cNvSpPr/>
          <p:nvPr/>
        </p:nvSpPr>
        <p:spPr>
          <a:xfrm>
            <a:off x="3840658"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8" name="object 1368"/>
          <p:cNvSpPr/>
          <p:nvPr/>
        </p:nvSpPr>
        <p:spPr>
          <a:xfrm>
            <a:off x="3868431"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69" name="object 1369"/>
          <p:cNvSpPr/>
          <p:nvPr/>
        </p:nvSpPr>
        <p:spPr>
          <a:xfrm>
            <a:off x="3896192"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0" name="object 1370"/>
          <p:cNvSpPr/>
          <p:nvPr/>
        </p:nvSpPr>
        <p:spPr>
          <a:xfrm>
            <a:off x="3923953"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1" name="object 1371"/>
          <p:cNvSpPr/>
          <p:nvPr/>
        </p:nvSpPr>
        <p:spPr>
          <a:xfrm>
            <a:off x="3951747"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2" name="object 1372"/>
          <p:cNvSpPr/>
          <p:nvPr/>
        </p:nvSpPr>
        <p:spPr>
          <a:xfrm>
            <a:off x="3979498"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3" name="object 1373"/>
          <p:cNvSpPr/>
          <p:nvPr/>
        </p:nvSpPr>
        <p:spPr>
          <a:xfrm>
            <a:off x="4007270"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4" name="object 1374"/>
          <p:cNvSpPr/>
          <p:nvPr/>
        </p:nvSpPr>
        <p:spPr>
          <a:xfrm>
            <a:off x="4035064"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5" name="object 1375"/>
          <p:cNvSpPr/>
          <p:nvPr/>
        </p:nvSpPr>
        <p:spPr>
          <a:xfrm>
            <a:off x="4062825" y="1275206"/>
            <a:ext cx="0" cy="2538095"/>
          </a:xfrm>
          <a:custGeom>
            <a:avLst/>
            <a:gdLst/>
            <a:ahLst/>
            <a:cxnLst/>
            <a:rect l="l" t="t" r="r" b="b"/>
            <a:pathLst>
              <a:path h="2538095">
                <a:moveTo>
                  <a:pt x="0" y="2537580"/>
                </a:moveTo>
                <a:lnTo>
                  <a:pt x="0" y="0"/>
                </a:lnTo>
              </a:path>
            </a:pathLst>
          </a:custGeom>
          <a:ln w="4233">
            <a:solidFill>
              <a:srgbClr val="C3C1C0"/>
            </a:solidFill>
          </a:ln>
        </p:spPr>
        <p:txBody>
          <a:bodyPr wrap="square" lIns="0" tIns="0" rIns="0" bIns="0" rtlCol="0"/>
          <a:lstStyle/>
          <a:p>
            <a:endParaRPr/>
          </a:p>
        </p:txBody>
      </p:sp>
      <p:sp>
        <p:nvSpPr>
          <p:cNvPr id="1376" name="object 1376"/>
          <p:cNvSpPr/>
          <p:nvPr/>
        </p:nvSpPr>
        <p:spPr>
          <a:xfrm>
            <a:off x="3631896" y="1298365"/>
            <a:ext cx="0" cy="2514600"/>
          </a:xfrm>
          <a:custGeom>
            <a:avLst/>
            <a:gdLst/>
            <a:ahLst/>
            <a:cxnLst/>
            <a:rect l="l" t="t" r="r" b="b"/>
            <a:pathLst>
              <a:path h="2514600">
                <a:moveTo>
                  <a:pt x="0" y="2514422"/>
                </a:moveTo>
                <a:lnTo>
                  <a:pt x="0" y="0"/>
                </a:lnTo>
              </a:path>
            </a:pathLst>
          </a:custGeom>
          <a:ln w="4233">
            <a:solidFill>
              <a:srgbClr val="6BB8C2"/>
            </a:solidFill>
          </a:ln>
        </p:spPr>
        <p:txBody>
          <a:bodyPr wrap="square" lIns="0" tIns="0" rIns="0" bIns="0" rtlCol="0"/>
          <a:lstStyle/>
          <a:p>
            <a:endParaRPr/>
          </a:p>
        </p:txBody>
      </p:sp>
      <p:sp>
        <p:nvSpPr>
          <p:cNvPr id="1377" name="object 1377"/>
          <p:cNvSpPr/>
          <p:nvPr/>
        </p:nvSpPr>
        <p:spPr>
          <a:xfrm>
            <a:off x="3726196" y="1243208"/>
            <a:ext cx="0" cy="12700"/>
          </a:xfrm>
          <a:custGeom>
            <a:avLst/>
            <a:gdLst/>
            <a:ahLst/>
            <a:cxnLst/>
            <a:rect l="l" t="t" r="r" b="b"/>
            <a:pathLst>
              <a:path h="12700">
                <a:moveTo>
                  <a:pt x="0" y="0"/>
                </a:moveTo>
                <a:lnTo>
                  <a:pt x="0" y="12573"/>
                </a:lnTo>
              </a:path>
            </a:pathLst>
          </a:custGeom>
          <a:ln w="3743">
            <a:solidFill>
              <a:srgbClr val="FFFFFF"/>
            </a:solidFill>
          </a:ln>
        </p:spPr>
        <p:txBody>
          <a:bodyPr wrap="square" lIns="0" tIns="0" rIns="0" bIns="0" rtlCol="0"/>
          <a:lstStyle/>
          <a:p>
            <a:endParaRPr/>
          </a:p>
        </p:txBody>
      </p:sp>
      <p:sp>
        <p:nvSpPr>
          <p:cNvPr id="1378" name="object 1378"/>
          <p:cNvSpPr/>
          <p:nvPr/>
        </p:nvSpPr>
        <p:spPr>
          <a:xfrm>
            <a:off x="3745574" y="1272697"/>
            <a:ext cx="12700" cy="0"/>
          </a:xfrm>
          <a:custGeom>
            <a:avLst/>
            <a:gdLst/>
            <a:ahLst/>
            <a:cxnLst/>
            <a:rect l="l" t="t" r="r" b="b"/>
            <a:pathLst>
              <a:path w="12700">
                <a:moveTo>
                  <a:pt x="12147" y="0"/>
                </a:moveTo>
                <a:lnTo>
                  <a:pt x="0" y="0"/>
                </a:lnTo>
              </a:path>
            </a:pathLst>
          </a:custGeom>
          <a:ln w="4233">
            <a:solidFill>
              <a:srgbClr val="314C7E"/>
            </a:solidFill>
          </a:ln>
        </p:spPr>
        <p:txBody>
          <a:bodyPr wrap="square" lIns="0" tIns="0" rIns="0" bIns="0" rtlCol="0"/>
          <a:lstStyle/>
          <a:p>
            <a:endParaRPr/>
          </a:p>
        </p:txBody>
      </p:sp>
      <p:sp>
        <p:nvSpPr>
          <p:cNvPr id="1379" name="object 1379"/>
          <p:cNvSpPr/>
          <p:nvPr/>
        </p:nvSpPr>
        <p:spPr>
          <a:xfrm>
            <a:off x="3765906" y="1272697"/>
            <a:ext cx="12700" cy="0"/>
          </a:xfrm>
          <a:custGeom>
            <a:avLst/>
            <a:gdLst/>
            <a:ahLst/>
            <a:cxnLst/>
            <a:rect l="l" t="t" r="r" b="b"/>
            <a:pathLst>
              <a:path w="12700">
                <a:moveTo>
                  <a:pt x="12147" y="0"/>
                </a:moveTo>
                <a:lnTo>
                  <a:pt x="0" y="0"/>
                </a:lnTo>
              </a:path>
            </a:pathLst>
          </a:custGeom>
          <a:ln w="4233">
            <a:solidFill>
              <a:srgbClr val="314C7E"/>
            </a:solidFill>
          </a:ln>
        </p:spPr>
        <p:txBody>
          <a:bodyPr wrap="square" lIns="0" tIns="0" rIns="0" bIns="0" rtlCol="0"/>
          <a:lstStyle/>
          <a:p>
            <a:endParaRPr/>
          </a:p>
        </p:txBody>
      </p:sp>
      <p:sp>
        <p:nvSpPr>
          <p:cNvPr id="1380" name="object 1380"/>
          <p:cNvSpPr/>
          <p:nvPr/>
        </p:nvSpPr>
        <p:spPr>
          <a:xfrm>
            <a:off x="3898737" y="878711"/>
            <a:ext cx="0" cy="396875"/>
          </a:xfrm>
          <a:custGeom>
            <a:avLst/>
            <a:gdLst/>
            <a:ahLst/>
            <a:cxnLst/>
            <a:rect l="l" t="t" r="r" b="b"/>
            <a:pathLst>
              <a:path h="396875">
                <a:moveTo>
                  <a:pt x="0" y="396496"/>
                </a:moveTo>
                <a:lnTo>
                  <a:pt x="0" y="0"/>
                </a:lnTo>
              </a:path>
            </a:pathLst>
          </a:custGeom>
          <a:ln w="4368">
            <a:solidFill>
              <a:srgbClr val="FFFFFF"/>
            </a:solidFill>
          </a:ln>
        </p:spPr>
        <p:txBody>
          <a:bodyPr wrap="square" lIns="0" tIns="0" rIns="0" bIns="0" rtlCol="0"/>
          <a:lstStyle/>
          <a:p>
            <a:endParaRPr/>
          </a:p>
        </p:txBody>
      </p:sp>
      <p:sp>
        <p:nvSpPr>
          <p:cNvPr id="1381" name="object 1381"/>
          <p:cNvSpPr/>
          <p:nvPr/>
        </p:nvSpPr>
        <p:spPr>
          <a:xfrm>
            <a:off x="3898737" y="1010130"/>
            <a:ext cx="0" cy="265430"/>
          </a:xfrm>
          <a:custGeom>
            <a:avLst/>
            <a:gdLst/>
            <a:ahLst/>
            <a:cxnLst/>
            <a:rect l="l" t="t" r="r" b="b"/>
            <a:pathLst>
              <a:path h="265430">
                <a:moveTo>
                  <a:pt x="0" y="265077"/>
                </a:moveTo>
                <a:lnTo>
                  <a:pt x="0" y="0"/>
                </a:lnTo>
              </a:path>
            </a:pathLst>
          </a:custGeom>
          <a:ln w="8737">
            <a:solidFill>
              <a:srgbClr val="314C7E"/>
            </a:solidFill>
          </a:ln>
        </p:spPr>
        <p:txBody>
          <a:bodyPr wrap="square" lIns="0" tIns="0" rIns="0" bIns="0" rtlCol="0"/>
          <a:lstStyle/>
          <a:p>
            <a:endParaRPr/>
          </a:p>
        </p:txBody>
      </p:sp>
      <p:sp>
        <p:nvSpPr>
          <p:cNvPr id="1382" name="object 1382"/>
          <p:cNvSpPr/>
          <p:nvPr/>
        </p:nvSpPr>
        <p:spPr>
          <a:xfrm>
            <a:off x="4095146" y="1298365"/>
            <a:ext cx="0" cy="2514600"/>
          </a:xfrm>
          <a:custGeom>
            <a:avLst/>
            <a:gdLst/>
            <a:ahLst/>
            <a:cxnLst/>
            <a:rect l="l" t="t" r="r" b="b"/>
            <a:pathLst>
              <a:path h="2514600">
                <a:moveTo>
                  <a:pt x="0" y="2514422"/>
                </a:moveTo>
                <a:lnTo>
                  <a:pt x="0" y="0"/>
                </a:lnTo>
              </a:path>
            </a:pathLst>
          </a:custGeom>
          <a:ln w="15151">
            <a:solidFill>
              <a:srgbClr val="314C7E"/>
            </a:solidFill>
          </a:ln>
        </p:spPr>
        <p:txBody>
          <a:bodyPr wrap="square" lIns="0" tIns="0" rIns="0" bIns="0" rtlCol="0"/>
          <a:lstStyle/>
          <a:p>
            <a:endParaRPr/>
          </a:p>
        </p:txBody>
      </p:sp>
      <p:sp>
        <p:nvSpPr>
          <p:cNvPr id="1383" name="object 1383"/>
          <p:cNvSpPr/>
          <p:nvPr/>
        </p:nvSpPr>
        <p:spPr>
          <a:xfrm>
            <a:off x="3985381" y="1040598"/>
            <a:ext cx="0" cy="234950"/>
          </a:xfrm>
          <a:custGeom>
            <a:avLst/>
            <a:gdLst/>
            <a:ahLst/>
            <a:cxnLst/>
            <a:rect l="l" t="t" r="r" b="b"/>
            <a:pathLst>
              <a:path h="234950">
                <a:moveTo>
                  <a:pt x="0" y="234609"/>
                </a:moveTo>
                <a:lnTo>
                  <a:pt x="0" y="0"/>
                </a:lnTo>
              </a:path>
            </a:pathLst>
          </a:custGeom>
          <a:ln w="4233">
            <a:solidFill>
              <a:srgbClr val="314C7E"/>
            </a:solidFill>
          </a:ln>
        </p:spPr>
        <p:txBody>
          <a:bodyPr wrap="square" lIns="0" tIns="0" rIns="0" bIns="0" rtlCol="0"/>
          <a:lstStyle/>
          <a:p>
            <a:endParaRPr/>
          </a:p>
        </p:txBody>
      </p:sp>
      <p:sp>
        <p:nvSpPr>
          <p:cNvPr id="1384" name="object 1384"/>
          <p:cNvSpPr/>
          <p:nvPr/>
        </p:nvSpPr>
        <p:spPr>
          <a:xfrm>
            <a:off x="3672927" y="1365768"/>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385" name="object 1385"/>
          <p:cNvSpPr/>
          <p:nvPr/>
        </p:nvSpPr>
        <p:spPr>
          <a:xfrm>
            <a:off x="3672927" y="1416132"/>
            <a:ext cx="398145" cy="0"/>
          </a:xfrm>
          <a:custGeom>
            <a:avLst/>
            <a:gdLst/>
            <a:ahLst/>
            <a:cxnLst/>
            <a:rect l="l" t="t" r="r" b="b"/>
            <a:pathLst>
              <a:path w="398145">
                <a:moveTo>
                  <a:pt x="398044" y="0"/>
                </a:moveTo>
                <a:lnTo>
                  <a:pt x="0" y="0"/>
                </a:lnTo>
              </a:path>
            </a:pathLst>
          </a:custGeom>
          <a:ln w="11023">
            <a:solidFill>
              <a:srgbClr val="677AA4"/>
            </a:solidFill>
          </a:ln>
        </p:spPr>
        <p:txBody>
          <a:bodyPr wrap="square" lIns="0" tIns="0" rIns="0" bIns="0" rtlCol="0"/>
          <a:lstStyle/>
          <a:p>
            <a:endParaRPr/>
          </a:p>
        </p:txBody>
      </p:sp>
      <p:sp>
        <p:nvSpPr>
          <p:cNvPr id="1386" name="object 1386"/>
          <p:cNvSpPr/>
          <p:nvPr/>
        </p:nvSpPr>
        <p:spPr>
          <a:xfrm>
            <a:off x="3672927" y="1466507"/>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387" name="object 1387"/>
          <p:cNvSpPr/>
          <p:nvPr/>
        </p:nvSpPr>
        <p:spPr>
          <a:xfrm>
            <a:off x="3672927" y="1516903"/>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88" name="object 1388"/>
          <p:cNvSpPr/>
          <p:nvPr/>
        </p:nvSpPr>
        <p:spPr>
          <a:xfrm>
            <a:off x="3672927" y="156727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89" name="object 1389"/>
          <p:cNvSpPr/>
          <p:nvPr/>
        </p:nvSpPr>
        <p:spPr>
          <a:xfrm>
            <a:off x="3672927" y="1617662"/>
            <a:ext cx="398145" cy="0"/>
          </a:xfrm>
          <a:custGeom>
            <a:avLst/>
            <a:gdLst/>
            <a:ahLst/>
            <a:cxnLst/>
            <a:rect l="l" t="t" r="r" b="b"/>
            <a:pathLst>
              <a:path w="398145">
                <a:moveTo>
                  <a:pt x="398044" y="0"/>
                </a:moveTo>
                <a:lnTo>
                  <a:pt x="0" y="0"/>
                </a:lnTo>
              </a:path>
            </a:pathLst>
          </a:custGeom>
          <a:ln w="11036">
            <a:solidFill>
              <a:srgbClr val="677AA4"/>
            </a:solidFill>
          </a:ln>
        </p:spPr>
        <p:txBody>
          <a:bodyPr wrap="square" lIns="0" tIns="0" rIns="0" bIns="0" rtlCol="0"/>
          <a:lstStyle/>
          <a:p>
            <a:endParaRPr/>
          </a:p>
        </p:txBody>
      </p:sp>
      <p:sp>
        <p:nvSpPr>
          <p:cNvPr id="1390" name="object 1390"/>
          <p:cNvSpPr/>
          <p:nvPr/>
        </p:nvSpPr>
        <p:spPr>
          <a:xfrm>
            <a:off x="3672927" y="1668037"/>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391" name="object 1391"/>
          <p:cNvSpPr/>
          <p:nvPr/>
        </p:nvSpPr>
        <p:spPr>
          <a:xfrm>
            <a:off x="3672927" y="1718424"/>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392" name="object 1392"/>
          <p:cNvSpPr/>
          <p:nvPr/>
        </p:nvSpPr>
        <p:spPr>
          <a:xfrm>
            <a:off x="3672927" y="1768820"/>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3" name="object 1393"/>
          <p:cNvSpPr/>
          <p:nvPr/>
        </p:nvSpPr>
        <p:spPr>
          <a:xfrm>
            <a:off x="3672927" y="1819172"/>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4" name="object 1394"/>
          <p:cNvSpPr/>
          <p:nvPr/>
        </p:nvSpPr>
        <p:spPr>
          <a:xfrm>
            <a:off x="3672927" y="1869559"/>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395" name="object 1395"/>
          <p:cNvSpPr/>
          <p:nvPr/>
        </p:nvSpPr>
        <p:spPr>
          <a:xfrm>
            <a:off x="3672927" y="1919964"/>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6" name="object 1396"/>
          <p:cNvSpPr/>
          <p:nvPr/>
        </p:nvSpPr>
        <p:spPr>
          <a:xfrm>
            <a:off x="3672927" y="1970340"/>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7" name="object 1397"/>
          <p:cNvSpPr/>
          <p:nvPr/>
        </p:nvSpPr>
        <p:spPr>
          <a:xfrm>
            <a:off x="3672927" y="2020714"/>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8" name="object 1398"/>
          <p:cNvSpPr/>
          <p:nvPr/>
        </p:nvSpPr>
        <p:spPr>
          <a:xfrm>
            <a:off x="3672927" y="2071135"/>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399" name="object 1399"/>
          <p:cNvSpPr/>
          <p:nvPr/>
        </p:nvSpPr>
        <p:spPr>
          <a:xfrm>
            <a:off x="3672927" y="2121508"/>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0" name="object 1400"/>
          <p:cNvSpPr/>
          <p:nvPr/>
        </p:nvSpPr>
        <p:spPr>
          <a:xfrm>
            <a:off x="3672927" y="2171848"/>
            <a:ext cx="398145" cy="0"/>
          </a:xfrm>
          <a:custGeom>
            <a:avLst/>
            <a:gdLst/>
            <a:ahLst/>
            <a:cxnLst/>
            <a:rect l="l" t="t" r="r" b="b"/>
            <a:pathLst>
              <a:path w="398145">
                <a:moveTo>
                  <a:pt x="398044" y="0"/>
                </a:moveTo>
                <a:lnTo>
                  <a:pt x="0" y="0"/>
                </a:lnTo>
              </a:path>
            </a:pathLst>
          </a:custGeom>
          <a:ln w="11010">
            <a:solidFill>
              <a:srgbClr val="008C99"/>
            </a:solidFill>
          </a:ln>
        </p:spPr>
        <p:txBody>
          <a:bodyPr wrap="square" lIns="0" tIns="0" rIns="0" bIns="0" rtlCol="0"/>
          <a:lstStyle/>
          <a:p>
            <a:endParaRPr/>
          </a:p>
        </p:txBody>
      </p:sp>
      <p:sp>
        <p:nvSpPr>
          <p:cNvPr id="1401" name="object 1401"/>
          <p:cNvSpPr/>
          <p:nvPr/>
        </p:nvSpPr>
        <p:spPr>
          <a:xfrm>
            <a:off x="3672927" y="2222257"/>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2" name="object 1402"/>
          <p:cNvSpPr/>
          <p:nvPr/>
        </p:nvSpPr>
        <p:spPr>
          <a:xfrm>
            <a:off x="3672927" y="2272654"/>
            <a:ext cx="398145" cy="0"/>
          </a:xfrm>
          <a:custGeom>
            <a:avLst/>
            <a:gdLst/>
            <a:ahLst/>
            <a:cxnLst/>
            <a:rect l="l" t="t" r="r" b="b"/>
            <a:pathLst>
              <a:path w="398145">
                <a:moveTo>
                  <a:pt x="398044" y="0"/>
                </a:moveTo>
                <a:lnTo>
                  <a:pt x="0" y="0"/>
                </a:lnTo>
              </a:path>
            </a:pathLst>
          </a:custGeom>
          <a:ln w="11048">
            <a:solidFill>
              <a:srgbClr val="677AA4"/>
            </a:solidFill>
          </a:ln>
        </p:spPr>
        <p:txBody>
          <a:bodyPr wrap="square" lIns="0" tIns="0" rIns="0" bIns="0" rtlCol="0"/>
          <a:lstStyle/>
          <a:p>
            <a:endParaRPr/>
          </a:p>
        </p:txBody>
      </p:sp>
      <p:sp>
        <p:nvSpPr>
          <p:cNvPr id="1403" name="object 1403"/>
          <p:cNvSpPr/>
          <p:nvPr/>
        </p:nvSpPr>
        <p:spPr>
          <a:xfrm>
            <a:off x="3672927" y="232300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4" name="object 1404"/>
          <p:cNvSpPr/>
          <p:nvPr/>
        </p:nvSpPr>
        <p:spPr>
          <a:xfrm>
            <a:off x="3672927" y="2373405"/>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5" name="object 1405"/>
          <p:cNvSpPr/>
          <p:nvPr/>
        </p:nvSpPr>
        <p:spPr>
          <a:xfrm>
            <a:off x="3672927" y="2423800"/>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6" name="object 1406"/>
          <p:cNvSpPr/>
          <p:nvPr/>
        </p:nvSpPr>
        <p:spPr>
          <a:xfrm>
            <a:off x="3672927" y="2474154"/>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7" name="object 1407"/>
          <p:cNvSpPr/>
          <p:nvPr/>
        </p:nvSpPr>
        <p:spPr>
          <a:xfrm>
            <a:off x="3672927" y="2524538"/>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08" name="object 1408"/>
          <p:cNvSpPr/>
          <p:nvPr/>
        </p:nvSpPr>
        <p:spPr>
          <a:xfrm>
            <a:off x="3672927" y="257494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09" name="object 1409"/>
          <p:cNvSpPr/>
          <p:nvPr/>
        </p:nvSpPr>
        <p:spPr>
          <a:xfrm>
            <a:off x="3672927" y="2625322"/>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410" name="object 1410"/>
          <p:cNvSpPr/>
          <p:nvPr/>
        </p:nvSpPr>
        <p:spPr>
          <a:xfrm>
            <a:off x="3672927" y="2675684"/>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11" name="object 1411"/>
          <p:cNvSpPr/>
          <p:nvPr/>
        </p:nvSpPr>
        <p:spPr>
          <a:xfrm>
            <a:off x="3672927" y="2726093"/>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2" name="object 1412"/>
          <p:cNvSpPr/>
          <p:nvPr/>
        </p:nvSpPr>
        <p:spPr>
          <a:xfrm>
            <a:off x="3672927" y="277646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3" name="object 1413"/>
          <p:cNvSpPr/>
          <p:nvPr/>
        </p:nvSpPr>
        <p:spPr>
          <a:xfrm>
            <a:off x="3672927" y="2826842"/>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4" name="object 1414"/>
          <p:cNvSpPr/>
          <p:nvPr/>
        </p:nvSpPr>
        <p:spPr>
          <a:xfrm>
            <a:off x="3672927" y="287721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5" name="object 1415"/>
          <p:cNvSpPr/>
          <p:nvPr/>
        </p:nvSpPr>
        <p:spPr>
          <a:xfrm>
            <a:off x="3672927" y="2927635"/>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416" name="object 1416"/>
          <p:cNvSpPr/>
          <p:nvPr/>
        </p:nvSpPr>
        <p:spPr>
          <a:xfrm>
            <a:off x="3672927" y="2978010"/>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7" name="object 1417"/>
          <p:cNvSpPr/>
          <p:nvPr/>
        </p:nvSpPr>
        <p:spPr>
          <a:xfrm>
            <a:off x="3672927" y="3028374"/>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18" name="object 1418"/>
          <p:cNvSpPr/>
          <p:nvPr/>
        </p:nvSpPr>
        <p:spPr>
          <a:xfrm>
            <a:off x="3672927" y="3078782"/>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19" name="object 1419"/>
          <p:cNvSpPr/>
          <p:nvPr/>
        </p:nvSpPr>
        <p:spPr>
          <a:xfrm>
            <a:off x="3672927" y="3129168"/>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20" name="object 1420"/>
          <p:cNvSpPr/>
          <p:nvPr/>
        </p:nvSpPr>
        <p:spPr>
          <a:xfrm>
            <a:off x="3672927" y="3179530"/>
            <a:ext cx="398145" cy="0"/>
          </a:xfrm>
          <a:custGeom>
            <a:avLst/>
            <a:gdLst/>
            <a:ahLst/>
            <a:cxnLst/>
            <a:rect l="l" t="t" r="r" b="b"/>
            <a:pathLst>
              <a:path w="398145">
                <a:moveTo>
                  <a:pt x="398044" y="0"/>
                </a:moveTo>
                <a:lnTo>
                  <a:pt x="0" y="0"/>
                </a:lnTo>
              </a:path>
            </a:pathLst>
          </a:custGeom>
          <a:ln w="11023">
            <a:solidFill>
              <a:srgbClr val="677AA4"/>
            </a:solidFill>
          </a:ln>
        </p:spPr>
        <p:txBody>
          <a:bodyPr wrap="square" lIns="0" tIns="0" rIns="0" bIns="0" rtlCol="0"/>
          <a:lstStyle/>
          <a:p>
            <a:endParaRPr/>
          </a:p>
        </p:txBody>
      </p:sp>
      <p:sp>
        <p:nvSpPr>
          <p:cNvPr id="1421" name="object 1421"/>
          <p:cNvSpPr/>
          <p:nvPr/>
        </p:nvSpPr>
        <p:spPr>
          <a:xfrm>
            <a:off x="3672927" y="3229927"/>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22" name="object 1422"/>
          <p:cNvSpPr/>
          <p:nvPr/>
        </p:nvSpPr>
        <p:spPr>
          <a:xfrm>
            <a:off x="3672927" y="3280302"/>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23" name="object 1423"/>
          <p:cNvSpPr/>
          <p:nvPr/>
        </p:nvSpPr>
        <p:spPr>
          <a:xfrm>
            <a:off x="3672927" y="3330676"/>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24" name="object 1424"/>
          <p:cNvSpPr/>
          <p:nvPr/>
        </p:nvSpPr>
        <p:spPr>
          <a:xfrm>
            <a:off x="3672927" y="3381052"/>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25" name="object 1425"/>
          <p:cNvSpPr/>
          <p:nvPr/>
        </p:nvSpPr>
        <p:spPr>
          <a:xfrm>
            <a:off x="3672927" y="3431447"/>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426" name="object 1426"/>
          <p:cNvSpPr/>
          <p:nvPr/>
        </p:nvSpPr>
        <p:spPr>
          <a:xfrm>
            <a:off x="3672927" y="3481844"/>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27" name="object 1427"/>
          <p:cNvSpPr/>
          <p:nvPr/>
        </p:nvSpPr>
        <p:spPr>
          <a:xfrm>
            <a:off x="3672927" y="3532197"/>
            <a:ext cx="398145" cy="0"/>
          </a:xfrm>
          <a:custGeom>
            <a:avLst/>
            <a:gdLst/>
            <a:ahLst/>
            <a:cxnLst/>
            <a:rect l="l" t="t" r="r" b="b"/>
            <a:pathLst>
              <a:path w="398145">
                <a:moveTo>
                  <a:pt x="398044" y="0"/>
                </a:moveTo>
                <a:lnTo>
                  <a:pt x="0" y="0"/>
                </a:lnTo>
              </a:path>
            </a:pathLst>
          </a:custGeom>
          <a:ln w="11023">
            <a:solidFill>
              <a:srgbClr val="314C7E"/>
            </a:solidFill>
          </a:ln>
        </p:spPr>
        <p:txBody>
          <a:bodyPr wrap="square" lIns="0" tIns="0" rIns="0" bIns="0" rtlCol="0"/>
          <a:lstStyle/>
          <a:p>
            <a:endParaRPr/>
          </a:p>
        </p:txBody>
      </p:sp>
      <p:sp>
        <p:nvSpPr>
          <p:cNvPr id="1428" name="object 1428"/>
          <p:cNvSpPr/>
          <p:nvPr/>
        </p:nvSpPr>
        <p:spPr>
          <a:xfrm>
            <a:off x="3672927" y="3582582"/>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29" name="object 1429"/>
          <p:cNvSpPr/>
          <p:nvPr/>
        </p:nvSpPr>
        <p:spPr>
          <a:xfrm>
            <a:off x="3672927" y="3632991"/>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30" name="object 1430"/>
          <p:cNvSpPr/>
          <p:nvPr/>
        </p:nvSpPr>
        <p:spPr>
          <a:xfrm>
            <a:off x="3672927" y="3683355"/>
            <a:ext cx="398145" cy="0"/>
          </a:xfrm>
          <a:custGeom>
            <a:avLst/>
            <a:gdLst/>
            <a:ahLst/>
            <a:cxnLst/>
            <a:rect l="l" t="t" r="r" b="b"/>
            <a:pathLst>
              <a:path w="398145">
                <a:moveTo>
                  <a:pt x="398044" y="0"/>
                </a:moveTo>
                <a:lnTo>
                  <a:pt x="0" y="0"/>
                </a:lnTo>
              </a:path>
            </a:pathLst>
          </a:custGeom>
          <a:ln w="11036">
            <a:solidFill>
              <a:srgbClr val="008C99"/>
            </a:solidFill>
          </a:ln>
        </p:spPr>
        <p:txBody>
          <a:bodyPr wrap="square" lIns="0" tIns="0" rIns="0" bIns="0" rtlCol="0"/>
          <a:lstStyle/>
          <a:p>
            <a:endParaRPr/>
          </a:p>
        </p:txBody>
      </p:sp>
      <p:sp>
        <p:nvSpPr>
          <p:cNvPr id="1431" name="object 1431"/>
          <p:cNvSpPr/>
          <p:nvPr/>
        </p:nvSpPr>
        <p:spPr>
          <a:xfrm>
            <a:off x="3672927" y="3733740"/>
            <a:ext cx="398145" cy="0"/>
          </a:xfrm>
          <a:custGeom>
            <a:avLst/>
            <a:gdLst/>
            <a:ahLst/>
            <a:cxnLst/>
            <a:rect l="l" t="t" r="r" b="b"/>
            <a:pathLst>
              <a:path w="398145">
                <a:moveTo>
                  <a:pt x="398044" y="0"/>
                </a:moveTo>
                <a:lnTo>
                  <a:pt x="0" y="0"/>
                </a:lnTo>
              </a:path>
            </a:pathLst>
          </a:custGeom>
          <a:ln w="11023">
            <a:solidFill>
              <a:srgbClr val="008C99"/>
            </a:solidFill>
          </a:ln>
        </p:spPr>
        <p:txBody>
          <a:bodyPr wrap="square" lIns="0" tIns="0" rIns="0" bIns="0" rtlCol="0"/>
          <a:lstStyle/>
          <a:p>
            <a:endParaRPr/>
          </a:p>
        </p:txBody>
      </p:sp>
      <p:sp>
        <p:nvSpPr>
          <p:cNvPr id="1432" name="object 1432"/>
          <p:cNvSpPr/>
          <p:nvPr/>
        </p:nvSpPr>
        <p:spPr>
          <a:xfrm>
            <a:off x="3672927" y="3784137"/>
            <a:ext cx="398145" cy="0"/>
          </a:xfrm>
          <a:custGeom>
            <a:avLst/>
            <a:gdLst/>
            <a:ahLst/>
            <a:cxnLst/>
            <a:rect l="l" t="t" r="r" b="b"/>
            <a:pathLst>
              <a:path w="398145">
                <a:moveTo>
                  <a:pt x="398044" y="0"/>
                </a:moveTo>
                <a:lnTo>
                  <a:pt x="0" y="0"/>
                </a:lnTo>
              </a:path>
            </a:pathLst>
          </a:custGeom>
          <a:ln w="11023">
            <a:solidFill>
              <a:srgbClr val="677AA4"/>
            </a:solidFill>
          </a:ln>
        </p:spPr>
        <p:txBody>
          <a:bodyPr wrap="square" lIns="0" tIns="0" rIns="0" bIns="0" rtlCol="0"/>
          <a:lstStyle/>
          <a:p>
            <a:endParaRPr/>
          </a:p>
        </p:txBody>
      </p:sp>
      <p:sp>
        <p:nvSpPr>
          <p:cNvPr id="1433" name="object 1433"/>
          <p:cNvSpPr/>
          <p:nvPr/>
        </p:nvSpPr>
        <p:spPr>
          <a:xfrm>
            <a:off x="3650681" y="1294959"/>
            <a:ext cx="0" cy="2514600"/>
          </a:xfrm>
          <a:custGeom>
            <a:avLst/>
            <a:gdLst/>
            <a:ahLst/>
            <a:cxnLst/>
            <a:rect l="l" t="t" r="r" b="b"/>
            <a:pathLst>
              <a:path h="2514600">
                <a:moveTo>
                  <a:pt x="0" y="2514422"/>
                </a:moveTo>
                <a:lnTo>
                  <a:pt x="0" y="0"/>
                </a:lnTo>
              </a:path>
            </a:pathLst>
          </a:custGeom>
          <a:ln w="15151">
            <a:solidFill>
              <a:srgbClr val="314C7E"/>
            </a:solidFill>
          </a:ln>
        </p:spPr>
        <p:txBody>
          <a:bodyPr wrap="square" lIns="0" tIns="0" rIns="0" bIns="0" rtlCol="0"/>
          <a:lstStyle/>
          <a:p>
            <a:endParaRPr/>
          </a:p>
        </p:txBody>
      </p:sp>
      <p:sp>
        <p:nvSpPr>
          <p:cNvPr id="1434" name="object 1434"/>
          <p:cNvSpPr/>
          <p:nvPr/>
        </p:nvSpPr>
        <p:spPr>
          <a:xfrm>
            <a:off x="3710314" y="1261982"/>
            <a:ext cx="35560" cy="0"/>
          </a:xfrm>
          <a:custGeom>
            <a:avLst/>
            <a:gdLst/>
            <a:ahLst/>
            <a:cxnLst/>
            <a:rect l="l" t="t" r="r" b="b"/>
            <a:pathLst>
              <a:path w="35560">
                <a:moveTo>
                  <a:pt x="35505" y="0"/>
                </a:moveTo>
                <a:lnTo>
                  <a:pt x="0" y="0"/>
                </a:lnTo>
              </a:path>
            </a:pathLst>
          </a:custGeom>
          <a:ln w="5435">
            <a:solidFill>
              <a:srgbClr val="314C7E"/>
            </a:solidFill>
          </a:ln>
        </p:spPr>
        <p:txBody>
          <a:bodyPr wrap="square" lIns="0" tIns="0" rIns="0" bIns="0" rtlCol="0"/>
          <a:lstStyle/>
          <a:p>
            <a:endParaRPr/>
          </a:p>
        </p:txBody>
      </p:sp>
      <p:sp>
        <p:nvSpPr>
          <p:cNvPr id="1435" name="object 1435"/>
          <p:cNvSpPr/>
          <p:nvPr/>
        </p:nvSpPr>
        <p:spPr>
          <a:xfrm>
            <a:off x="3745820" y="1261982"/>
            <a:ext cx="15875" cy="0"/>
          </a:xfrm>
          <a:custGeom>
            <a:avLst/>
            <a:gdLst/>
            <a:ahLst/>
            <a:cxnLst/>
            <a:rect l="l" t="t" r="r" b="b"/>
            <a:pathLst>
              <a:path w="15875">
                <a:moveTo>
                  <a:pt x="15421" y="0"/>
                </a:moveTo>
                <a:lnTo>
                  <a:pt x="0" y="0"/>
                </a:lnTo>
              </a:path>
            </a:pathLst>
          </a:custGeom>
          <a:ln w="5435">
            <a:solidFill>
              <a:srgbClr val="314C7E"/>
            </a:solidFill>
          </a:ln>
        </p:spPr>
        <p:txBody>
          <a:bodyPr wrap="square" lIns="0" tIns="0" rIns="0" bIns="0" rtlCol="0"/>
          <a:lstStyle/>
          <a:p>
            <a:endParaRPr/>
          </a:p>
        </p:txBody>
      </p:sp>
      <p:sp>
        <p:nvSpPr>
          <p:cNvPr id="1436" name="object 1436"/>
          <p:cNvSpPr/>
          <p:nvPr/>
        </p:nvSpPr>
        <p:spPr>
          <a:xfrm>
            <a:off x="3761222" y="1261982"/>
            <a:ext cx="25400" cy="0"/>
          </a:xfrm>
          <a:custGeom>
            <a:avLst/>
            <a:gdLst/>
            <a:ahLst/>
            <a:cxnLst/>
            <a:rect l="l" t="t" r="r" b="b"/>
            <a:pathLst>
              <a:path w="25400">
                <a:moveTo>
                  <a:pt x="25190" y="0"/>
                </a:moveTo>
                <a:lnTo>
                  <a:pt x="0" y="0"/>
                </a:lnTo>
              </a:path>
            </a:pathLst>
          </a:custGeom>
          <a:ln w="5435">
            <a:solidFill>
              <a:srgbClr val="314C7E"/>
            </a:solidFill>
          </a:ln>
        </p:spPr>
        <p:txBody>
          <a:bodyPr wrap="square" lIns="0" tIns="0" rIns="0" bIns="0" rtlCol="0"/>
          <a:lstStyle/>
          <a:p>
            <a:endParaRPr/>
          </a:p>
        </p:txBody>
      </p:sp>
      <p:sp>
        <p:nvSpPr>
          <p:cNvPr id="1437" name="object 1437"/>
          <p:cNvSpPr/>
          <p:nvPr/>
        </p:nvSpPr>
        <p:spPr>
          <a:xfrm>
            <a:off x="3721970" y="1269290"/>
            <a:ext cx="12700" cy="0"/>
          </a:xfrm>
          <a:custGeom>
            <a:avLst/>
            <a:gdLst/>
            <a:ahLst/>
            <a:cxnLst/>
            <a:rect l="l" t="t" r="r" b="b"/>
            <a:pathLst>
              <a:path w="12700">
                <a:moveTo>
                  <a:pt x="12170" y="0"/>
                </a:moveTo>
                <a:lnTo>
                  <a:pt x="0" y="0"/>
                </a:lnTo>
              </a:path>
            </a:pathLst>
          </a:custGeom>
          <a:ln w="4233">
            <a:solidFill>
              <a:srgbClr val="314C7E"/>
            </a:solidFill>
          </a:ln>
        </p:spPr>
        <p:txBody>
          <a:bodyPr wrap="square" lIns="0" tIns="0" rIns="0" bIns="0" rtlCol="0"/>
          <a:lstStyle/>
          <a:p>
            <a:endParaRPr/>
          </a:p>
        </p:txBody>
      </p:sp>
      <p:sp>
        <p:nvSpPr>
          <p:cNvPr id="1438" name="object 1438"/>
          <p:cNvSpPr/>
          <p:nvPr/>
        </p:nvSpPr>
        <p:spPr>
          <a:xfrm>
            <a:off x="3770746" y="1239799"/>
            <a:ext cx="0" cy="12700"/>
          </a:xfrm>
          <a:custGeom>
            <a:avLst/>
            <a:gdLst/>
            <a:ahLst/>
            <a:cxnLst/>
            <a:rect l="l" t="t" r="r" b="b"/>
            <a:pathLst>
              <a:path h="12700">
                <a:moveTo>
                  <a:pt x="0" y="0"/>
                </a:moveTo>
                <a:lnTo>
                  <a:pt x="0" y="12573"/>
                </a:lnTo>
              </a:path>
            </a:pathLst>
          </a:custGeom>
          <a:ln w="3722">
            <a:solidFill>
              <a:srgbClr val="FFFFFF"/>
            </a:solidFill>
          </a:ln>
        </p:spPr>
        <p:txBody>
          <a:bodyPr wrap="square" lIns="0" tIns="0" rIns="0" bIns="0" rtlCol="0"/>
          <a:lstStyle/>
          <a:p>
            <a:endParaRPr/>
          </a:p>
        </p:txBody>
      </p:sp>
      <p:sp>
        <p:nvSpPr>
          <p:cNvPr id="1439" name="object 1439"/>
          <p:cNvSpPr/>
          <p:nvPr/>
        </p:nvSpPr>
        <p:spPr>
          <a:xfrm>
            <a:off x="3981963" y="1229630"/>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0" name="object 1440"/>
          <p:cNvSpPr/>
          <p:nvPr/>
        </p:nvSpPr>
        <p:spPr>
          <a:xfrm>
            <a:off x="3981963" y="1234070"/>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1" name="object 1441"/>
          <p:cNvSpPr/>
          <p:nvPr/>
        </p:nvSpPr>
        <p:spPr>
          <a:xfrm>
            <a:off x="3981963" y="1238510"/>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2" name="object 1442"/>
          <p:cNvSpPr/>
          <p:nvPr/>
        </p:nvSpPr>
        <p:spPr>
          <a:xfrm>
            <a:off x="3981963" y="1242947"/>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3" name="object 1443"/>
          <p:cNvSpPr/>
          <p:nvPr/>
        </p:nvSpPr>
        <p:spPr>
          <a:xfrm>
            <a:off x="3981963" y="1247397"/>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4" name="object 1444"/>
          <p:cNvSpPr/>
          <p:nvPr/>
        </p:nvSpPr>
        <p:spPr>
          <a:xfrm>
            <a:off x="3981963" y="1251814"/>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5" name="object 1445"/>
          <p:cNvSpPr/>
          <p:nvPr/>
        </p:nvSpPr>
        <p:spPr>
          <a:xfrm>
            <a:off x="3981963" y="1256275"/>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6" name="object 1446"/>
          <p:cNvSpPr/>
          <p:nvPr/>
        </p:nvSpPr>
        <p:spPr>
          <a:xfrm>
            <a:off x="3981963" y="1260703"/>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7" name="object 1447"/>
          <p:cNvSpPr/>
          <p:nvPr/>
        </p:nvSpPr>
        <p:spPr>
          <a:xfrm>
            <a:off x="3981963" y="1265132"/>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8" name="object 1448"/>
          <p:cNvSpPr/>
          <p:nvPr/>
        </p:nvSpPr>
        <p:spPr>
          <a:xfrm>
            <a:off x="3981963" y="1269582"/>
            <a:ext cx="10795" cy="0"/>
          </a:xfrm>
          <a:custGeom>
            <a:avLst/>
            <a:gdLst/>
            <a:ahLst/>
            <a:cxnLst/>
            <a:rect l="l" t="t" r="r" b="b"/>
            <a:pathLst>
              <a:path w="10795">
                <a:moveTo>
                  <a:pt x="10601" y="0"/>
                </a:moveTo>
                <a:lnTo>
                  <a:pt x="0" y="0"/>
                </a:lnTo>
              </a:path>
            </a:pathLst>
          </a:custGeom>
          <a:ln w="4233">
            <a:solidFill>
              <a:srgbClr val="314C7E"/>
            </a:solidFill>
          </a:ln>
        </p:spPr>
        <p:txBody>
          <a:bodyPr wrap="square" lIns="0" tIns="0" rIns="0" bIns="0" rtlCol="0"/>
          <a:lstStyle/>
          <a:p>
            <a:endParaRPr/>
          </a:p>
        </p:txBody>
      </p:sp>
      <p:sp>
        <p:nvSpPr>
          <p:cNvPr id="1449" name="object 1449"/>
          <p:cNvSpPr/>
          <p:nvPr/>
        </p:nvSpPr>
        <p:spPr>
          <a:xfrm>
            <a:off x="3199792" y="1437250"/>
            <a:ext cx="102870" cy="2369185"/>
          </a:xfrm>
          <a:custGeom>
            <a:avLst/>
            <a:gdLst/>
            <a:ahLst/>
            <a:cxnLst/>
            <a:rect l="l" t="t" r="r" b="b"/>
            <a:pathLst>
              <a:path w="102870" h="2369185">
                <a:moveTo>
                  <a:pt x="0" y="2369082"/>
                </a:moveTo>
                <a:lnTo>
                  <a:pt x="102501" y="2369082"/>
                </a:lnTo>
                <a:lnTo>
                  <a:pt x="102501" y="0"/>
                </a:lnTo>
                <a:lnTo>
                  <a:pt x="0" y="0"/>
                </a:lnTo>
                <a:lnTo>
                  <a:pt x="0" y="2369082"/>
                </a:lnTo>
                <a:close/>
              </a:path>
            </a:pathLst>
          </a:custGeom>
          <a:solidFill>
            <a:srgbClr val="A0D0D8"/>
          </a:solidFill>
        </p:spPr>
        <p:txBody>
          <a:bodyPr wrap="square" lIns="0" tIns="0" rIns="0" bIns="0" rtlCol="0"/>
          <a:lstStyle/>
          <a:p>
            <a:endParaRPr/>
          </a:p>
        </p:txBody>
      </p:sp>
      <p:sp>
        <p:nvSpPr>
          <p:cNvPr id="1450" name="object 1450"/>
          <p:cNvSpPr/>
          <p:nvPr/>
        </p:nvSpPr>
        <p:spPr>
          <a:xfrm>
            <a:off x="3199782" y="1284136"/>
            <a:ext cx="102870" cy="153670"/>
          </a:xfrm>
          <a:custGeom>
            <a:avLst/>
            <a:gdLst/>
            <a:ahLst/>
            <a:cxnLst/>
            <a:rect l="l" t="t" r="r" b="b"/>
            <a:pathLst>
              <a:path w="102870" h="153669">
                <a:moveTo>
                  <a:pt x="102501" y="0"/>
                </a:moveTo>
                <a:lnTo>
                  <a:pt x="33465" y="76559"/>
                </a:lnTo>
                <a:lnTo>
                  <a:pt x="14118" y="89686"/>
                </a:lnTo>
                <a:lnTo>
                  <a:pt x="4184" y="102035"/>
                </a:lnTo>
                <a:lnTo>
                  <a:pt x="523" y="120788"/>
                </a:lnTo>
                <a:lnTo>
                  <a:pt x="0" y="153118"/>
                </a:lnTo>
                <a:lnTo>
                  <a:pt x="102501" y="153118"/>
                </a:lnTo>
                <a:lnTo>
                  <a:pt x="102501" y="0"/>
                </a:lnTo>
                <a:close/>
              </a:path>
            </a:pathLst>
          </a:custGeom>
          <a:solidFill>
            <a:srgbClr val="314C7E"/>
          </a:solidFill>
        </p:spPr>
        <p:txBody>
          <a:bodyPr wrap="square" lIns="0" tIns="0" rIns="0" bIns="0" rtlCol="0"/>
          <a:lstStyle/>
          <a:p>
            <a:endParaRPr/>
          </a:p>
        </p:txBody>
      </p:sp>
      <p:sp>
        <p:nvSpPr>
          <p:cNvPr id="1451" name="object 1451"/>
          <p:cNvSpPr/>
          <p:nvPr/>
        </p:nvSpPr>
        <p:spPr>
          <a:xfrm>
            <a:off x="2946187" y="1520711"/>
            <a:ext cx="254000" cy="861060"/>
          </a:xfrm>
          <a:custGeom>
            <a:avLst/>
            <a:gdLst/>
            <a:ahLst/>
            <a:cxnLst/>
            <a:rect l="l" t="t" r="r" b="b"/>
            <a:pathLst>
              <a:path w="254000" h="861060">
                <a:moveTo>
                  <a:pt x="0" y="860873"/>
                </a:moveTo>
                <a:lnTo>
                  <a:pt x="253602" y="860873"/>
                </a:lnTo>
                <a:lnTo>
                  <a:pt x="253602" y="0"/>
                </a:lnTo>
                <a:lnTo>
                  <a:pt x="0" y="0"/>
                </a:lnTo>
                <a:lnTo>
                  <a:pt x="0" y="860873"/>
                </a:lnTo>
                <a:close/>
              </a:path>
            </a:pathLst>
          </a:custGeom>
          <a:solidFill>
            <a:srgbClr val="6BB8C2"/>
          </a:solidFill>
        </p:spPr>
        <p:txBody>
          <a:bodyPr wrap="square" lIns="0" tIns="0" rIns="0" bIns="0" rtlCol="0"/>
          <a:lstStyle/>
          <a:p>
            <a:endParaRPr/>
          </a:p>
        </p:txBody>
      </p:sp>
      <p:sp>
        <p:nvSpPr>
          <p:cNvPr id="1452" name="object 1452"/>
          <p:cNvSpPr/>
          <p:nvPr/>
        </p:nvSpPr>
        <p:spPr>
          <a:xfrm>
            <a:off x="3011682" y="1489326"/>
            <a:ext cx="188595" cy="0"/>
          </a:xfrm>
          <a:custGeom>
            <a:avLst/>
            <a:gdLst/>
            <a:ahLst/>
            <a:cxnLst/>
            <a:rect l="l" t="t" r="r" b="b"/>
            <a:pathLst>
              <a:path w="188594">
                <a:moveTo>
                  <a:pt x="188107" y="0"/>
                </a:moveTo>
                <a:lnTo>
                  <a:pt x="0" y="0"/>
                </a:lnTo>
              </a:path>
            </a:pathLst>
          </a:custGeom>
          <a:ln w="35559">
            <a:solidFill>
              <a:srgbClr val="6BB8C2"/>
            </a:solidFill>
          </a:ln>
        </p:spPr>
        <p:txBody>
          <a:bodyPr wrap="square" lIns="0" tIns="0" rIns="0" bIns="0" rtlCol="0"/>
          <a:lstStyle/>
          <a:p>
            <a:endParaRPr/>
          </a:p>
        </p:txBody>
      </p:sp>
      <p:sp>
        <p:nvSpPr>
          <p:cNvPr id="1453" name="object 1453"/>
          <p:cNvSpPr/>
          <p:nvPr/>
        </p:nvSpPr>
        <p:spPr>
          <a:xfrm>
            <a:off x="3251043" y="1437270"/>
            <a:ext cx="0" cy="2369185"/>
          </a:xfrm>
          <a:custGeom>
            <a:avLst/>
            <a:gdLst/>
            <a:ahLst/>
            <a:cxnLst/>
            <a:rect l="l" t="t" r="r" b="b"/>
            <a:pathLst>
              <a:path h="2369185">
                <a:moveTo>
                  <a:pt x="0" y="2369082"/>
                </a:moveTo>
                <a:lnTo>
                  <a:pt x="0" y="0"/>
                </a:lnTo>
              </a:path>
            </a:pathLst>
          </a:custGeom>
          <a:ln w="4233">
            <a:solidFill>
              <a:srgbClr val="314C7E"/>
            </a:solidFill>
          </a:ln>
        </p:spPr>
        <p:txBody>
          <a:bodyPr wrap="square" lIns="0" tIns="0" rIns="0" bIns="0" rtlCol="0"/>
          <a:lstStyle/>
          <a:p>
            <a:endParaRPr/>
          </a:p>
        </p:txBody>
      </p:sp>
      <p:sp>
        <p:nvSpPr>
          <p:cNvPr id="1454" name="object 1454"/>
          <p:cNvSpPr/>
          <p:nvPr/>
        </p:nvSpPr>
        <p:spPr>
          <a:xfrm>
            <a:off x="2913082" y="2914567"/>
            <a:ext cx="309880" cy="892175"/>
          </a:xfrm>
          <a:custGeom>
            <a:avLst/>
            <a:gdLst/>
            <a:ahLst/>
            <a:cxnLst/>
            <a:rect l="l" t="t" r="r" b="b"/>
            <a:pathLst>
              <a:path w="309880" h="892175">
                <a:moveTo>
                  <a:pt x="309618" y="891764"/>
                </a:moveTo>
                <a:lnTo>
                  <a:pt x="0" y="891764"/>
                </a:lnTo>
                <a:lnTo>
                  <a:pt x="0" y="0"/>
                </a:lnTo>
                <a:lnTo>
                  <a:pt x="309618" y="0"/>
                </a:lnTo>
                <a:lnTo>
                  <a:pt x="309618" y="891764"/>
                </a:lnTo>
                <a:close/>
              </a:path>
            </a:pathLst>
          </a:custGeom>
          <a:solidFill>
            <a:srgbClr val="314C7E"/>
          </a:solidFill>
        </p:spPr>
        <p:txBody>
          <a:bodyPr wrap="square" lIns="0" tIns="0" rIns="0" bIns="0" rtlCol="0"/>
          <a:lstStyle/>
          <a:p>
            <a:endParaRPr/>
          </a:p>
        </p:txBody>
      </p:sp>
      <p:sp>
        <p:nvSpPr>
          <p:cNvPr id="1455" name="object 1455"/>
          <p:cNvSpPr/>
          <p:nvPr/>
        </p:nvSpPr>
        <p:spPr>
          <a:xfrm>
            <a:off x="3220044" y="1437270"/>
            <a:ext cx="0" cy="2369185"/>
          </a:xfrm>
          <a:custGeom>
            <a:avLst/>
            <a:gdLst/>
            <a:ahLst/>
            <a:cxnLst/>
            <a:rect l="l" t="t" r="r" b="b"/>
            <a:pathLst>
              <a:path h="2369185">
                <a:moveTo>
                  <a:pt x="0" y="2369082"/>
                </a:moveTo>
                <a:lnTo>
                  <a:pt x="0" y="0"/>
                </a:lnTo>
              </a:path>
            </a:pathLst>
          </a:custGeom>
          <a:ln w="4233">
            <a:solidFill>
              <a:srgbClr val="314C7E"/>
            </a:solidFill>
          </a:ln>
        </p:spPr>
        <p:txBody>
          <a:bodyPr wrap="square" lIns="0" tIns="0" rIns="0" bIns="0" rtlCol="0"/>
          <a:lstStyle/>
          <a:p>
            <a:endParaRPr/>
          </a:p>
        </p:txBody>
      </p:sp>
      <p:sp>
        <p:nvSpPr>
          <p:cNvPr id="1456" name="object 1456"/>
          <p:cNvSpPr/>
          <p:nvPr/>
        </p:nvSpPr>
        <p:spPr>
          <a:xfrm>
            <a:off x="3199793" y="1441061"/>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57" name="object 1457"/>
          <p:cNvSpPr/>
          <p:nvPr/>
        </p:nvSpPr>
        <p:spPr>
          <a:xfrm>
            <a:off x="3199793" y="1616688"/>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58" name="object 1458"/>
          <p:cNvSpPr/>
          <p:nvPr/>
        </p:nvSpPr>
        <p:spPr>
          <a:xfrm>
            <a:off x="3199793" y="1720777"/>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59" name="object 1459"/>
          <p:cNvSpPr/>
          <p:nvPr/>
        </p:nvSpPr>
        <p:spPr>
          <a:xfrm>
            <a:off x="3199793" y="1824856"/>
            <a:ext cx="102870" cy="0"/>
          </a:xfrm>
          <a:custGeom>
            <a:avLst/>
            <a:gdLst/>
            <a:ahLst/>
            <a:cxnLst/>
            <a:rect l="l" t="t" r="r" b="b"/>
            <a:pathLst>
              <a:path w="102870">
                <a:moveTo>
                  <a:pt x="102501" y="0"/>
                </a:moveTo>
                <a:lnTo>
                  <a:pt x="0" y="0"/>
                </a:lnTo>
              </a:path>
            </a:pathLst>
          </a:custGeom>
          <a:ln w="4305">
            <a:solidFill>
              <a:srgbClr val="314C7E"/>
            </a:solidFill>
          </a:ln>
        </p:spPr>
        <p:txBody>
          <a:bodyPr wrap="square" lIns="0" tIns="0" rIns="0" bIns="0" rtlCol="0"/>
          <a:lstStyle/>
          <a:p>
            <a:endParaRPr/>
          </a:p>
        </p:txBody>
      </p:sp>
      <p:sp>
        <p:nvSpPr>
          <p:cNvPr id="1460" name="object 1460"/>
          <p:cNvSpPr/>
          <p:nvPr/>
        </p:nvSpPr>
        <p:spPr>
          <a:xfrm>
            <a:off x="3199793" y="1928967"/>
            <a:ext cx="102870" cy="0"/>
          </a:xfrm>
          <a:custGeom>
            <a:avLst/>
            <a:gdLst/>
            <a:ahLst/>
            <a:cxnLst/>
            <a:rect l="l" t="t" r="r" b="b"/>
            <a:pathLst>
              <a:path w="102870">
                <a:moveTo>
                  <a:pt x="102501" y="0"/>
                </a:moveTo>
                <a:lnTo>
                  <a:pt x="0" y="0"/>
                </a:lnTo>
              </a:path>
            </a:pathLst>
          </a:custGeom>
          <a:ln w="4305">
            <a:solidFill>
              <a:srgbClr val="314C7E"/>
            </a:solidFill>
          </a:ln>
        </p:spPr>
        <p:txBody>
          <a:bodyPr wrap="square" lIns="0" tIns="0" rIns="0" bIns="0" rtlCol="0"/>
          <a:lstStyle/>
          <a:p>
            <a:endParaRPr/>
          </a:p>
        </p:txBody>
      </p:sp>
      <p:sp>
        <p:nvSpPr>
          <p:cNvPr id="1461" name="object 1461"/>
          <p:cNvSpPr/>
          <p:nvPr/>
        </p:nvSpPr>
        <p:spPr>
          <a:xfrm>
            <a:off x="3222697" y="2033045"/>
            <a:ext cx="80010" cy="0"/>
          </a:xfrm>
          <a:custGeom>
            <a:avLst/>
            <a:gdLst/>
            <a:ahLst/>
            <a:cxnLst/>
            <a:rect l="l" t="t" r="r" b="b"/>
            <a:pathLst>
              <a:path w="80010">
                <a:moveTo>
                  <a:pt x="79597" y="0"/>
                </a:moveTo>
                <a:lnTo>
                  <a:pt x="0" y="0"/>
                </a:lnTo>
              </a:path>
            </a:pathLst>
          </a:custGeom>
          <a:ln w="4292">
            <a:solidFill>
              <a:srgbClr val="314C7E"/>
            </a:solidFill>
          </a:ln>
        </p:spPr>
        <p:txBody>
          <a:bodyPr wrap="square" lIns="0" tIns="0" rIns="0" bIns="0" rtlCol="0"/>
          <a:lstStyle/>
          <a:p>
            <a:endParaRPr/>
          </a:p>
        </p:txBody>
      </p:sp>
      <p:sp>
        <p:nvSpPr>
          <p:cNvPr id="1462" name="object 1462"/>
          <p:cNvSpPr/>
          <p:nvPr/>
        </p:nvSpPr>
        <p:spPr>
          <a:xfrm>
            <a:off x="3222697" y="2137134"/>
            <a:ext cx="80010" cy="0"/>
          </a:xfrm>
          <a:custGeom>
            <a:avLst/>
            <a:gdLst/>
            <a:ahLst/>
            <a:cxnLst/>
            <a:rect l="l" t="t" r="r" b="b"/>
            <a:pathLst>
              <a:path w="80010">
                <a:moveTo>
                  <a:pt x="79597" y="0"/>
                </a:moveTo>
                <a:lnTo>
                  <a:pt x="0" y="0"/>
                </a:lnTo>
              </a:path>
            </a:pathLst>
          </a:custGeom>
          <a:ln w="4292">
            <a:solidFill>
              <a:srgbClr val="314C7E"/>
            </a:solidFill>
          </a:ln>
        </p:spPr>
        <p:txBody>
          <a:bodyPr wrap="square" lIns="0" tIns="0" rIns="0" bIns="0" rtlCol="0"/>
          <a:lstStyle/>
          <a:p>
            <a:endParaRPr/>
          </a:p>
        </p:txBody>
      </p:sp>
      <p:sp>
        <p:nvSpPr>
          <p:cNvPr id="1463" name="object 1463"/>
          <p:cNvSpPr/>
          <p:nvPr/>
        </p:nvSpPr>
        <p:spPr>
          <a:xfrm>
            <a:off x="3222697" y="2241224"/>
            <a:ext cx="80010" cy="0"/>
          </a:xfrm>
          <a:custGeom>
            <a:avLst/>
            <a:gdLst/>
            <a:ahLst/>
            <a:cxnLst/>
            <a:rect l="l" t="t" r="r" b="b"/>
            <a:pathLst>
              <a:path w="80010">
                <a:moveTo>
                  <a:pt x="79597" y="0"/>
                </a:moveTo>
                <a:lnTo>
                  <a:pt x="0" y="0"/>
                </a:lnTo>
              </a:path>
            </a:pathLst>
          </a:custGeom>
          <a:ln w="4292">
            <a:solidFill>
              <a:srgbClr val="314C7E"/>
            </a:solidFill>
          </a:ln>
        </p:spPr>
        <p:txBody>
          <a:bodyPr wrap="square" lIns="0" tIns="0" rIns="0" bIns="0" rtlCol="0"/>
          <a:lstStyle/>
          <a:p>
            <a:endParaRPr/>
          </a:p>
        </p:txBody>
      </p:sp>
      <p:sp>
        <p:nvSpPr>
          <p:cNvPr id="1464" name="object 1464"/>
          <p:cNvSpPr/>
          <p:nvPr/>
        </p:nvSpPr>
        <p:spPr>
          <a:xfrm>
            <a:off x="3222697" y="2345302"/>
            <a:ext cx="80010" cy="0"/>
          </a:xfrm>
          <a:custGeom>
            <a:avLst/>
            <a:gdLst/>
            <a:ahLst/>
            <a:cxnLst/>
            <a:rect l="l" t="t" r="r" b="b"/>
            <a:pathLst>
              <a:path w="80010">
                <a:moveTo>
                  <a:pt x="79597" y="0"/>
                </a:moveTo>
                <a:lnTo>
                  <a:pt x="0" y="0"/>
                </a:lnTo>
              </a:path>
            </a:pathLst>
          </a:custGeom>
          <a:ln w="4330">
            <a:solidFill>
              <a:srgbClr val="314C7E"/>
            </a:solidFill>
          </a:ln>
        </p:spPr>
        <p:txBody>
          <a:bodyPr wrap="square" lIns="0" tIns="0" rIns="0" bIns="0" rtlCol="0"/>
          <a:lstStyle/>
          <a:p>
            <a:endParaRPr/>
          </a:p>
        </p:txBody>
      </p:sp>
      <p:sp>
        <p:nvSpPr>
          <p:cNvPr id="1465" name="object 1465"/>
          <p:cNvSpPr/>
          <p:nvPr/>
        </p:nvSpPr>
        <p:spPr>
          <a:xfrm>
            <a:off x="3222698" y="2449380"/>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66" name="object 1466"/>
          <p:cNvSpPr/>
          <p:nvPr/>
        </p:nvSpPr>
        <p:spPr>
          <a:xfrm>
            <a:off x="3222698" y="2553469"/>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67" name="object 1467"/>
          <p:cNvSpPr/>
          <p:nvPr/>
        </p:nvSpPr>
        <p:spPr>
          <a:xfrm>
            <a:off x="3222698" y="2657581"/>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68" name="object 1468"/>
          <p:cNvSpPr/>
          <p:nvPr/>
        </p:nvSpPr>
        <p:spPr>
          <a:xfrm>
            <a:off x="3222698" y="2761660"/>
            <a:ext cx="80010" cy="0"/>
          </a:xfrm>
          <a:custGeom>
            <a:avLst/>
            <a:gdLst/>
            <a:ahLst/>
            <a:cxnLst/>
            <a:rect l="l" t="t" r="r" b="b"/>
            <a:pathLst>
              <a:path w="80010">
                <a:moveTo>
                  <a:pt x="79595" y="0"/>
                </a:moveTo>
                <a:lnTo>
                  <a:pt x="0" y="0"/>
                </a:lnTo>
              </a:path>
            </a:pathLst>
          </a:custGeom>
          <a:ln w="4305">
            <a:solidFill>
              <a:srgbClr val="314C7E"/>
            </a:solidFill>
          </a:ln>
        </p:spPr>
        <p:txBody>
          <a:bodyPr wrap="square" lIns="0" tIns="0" rIns="0" bIns="0" rtlCol="0"/>
          <a:lstStyle/>
          <a:p>
            <a:endParaRPr/>
          </a:p>
        </p:txBody>
      </p:sp>
      <p:sp>
        <p:nvSpPr>
          <p:cNvPr id="1469" name="object 1469"/>
          <p:cNvSpPr/>
          <p:nvPr/>
        </p:nvSpPr>
        <p:spPr>
          <a:xfrm>
            <a:off x="3222698" y="2865782"/>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70" name="object 1470"/>
          <p:cNvSpPr/>
          <p:nvPr/>
        </p:nvSpPr>
        <p:spPr>
          <a:xfrm>
            <a:off x="3222698" y="2969850"/>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71" name="object 1471"/>
          <p:cNvSpPr/>
          <p:nvPr/>
        </p:nvSpPr>
        <p:spPr>
          <a:xfrm>
            <a:off x="3222698" y="3073938"/>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72" name="object 1472"/>
          <p:cNvSpPr/>
          <p:nvPr/>
        </p:nvSpPr>
        <p:spPr>
          <a:xfrm>
            <a:off x="3222698" y="3178027"/>
            <a:ext cx="80010" cy="0"/>
          </a:xfrm>
          <a:custGeom>
            <a:avLst/>
            <a:gdLst/>
            <a:ahLst/>
            <a:cxnLst/>
            <a:rect l="l" t="t" r="r" b="b"/>
            <a:pathLst>
              <a:path w="80010">
                <a:moveTo>
                  <a:pt x="79595" y="0"/>
                </a:moveTo>
                <a:lnTo>
                  <a:pt x="0" y="0"/>
                </a:lnTo>
              </a:path>
            </a:pathLst>
          </a:custGeom>
          <a:ln w="4292">
            <a:solidFill>
              <a:srgbClr val="314C7E"/>
            </a:solidFill>
          </a:ln>
        </p:spPr>
        <p:txBody>
          <a:bodyPr wrap="square" lIns="0" tIns="0" rIns="0" bIns="0" rtlCol="0"/>
          <a:lstStyle/>
          <a:p>
            <a:endParaRPr/>
          </a:p>
        </p:txBody>
      </p:sp>
      <p:sp>
        <p:nvSpPr>
          <p:cNvPr id="1473" name="object 1473"/>
          <p:cNvSpPr/>
          <p:nvPr/>
        </p:nvSpPr>
        <p:spPr>
          <a:xfrm>
            <a:off x="3199793" y="3282096"/>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74" name="object 1474"/>
          <p:cNvSpPr/>
          <p:nvPr/>
        </p:nvSpPr>
        <p:spPr>
          <a:xfrm>
            <a:off x="3199793" y="3386184"/>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75" name="object 1475"/>
          <p:cNvSpPr/>
          <p:nvPr/>
        </p:nvSpPr>
        <p:spPr>
          <a:xfrm>
            <a:off x="3199793" y="3490263"/>
            <a:ext cx="102870" cy="0"/>
          </a:xfrm>
          <a:custGeom>
            <a:avLst/>
            <a:gdLst/>
            <a:ahLst/>
            <a:cxnLst/>
            <a:rect l="l" t="t" r="r" b="b"/>
            <a:pathLst>
              <a:path w="102870">
                <a:moveTo>
                  <a:pt x="102501" y="0"/>
                </a:moveTo>
                <a:lnTo>
                  <a:pt x="0" y="0"/>
                </a:lnTo>
              </a:path>
            </a:pathLst>
          </a:custGeom>
          <a:ln w="4305">
            <a:solidFill>
              <a:srgbClr val="314C7E"/>
            </a:solidFill>
          </a:ln>
        </p:spPr>
        <p:txBody>
          <a:bodyPr wrap="square" lIns="0" tIns="0" rIns="0" bIns="0" rtlCol="0"/>
          <a:lstStyle/>
          <a:p>
            <a:endParaRPr/>
          </a:p>
        </p:txBody>
      </p:sp>
      <p:sp>
        <p:nvSpPr>
          <p:cNvPr id="1476" name="object 1476"/>
          <p:cNvSpPr/>
          <p:nvPr/>
        </p:nvSpPr>
        <p:spPr>
          <a:xfrm>
            <a:off x="3199793" y="3594374"/>
            <a:ext cx="102870" cy="0"/>
          </a:xfrm>
          <a:custGeom>
            <a:avLst/>
            <a:gdLst/>
            <a:ahLst/>
            <a:cxnLst/>
            <a:rect l="l" t="t" r="r" b="b"/>
            <a:pathLst>
              <a:path w="102870">
                <a:moveTo>
                  <a:pt x="102501" y="0"/>
                </a:moveTo>
                <a:lnTo>
                  <a:pt x="0" y="0"/>
                </a:lnTo>
              </a:path>
            </a:pathLst>
          </a:custGeom>
          <a:ln w="4305">
            <a:solidFill>
              <a:srgbClr val="314C7E"/>
            </a:solidFill>
          </a:ln>
        </p:spPr>
        <p:txBody>
          <a:bodyPr wrap="square" lIns="0" tIns="0" rIns="0" bIns="0" rtlCol="0"/>
          <a:lstStyle/>
          <a:p>
            <a:endParaRPr/>
          </a:p>
        </p:txBody>
      </p:sp>
      <p:sp>
        <p:nvSpPr>
          <p:cNvPr id="1477" name="object 1477"/>
          <p:cNvSpPr/>
          <p:nvPr/>
        </p:nvSpPr>
        <p:spPr>
          <a:xfrm>
            <a:off x="3199793" y="3698453"/>
            <a:ext cx="102870" cy="0"/>
          </a:xfrm>
          <a:custGeom>
            <a:avLst/>
            <a:gdLst/>
            <a:ahLst/>
            <a:cxnLst/>
            <a:rect l="l" t="t" r="r" b="b"/>
            <a:pathLst>
              <a:path w="102870">
                <a:moveTo>
                  <a:pt x="102501" y="0"/>
                </a:moveTo>
                <a:lnTo>
                  <a:pt x="0" y="0"/>
                </a:lnTo>
              </a:path>
            </a:pathLst>
          </a:custGeom>
          <a:ln w="4292">
            <a:solidFill>
              <a:srgbClr val="314C7E"/>
            </a:solidFill>
          </a:ln>
        </p:spPr>
        <p:txBody>
          <a:bodyPr wrap="square" lIns="0" tIns="0" rIns="0" bIns="0" rtlCol="0"/>
          <a:lstStyle/>
          <a:p>
            <a:endParaRPr/>
          </a:p>
        </p:txBody>
      </p:sp>
      <p:sp>
        <p:nvSpPr>
          <p:cNvPr id="1478" name="object 1478"/>
          <p:cNvSpPr/>
          <p:nvPr/>
        </p:nvSpPr>
        <p:spPr>
          <a:xfrm>
            <a:off x="3011683" y="1482769"/>
            <a:ext cx="188595" cy="0"/>
          </a:xfrm>
          <a:custGeom>
            <a:avLst/>
            <a:gdLst/>
            <a:ahLst/>
            <a:cxnLst/>
            <a:rect l="l" t="t" r="r" b="b"/>
            <a:pathLst>
              <a:path w="188594">
                <a:moveTo>
                  <a:pt x="188107" y="0"/>
                </a:moveTo>
                <a:lnTo>
                  <a:pt x="0" y="0"/>
                </a:lnTo>
              </a:path>
            </a:pathLst>
          </a:custGeom>
          <a:ln w="7023">
            <a:solidFill>
              <a:srgbClr val="677AA4"/>
            </a:solidFill>
          </a:ln>
        </p:spPr>
        <p:txBody>
          <a:bodyPr wrap="square" lIns="0" tIns="0" rIns="0" bIns="0" rtlCol="0"/>
          <a:lstStyle/>
          <a:p>
            <a:endParaRPr/>
          </a:p>
        </p:txBody>
      </p:sp>
      <p:sp>
        <p:nvSpPr>
          <p:cNvPr id="1479" name="object 1479"/>
          <p:cNvSpPr/>
          <p:nvPr/>
        </p:nvSpPr>
        <p:spPr>
          <a:xfrm>
            <a:off x="3011683" y="1511735"/>
            <a:ext cx="188595" cy="0"/>
          </a:xfrm>
          <a:custGeom>
            <a:avLst/>
            <a:gdLst/>
            <a:ahLst/>
            <a:cxnLst/>
            <a:rect l="l" t="t" r="r" b="b"/>
            <a:pathLst>
              <a:path w="188594">
                <a:moveTo>
                  <a:pt x="188107" y="0"/>
                </a:moveTo>
                <a:lnTo>
                  <a:pt x="0" y="0"/>
                </a:lnTo>
              </a:path>
            </a:pathLst>
          </a:custGeom>
          <a:ln w="7023">
            <a:solidFill>
              <a:srgbClr val="677AA4"/>
            </a:solidFill>
          </a:ln>
        </p:spPr>
        <p:txBody>
          <a:bodyPr wrap="square" lIns="0" tIns="0" rIns="0" bIns="0" rtlCol="0"/>
          <a:lstStyle/>
          <a:p>
            <a:endParaRPr/>
          </a:p>
        </p:txBody>
      </p:sp>
      <p:sp>
        <p:nvSpPr>
          <p:cNvPr id="1480" name="object 1480"/>
          <p:cNvSpPr/>
          <p:nvPr/>
        </p:nvSpPr>
        <p:spPr>
          <a:xfrm>
            <a:off x="2946188" y="1540700"/>
            <a:ext cx="254000" cy="0"/>
          </a:xfrm>
          <a:custGeom>
            <a:avLst/>
            <a:gdLst/>
            <a:ahLst/>
            <a:cxnLst/>
            <a:rect l="l" t="t" r="r" b="b"/>
            <a:pathLst>
              <a:path w="254000">
                <a:moveTo>
                  <a:pt x="253601" y="0"/>
                </a:moveTo>
                <a:lnTo>
                  <a:pt x="0" y="0"/>
                </a:lnTo>
              </a:path>
            </a:pathLst>
          </a:custGeom>
          <a:ln w="7048">
            <a:solidFill>
              <a:srgbClr val="677AA4"/>
            </a:solidFill>
          </a:ln>
        </p:spPr>
        <p:txBody>
          <a:bodyPr wrap="square" lIns="0" tIns="0" rIns="0" bIns="0" rtlCol="0"/>
          <a:lstStyle/>
          <a:p>
            <a:endParaRPr/>
          </a:p>
        </p:txBody>
      </p:sp>
      <p:sp>
        <p:nvSpPr>
          <p:cNvPr id="1481" name="object 1481"/>
          <p:cNvSpPr/>
          <p:nvPr/>
        </p:nvSpPr>
        <p:spPr>
          <a:xfrm>
            <a:off x="2947219" y="1569665"/>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82" name="object 1482"/>
          <p:cNvSpPr/>
          <p:nvPr/>
        </p:nvSpPr>
        <p:spPr>
          <a:xfrm>
            <a:off x="2947219" y="1598653"/>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83" name="object 1483"/>
          <p:cNvSpPr/>
          <p:nvPr/>
        </p:nvSpPr>
        <p:spPr>
          <a:xfrm>
            <a:off x="2947219" y="1627605"/>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84" name="object 1484"/>
          <p:cNvSpPr/>
          <p:nvPr/>
        </p:nvSpPr>
        <p:spPr>
          <a:xfrm>
            <a:off x="2947219" y="1656582"/>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85" name="object 1485"/>
          <p:cNvSpPr/>
          <p:nvPr/>
        </p:nvSpPr>
        <p:spPr>
          <a:xfrm>
            <a:off x="2947219" y="1685536"/>
            <a:ext cx="252729" cy="0"/>
          </a:xfrm>
          <a:custGeom>
            <a:avLst/>
            <a:gdLst/>
            <a:ahLst/>
            <a:cxnLst/>
            <a:rect l="l" t="t" r="r" b="b"/>
            <a:pathLst>
              <a:path w="252730">
                <a:moveTo>
                  <a:pt x="252547" y="0"/>
                </a:moveTo>
                <a:lnTo>
                  <a:pt x="0" y="0"/>
                </a:lnTo>
              </a:path>
            </a:pathLst>
          </a:custGeom>
          <a:ln w="7010">
            <a:solidFill>
              <a:srgbClr val="677AA4"/>
            </a:solidFill>
          </a:ln>
        </p:spPr>
        <p:txBody>
          <a:bodyPr wrap="square" lIns="0" tIns="0" rIns="0" bIns="0" rtlCol="0"/>
          <a:lstStyle/>
          <a:p>
            <a:endParaRPr/>
          </a:p>
        </p:txBody>
      </p:sp>
      <p:sp>
        <p:nvSpPr>
          <p:cNvPr id="1486" name="object 1486"/>
          <p:cNvSpPr/>
          <p:nvPr/>
        </p:nvSpPr>
        <p:spPr>
          <a:xfrm>
            <a:off x="2947219" y="1714500"/>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87" name="object 1487"/>
          <p:cNvSpPr/>
          <p:nvPr/>
        </p:nvSpPr>
        <p:spPr>
          <a:xfrm>
            <a:off x="2947219" y="1743477"/>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88" name="object 1488"/>
          <p:cNvSpPr/>
          <p:nvPr/>
        </p:nvSpPr>
        <p:spPr>
          <a:xfrm>
            <a:off x="2947219" y="1772451"/>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89" name="object 1489"/>
          <p:cNvSpPr/>
          <p:nvPr/>
        </p:nvSpPr>
        <p:spPr>
          <a:xfrm>
            <a:off x="2947219" y="1801427"/>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90" name="object 1490"/>
          <p:cNvSpPr/>
          <p:nvPr/>
        </p:nvSpPr>
        <p:spPr>
          <a:xfrm>
            <a:off x="2947219" y="1830381"/>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91" name="object 1491"/>
          <p:cNvSpPr/>
          <p:nvPr/>
        </p:nvSpPr>
        <p:spPr>
          <a:xfrm>
            <a:off x="2946188" y="1859357"/>
            <a:ext cx="254000" cy="0"/>
          </a:xfrm>
          <a:custGeom>
            <a:avLst/>
            <a:gdLst/>
            <a:ahLst/>
            <a:cxnLst/>
            <a:rect l="l" t="t" r="r" b="b"/>
            <a:pathLst>
              <a:path w="254000">
                <a:moveTo>
                  <a:pt x="253601" y="0"/>
                </a:moveTo>
                <a:lnTo>
                  <a:pt x="0" y="0"/>
                </a:lnTo>
              </a:path>
            </a:pathLst>
          </a:custGeom>
          <a:ln w="7023">
            <a:solidFill>
              <a:srgbClr val="677AA4"/>
            </a:solidFill>
          </a:ln>
        </p:spPr>
        <p:txBody>
          <a:bodyPr wrap="square" lIns="0" tIns="0" rIns="0" bIns="0" rtlCol="0"/>
          <a:lstStyle/>
          <a:p>
            <a:endParaRPr/>
          </a:p>
        </p:txBody>
      </p:sp>
      <p:sp>
        <p:nvSpPr>
          <p:cNvPr id="1492" name="object 1492"/>
          <p:cNvSpPr/>
          <p:nvPr/>
        </p:nvSpPr>
        <p:spPr>
          <a:xfrm>
            <a:off x="2947219" y="1888310"/>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93" name="object 1493"/>
          <p:cNvSpPr/>
          <p:nvPr/>
        </p:nvSpPr>
        <p:spPr>
          <a:xfrm>
            <a:off x="2947219" y="1917288"/>
            <a:ext cx="252729" cy="0"/>
          </a:xfrm>
          <a:custGeom>
            <a:avLst/>
            <a:gdLst/>
            <a:ahLst/>
            <a:cxnLst/>
            <a:rect l="l" t="t" r="r" b="b"/>
            <a:pathLst>
              <a:path w="252730">
                <a:moveTo>
                  <a:pt x="252547" y="0"/>
                </a:moveTo>
                <a:lnTo>
                  <a:pt x="0" y="0"/>
                </a:lnTo>
              </a:path>
            </a:pathLst>
          </a:custGeom>
          <a:ln w="7023">
            <a:solidFill>
              <a:srgbClr val="677AA4"/>
            </a:solidFill>
          </a:ln>
        </p:spPr>
        <p:txBody>
          <a:bodyPr wrap="square" lIns="0" tIns="0" rIns="0" bIns="0" rtlCol="0"/>
          <a:lstStyle/>
          <a:p>
            <a:endParaRPr/>
          </a:p>
        </p:txBody>
      </p:sp>
      <p:sp>
        <p:nvSpPr>
          <p:cNvPr id="1494" name="object 1494"/>
          <p:cNvSpPr/>
          <p:nvPr/>
        </p:nvSpPr>
        <p:spPr>
          <a:xfrm>
            <a:off x="2947219" y="1946240"/>
            <a:ext cx="252729" cy="0"/>
          </a:xfrm>
          <a:custGeom>
            <a:avLst/>
            <a:gdLst/>
            <a:ahLst/>
            <a:cxnLst/>
            <a:rect l="l" t="t" r="r" b="b"/>
            <a:pathLst>
              <a:path w="252730">
                <a:moveTo>
                  <a:pt x="252547" y="0"/>
                </a:moveTo>
                <a:lnTo>
                  <a:pt x="0" y="0"/>
                </a:lnTo>
              </a:path>
            </a:pathLst>
          </a:custGeom>
          <a:ln w="7035">
            <a:solidFill>
              <a:srgbClr val="677AA4"/>
            </a:solidFill>
          </a:ln>
        </p:spPr>
        <p:txBody>
          <a:bodyPr wrap="square" lIns="0" tIns="0" rIns="0" bIns="0" rtlCol="0"/>
          <a:lstStyle/>
          <a:p>
            <a:endParaRPr/>
          </a:p>
        </p:txBody>
      </p:sp>
      <p:sp>
        <p:nvSpPr>
          <p:cNvPr id="1495" name="object 1495"/>
          <p:cNvSpPr/>
          <p:nvPr/>
        </p:nvSpPr>
        <p:spPr>
          <a:xfrm>
            <a:off x="2947220" y="1975205"/>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496" name="object 1496"/>
          <p:cNvSpPr/>
          <p:nvPr/>
        </p:nvSpPr>
        <p:spPr>
          <a:xfrm>
            <a:off x="2947220" y="2004170"/>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497" name="object 1497"/>
          <p:cNvSpPr/>
          <p:nvPr/>
        </p:nvSpPr>
        <p:spPr>
          <a:xfrm>
            <a:off x="2947220" y="2033135"/>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498" name="object 1498"/>
          <p:cNvSpPr/>
          <p:nvPr/>
        </p:nvSpPr>
        <p:spPr>
          <a:xfrm>
            <a:off x="2947220" y="2062134"/>
            <a:ext cx="64769" cy="0"/>
          </a:xfrm>
          <a:custGeom>
            <a:avLst/>
            <a:gdLst/>
            <a:ahLst/>
            <a:cxnLst/>
            <a:rect l="l" t="t" r="r" b="b"/>
            <a:pathLst>
              <a:path w="64769">
                <a:moveTo>
                  <a:pt x="64462" y="0"/>
                </a:moveTo>
                <a:lnTo>
                  <a:pt x="0" y="0"/>
                </a:lnTo>
              </a:path>
            </a:pathLst>
          </a:custGeom>
          <a:ln w="7023">
            <a:solidFill>
              <a:srgbClr val="677AA4"/>
            </a:solidFill>
          </a:ln>
        </p:spPr>
        <p:txBody>
          <a:bodyPr wrap="square" lIns="0" tIns="0" rIns="0" bIns="0" rtlCol="0"/>
          <a:lstStyle/>
          <a:p>
            <a:endParaRPr/>
          </a:p>
        </p:txBody>
      </p:sp>
      <p:sp>
        <p:nvSpPr>
          <p:cNvPr id="1499" name="object 1499"/>
          <p:cNvSpPr/>
          <p:nvPr/>
        </p:nvSpPr>
        <p:spPr>
          <a:xfrm>
            <a:off x="2947220" y="2091088"/>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500" name="object 1500"/>
          <p:cNvSpPr/>
          <p:nvPr/>
        </p:nvSpPr>
        <p:spPr>
          <a:xfrm>
            <a:off x="2947220" y="2120063"/>
            <a:ext cx="64769" cy="0"/>
          </a:xfrm>
          <a:custGeom>
            <a:avLst/>
            <a:gdLst/>
            <a:ahLst/>
            <a:cxnLst/>
            <a:rect l="l" t="t" r="r" b="b"/>
            <a:pathLst>
              <a:path w="64769">
                <a:moveTo>
                  <a:pt x="64462" y="0"/>
                </a:moveTo>
                <a:lnTo>
                  <a:pt x="0" y="0"/>
                </a:lnTo>
              </a:path>
            </a:pathLst>
          </a:custGeom>
          <a:ln w="7023">
            <a:solidFill>
              <a:srgbClr val="677AA4"/>
            </a:solidFill>
          </a:ln>
        </p:spPr>
        <p:txBody>
          <a:bodyPr wrap="square" lIns="0" tIns="0" rIns="0" bIns="0" rtlCol="0"/>
          <a:lstStyle/>
          <a:p>
            <a:endParaRPr/>
          </a:p>
        </p:txBody>
      </p:sp>
      <p:sp>
        <p:nvSpPr>
          <p:cNvPr id="1501" name="object 1501"/>
          <p:cNvSpPr/>
          <p:nvPr/>
        </p:nvSpPr>
        <p:spPr>
          <a:xfrm>
            <a:off x="2947220" y="2149016"/>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502" name="object 1502"/>
          <p:cNvSpPr/>
          <p:nvPr/>
        </p:nvSpPr>
        <p:spPr>
          <a:xfrm>
            <a:off x="2946188" y="2177968"/>
            <a:ext cx="66040" cy="0"/>
          </a:xfrm>
          <a:custGeom>
            <a:avLst/>
            <a:gdLst/>
            <a:ahLst/>
            <a:cxnLst/>
            <a:rect l="l" t="t" r="r" b="b"/>
            <a:pathLst>
              <a:path w="66039">
                <a:moveTo>
                  <a:pt x="65495" y="0"/>
                </a:moveTo>
                <a:lnTo>
                  <a:pt x="0" y="0"/>
                </a:lnTo>
              </a:path>
            </a:pathLst>
          </a:custGeom>
          <a:ln w="7023">
            <a:solidFill>
              <a:srgbClr val="677AA4"/>
            </a:solidFill>
          </a:ln>
        </p:spPr>
        <p:txBody>
          <a:bodyPr wrap="square" lIns="0" tIns="0" rIns="0" bIns="0" rtlCol="0"/>
          <a:lstStyle/>
          <a:p>
            <a:endParaRPr/>
          </a:p>
        </p:txBody>
      </p:sp>
      <p:sp>
        <p:nvSpPr>
          <p:cNvPr id="1503" name="object 1503"/>
          <p:cNvSpPr/>
          <p:nvPr/>
        </p:nvSpPr>
        <p:spPr>
          <a:xfrm>
            <a:off x="2947220" y="2206946"/>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504" name="object 1504"/>
          <p:cNvSpPr/>
          <p:nvPr/>
        </p:nvSpPr>
        <p:spPr>
          <a:xfrm>
            <a:off x="2947220" y="2235921"/>
            <a:ext cx="64769" cy="0"/>
          </a:xfrm>
          <a:custGeom>
            <a:avLst/>
            <a:gdLst/>
            <a:ahLst/>
            <a:cxnLst/>
            <a:rect l="l" t="t" r="r" b="b"/>
            <a:pathLst>
              <a:path w="64769">
                <a:moveTo>
                  <a:pt x="64462" y="0"/>
                </a:moveTo>
                <a:lnTo>
                  <a:pt x="0" y="0"/>
                </a:lnTo>
              </a:path>
            </a:pathLst>
          </a:custGeom>
          <a:ln w="7023">
            <a:solidFill>
              <a:srgbClr val="677AA4"/>
            </a:solidFill>
          </a:ln>
        </p:spPr>
        <p:txBody>
          <a:bodyPr wrap="square" lIns="0" tIns="0" rIns="0" bIns="0" rtlCol="0"/>
          <a:lstStyle/>
          <a:p>
            <a:endParaRPr/>
          </a:p>
        </p:txBody>
      </p:sp>
      <p:sp>
        <p:nvSpPr>
          <p:cNvPr id="1505" name="object 1505"/>
          <p:cNvSpPr/>
          <p:nvPr/>
        </p:nvSpPr>
        <p:spPr>
          <a:xfrm>
            <a:off x="2947220" y="2264886"/>
            <a:ext cx="64769" cy="0"/>
          </a:xfrm>
          <a:custGeom>
            <a:avLst/>
            <a:gdLst/>
            <a:ahLst/>
            <a:cxnLst/>
            <a:rect l="l" t="t" r="r" b="b"/>
            <a:pathLst>
              <a:path w="64769">
                <a:moveTo>
                  <a:pt x="64462" y="0"/>
                </a:moveTo>
                <a:lnTo>
                  <a:pt x="0" y="0"/>
                </a:lnTo>
              </a:path>
            </a:pathLst>
          </a:custGeom>
          <a:ln w="7023">
            <a:solidFill>
              <a:srgbClr val="677AA4"/>
            </a:solidFill>
          </a:ln>
        </p:spPr>
        <p:txBody>
          <a:bodyPr wrap="square" lIns="0" tIns="0" rIns="0" bIns="0" rtlCol="0"/>
          <a:lstStyle/>
          <a:p>
            <a:endParaRPr/>
          </a:p>
        </p:txBody>
      </p:sp>
      <p:sp>
        <p:nvSpPr>
          <p:cNvPr id="1506" name="object 1506"/>
          <p:cNvSpPr/>
          <p:nvPr/>
        </p:nvSpPr>
        <p:spPr>
          <a:xfrm>
            <a:off x="2947220" y="2293839"/>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507" name="object 1507"/>
          <p:cNvSpPr/>
          <p:nvPr/>
        </p:nvSpPr>
        <p:spPr>
          <a:xfrm>
            <a:off x="2947220" y="2322850"/>
            <a:ext cx="64769" cy="0"/>
          </a:xfrm>
          <a:custGeom>
            <a:avLst/>
            <a:gdLst/>
            <a:ahLst/>
            <a:cxnLst/>
            <a:rect l="l" t="t" r="r" b="b"/>
            <a:pathLst>
              <a:path w="64769">
                <a:moveTo>
                  <a:pt x="64462" y="0"/>
                </a:moveTo>
                <a:lnTo>
                  <a:pt x="0" y="0"/>
                </a:lnTo>
              </a:path>
            </a:pathLst>
          </a:custGeom>
          <a:ln w="7035">
            <a:solidFill>
              <a:srgbClr val="677AA4"/>
            </a:solidFill>
          </a:ln>
        </p:spPr>
        <p:txBody>
          <a:bodyPr wrap="square" lIns="0" tIns="0" rIns="0" bIns="0" rtlCol="0"/>
          <a:lstStyle/>
          <a:p>
            <a:endParaRPr/>
          </a:p>
        </p:txBody>
      </p:sp>
      <p:sp>
        <p:nvSpPr>
          <p:cNvPr id="1508" name="object 1508"/>
          <p:cNvSpPr/>
          <p:nvPr/>
        </p:nvSpPr>
        <p:spPr>
          <a:xfrm>
            <a:off x="2947220" y="2351792"/>
            <a:ext cx="64769" cy="0"/>
          </a:xfrm>
          <a:custGeom>
            <a:avLst/>
            <a:gdLst/>
            <a:ahLst/>
            <a:cxnLst/>
            <a:rect l="l" t="t" r="r" b="b"/>
            <a:pathLst>
              <a:path w="64769">
                <a:moveTo>
                  <a:pt x="64462" y="0"/>
                </a:moveTo>
                <a:lnTo>
                  <a:pt x="0" y="0"/>
                </a:lnTo>
              </a:path>
            </a:pathLst>
          </a:custGeom>
          <a:ln w="7010">
            <a:solidFill>
              <a:srgbClr val="677AA4"/>
            </a:solidFill>
          </a:ln>
        </p:spPr>
        <p:txBody>
          <a:bodyPr wrap="square" lIns="0" tIns="0" rIns="0" bIns="0" rtlCol="0"/>
          <a:lstStyle/>
          <a:p>
            <a:endParaRPr/>
          </a:p>
        </p:txBody>
      </p:sp>
      <p:sp>
        <p:nvSpPr>
          <p:cNvPr id="1509" name="object 1509"/>
          <p:cNvSpPr/>
          <p:nvPr/>
        </p:nvSpPr>
        <p:spPr>
          <a:xfrm>
            <a:off x="2953923" y="1492769"/>
            <a:ext cx="57785" cy="0"/>
          </a:xfrm>
          <a:custGeom>
            <a:avLst/>
            <a:gdLst/>
            <a:ahLst/>
            <a:cxnLst/>
            <a:rect l="l" t="t" r="r" b="b"/>
            <a:pathLst>
              <a:path w="57785">
                <a:moveTo>
                  <a:pt x="57761" y="0"/>
                </a:moveTo>
                <a:lnTo>
                  <a:pt x="0" y="0"/>
                </a:lnTo>
              </a:path>
            </a:pathLst>
          </a:custGeom>
          <a:ln w="30848">
            <a:solidFill>
              <a:srgbClr val="314C7E"/>
            </a:solidFill>
          </a:ln>
        </p:spPr>
        <p:txBody>
          <a:bodyPr wrap="square" lIns="0" tIns="0" rIns="0" bIns="0" rtlCol="0"/>
          <a:lstStyle/>
          <a:p>
            <a:endParaRPr/>
          </a:p>
        </p:txBody>
      </p:sp>
      <p:sp>
        <p:nvSpPr>
          <p:cNvPr id="1510" name="object 1510"/>
          <p:cNvSpPr/>
          <p:nvPr/>
        </p:nvSpPr>
        <p:spPr>
          <a:xfrm>
            <a:off x="3087782" y="2905758"/>
            <a:ext cx="135255" cy="302895"/>
          </a:xfrm>
          <a:custGeom>
            <a:avLst/>
            <a:gdLst/>
            <a:ahLst/>
            <a:cxnLst/>
            <a:rect l="l" t="t" r="r" b="b"/>
            <a:pathLst>
              <a:path w="135255" h="302894">
                <a:moveTo>
                  <a:pt x="0" y="302649"/>
                </a:moveTo>
                <a:lnTo>
                  <a:pt x="134915" y="302649"/>
                </a:lnTo>
                <a:lnTo>
                  <a:pt x="134915" y="0"/>
                </a:lnTo>
                <a:lnTo>
                  <a:pt x="0" y="0"/>
                </a:lnTo>
                <a:lnTo>
                  <a:pt x="0" y="302649"/>
                </a:lnTo>
                <a:close/>
              </a:path>
            </a:pathLst>
          </a:custGeom>
          <a:solidFill>
            <a:srgbClr val="677AA4"/>
          </a:solidFill>
        </p:spPr>
        <p:txBody>
          <a:bodyPr wrap="square" lIns="0" tIns="0" rIns="0" bIns="0" rtlCol="0"/>
          <a:lstStyle/>
          <a:p>
            <a:endParaRPr/>
          </a:p>
        </p:txBody>
      </p:sp>
      <p:sp>
        <p:nvSpPr>
          <p:cNvPr id="1511" name="object 1511"/>
          <p:cNvSpPr/>
          <p:nvPr/>
        </p:nvSpPr>
        <p:spPr>
          <a:xfrm>
            <a:off x="2913058" y="2381164"/>
            <a:ext cx="309880" cy="525145"/>
          </a:xfrm>
          <a:custGeom>
            <a:avLst/>
            <a:gdLst/>
            <a:ahLst/>
            <a:cxnLst/>
            <a:rect l="l" t="t" r="r" b="b"/>
            <a:pathLst>
              <a:path w="309880" h="525144">
                <a:moveTo>
                  <a:pt x="0" y="524592"/>
                </a:moveTo>
                <a:lnTo>
                  <a:pt x="309639" y="524592"/>
                </a:lnTo>
                <a:lnTo>
                  <a:pt x="309639" y="0"/>
                </a:lnTo>
                <a:lnTo>
                  <a:pt x="0" y="0"/>
                </a:lnTo>
                <a:lnTo>
                  <a:pt x="0" y="524592"/>
                </a:lnTo>
                <a:close/>
              </a:path>
            </a:pathLst>
          </a:custGeom>
          <a:solidFill>
            <a:srgbClr val="677AA4"/>
          </a:solidFill>
        </p:spPr>
        <p:txBody>
          <a:bodyPr wrap="square" lIns="0" tIns="0" rIns="0" bIns="0" rtlCol="0"/>
          <a:lstStyle/>
          <a:p>
            <a:endParaRPr/>
          </a:p>
        </p:txBody>
      </p:sp>
      <p:sp>
        <p:nvSpPr>
          <p:cNvPr id="1512" name="object 1512"/>
          <p:cNvSpPr/>
          <p:nvPr/>
        </p:nvSpPr>
        <p:spPr>
          <a:xfrm>
            <a:off x="3011683" y="1946244"/>
            <a:ext cx="211454" cy="434975"/>
          </a:xfrm>
          <a:custGeom>
            <a:avLst/>
            <a:gdLst/>
            <a:ahLst/>
            <a:cxnLst/>
            <a:rect l="l" t="t" r="r" b="b"/>
            <a:pathLst>
              <a:path w="211455" h="434975">
                <a:moveTo>
                  <a:pt x="0" y="434917"/>
                </a:moveTo>
                <a:lnTo>
                  <a:pt x="211014" y="434917"/>
                </a:lnTo>
                <a:lnTo>
                  <a:pt x="211014" y="0"/>
                </a:lnTo>
                <a:lnTo>
                  <a:pt x="0" y="0"/>
                </a:lnTo>
                <a:lnTo>
                  <a:pt x="0" y="434917"/>
                </a:lnTo>
                <a:close/>
              </a:path>
            </a:pathLst>
          </a:custGeom>
          <a:solidFill>
            <a:srgbClr val="677AA4"/>
          </a:solidFill>
        </p:spPr>
        <p:txBody>
          <a:bodyPr wrap="square" lIns="0" tIns="0" rIns="0" bIns="0" rtlCol="0"/>
          <a:lstStyle/>
          <a:p>
            <a:endParaRPr/>
          </a:p>
        </p:txBody>
      </p:sp>
      <p:sp>
        <p:nvSpPr>
          <p:cNvPr id="1513" name="object 1513"/>
          <p:cNvSpPr/>
          <p:nvPr/>
        </p:nvSpPr>
        <p:spPr>
          <a:xfrm>
            <a:off x="3011687" y="1952450"/>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14" name="object 1514"/>
          <p:cNvSpPr/>
          <p:nvPr/>
        </p:nvSpPr>
        <p:spPr>
          <a:xfrm>
            <a:off x="3011687" y="1981428"/>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15" name="object 1515"/>
          <p:cNvSpPr/>
          <p:nvPr/>
        </p:nvSpPr>
        <p:spPr>
          <a:xfrm>
            <a:off x="3011687" y="2010392"/>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16" name="object 1516"/>
          <p:cNvSpPr/>
          <p:nvPr/>
        </p:nvSpPr>
        <p:spPr>
          <a:xfrm>
            <a:off x="3011687" y="2039355"/>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17" name="object 1517"/>
          <p:cNvSpPr/>
          <p:nvPr/>
        </p:nvSpPr>
        <p:spPr>
          <a:xfrm>
            <a:off x="3011687" y="2068309"/>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18" name="object 1518"/>
          <p:cNvSpPr/>
          <p:nvPr/>
        </p:nvSpPr>
        <p:spPr>
          <a:xfrm>
            <a:off x="3011687" y="2097285"/>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19" name="object 1519"/>
          <p:cNvSpPr/>
          <p:nvPr/>
        </p:nvSpPr>
        <p:spPr>
          <a:xfrm>
            <a:off x="3011687" y="2126261"/>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20" name="object 1520"/>
          <p:cNvSpPr/>
          <p:nvPr/>
        </p:nvSpPr>
        <p:spPr>
          <a:xfrm>
            <a:off x="3011687" y="2155215"/>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21" name="object 1521"/>
          <p:cNvSpPr/>
          <p:nvPr/>
        </p:nvSpPr>
        <p:spPr>
          <a:xfrm>
            <a:off x="3011687" y="2184191"/>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22" name="object 1522"/>
          <p:cNvSpPr/>
          <p:nvPr/>
        </p:nvSpPr>
        <p:spPr>
          <a:xfrm>
            <a:off x="3011687" y="2213166"/>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23" name="object 1523"/>
          <p:cNvSpPr/>
          <p:nvPr/>
        </p:nvSpPr>
        <p:spPr>
          <a:xfrm>
            <a:off x="3011687" y="2242131"/>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24" name="object 1524"/>
          <p:cNvSpPr/>
          <p:nvPr/>
        </p:nvSpPr>
        <p:spPr>
          <a:xfrm>
            <a:off x="3011687" y="2271109"/>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25" name="object 1525"/>
          <p:cNvSpPr/>
          <p:nvPr/>
        </p:nvSpPr>
        <p:spPr>
          <a:xfrm>
            <a:off x="3011687" y="2300061"/>
            <a:ext cx="211454" cy="0"/>
          </a:xfrm>
          <a:custGeom>
            <a:avLst/>
            <a:gdLst/>
            <a:ahLst/>
            <a:cxnLst/>
            <a:rect l="l" t="t" r="r" b="b"/>
            <a:pathLst>
              <a:path w="211455">
                <a:moveTo>
                  <a:pt x="211013" y="0"/>
                </a:moveTo>
                <a:lnTo>
                  <a:pt x="0" y="0"/>
                </a:lnTo>
              </a:path>
            </a:pathLst>
          </a:custGeom>
          <a:ln w="7023">
            <a:solidFill>
              <a:srgbClr val="677AA4"/>
            </a:solidFill>
          </a:ln>
        </p:spPr>
        <p:txBody>
          <a:bodyPr wrap="square" lIns="0" tIns="0" rIns="0" bIns="0" rtlCol="0"/>
          <a:lstStyle/>
          <a:p>
            <a:endParaRPr/>
          </a:p>
        </p:txBody>
      </p:sp>
      <p:sp>
        <p:nvSpPr>
          <p:cNvPr id="1526" name="object 1526"/>
          <p:cNvSpPr/>
          <p:nvPr/>
        </p:nvSpPr>
        <p:spPr>
          <a:xfrm>
            <a:off x="3011687" y="2329036"/>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27" name="object 1527"/>
          <p:cNvSpPr/>
          <p:nvPr/>
        </p:nvSpPr>
        <p:spPr>
          <a:xfrm>
            <a:off x="3011687" y="2357979"/>
            <a:ext cx="211454" cy="0"/>
          </a:xfrm>
          <a:custGeom>
            <a:avLst/>
            <a:gdLst/>
            <a:ahLst/>
            <a:cxnLst/>
            <a:rect l="l" t="t" r="r" b="b"/>
            <a:pathLst>
              <a:path w="211455">
                <a:moveTo>
                  <a:pt x="211013" y="0"/>
                </a:moveTo>
                <a:lnTo>
                  <a:pt x="0" y="0"/>
                </a:lnTo>
              </a:path>
            </a:pathLst>
          </a:custGeom>
          <a:ln w="7035">
            <a:solidFill>
              <a:srgbClr val="677AA4"/>
            </a:solidFill>
          </a:ln>
        </p:spPr>
        <p:txBody>
          <a:bodyPr wrap="square" lIns="0" tIns="0" rIns="0" bIns="0" rtlCol="0"/>
          <a:lstStyle/>
          <a:p>
            <a:endParaRPr/>
          </a:p>
        </p:txBody>
      </p:sp>
      <p:sp>
        <p:nvSpPr>
          <p:cNvPr id="1528" name="object 1528"/>
          <p:cNvSpPr/>
          <p:nvPr/>
        </p:nvSpPr>
        <p:spPr>
          <a:xfrm>
            <a:off x="2913082" y="2386967"/>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29" name="object 1529"/>
          <p:cNvSpPr/>
          <p:nvPr/>
        </p:nvSpPr>
        <p:spPr>
          <a:xfrm>
            <a:off x="2913082" y="2415919"/>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30" name="object 1530"/>
          <p:cNvSpPr/>
          <p:nvPr/>
        </p:nvSpPr>
        <p:spPr>
          <a:xfrm>
            <a:off x="2913082" y="2444897"/>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31" name="object 1531"/>
          <p:cNvSpPr/>
          <p:nvPr/>
        </p:nvSpPr>
        <p:spPr>
          <a:xfrm>
            <a:off x="2913082" y="2473849"/>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32" name="object 1532"/>
          <p:cNvSpPr/>
          <p:nvPr/>
        </p:nvSpPr>
        <p:spPr>
          <a:xfrm>
            <a:off x="2913082" y="2502837"/>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33" name="object 1533"/>
          <p:cNvSpPr/>
          <p:nvPr/>
        </p:nvSpPr>
        <p:spPr>
          <a:xfrm>
            <a:off x="2913082" y="2531790"/>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34" name="object 1534"/>
          <p:cNvSpPr/>
          <p:nvPr/>
        </p:nvSpPr>
        <p:spPr>
          <a:xfrm>
            <a:off x="2913082" y="2560744"/>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35" name="object 1535"/>
          <p:cNvSpPr/>
          <p:nvPr/>
        </p:nvSpPr>
        <p:spPr>
          <a:xfrm>
            <a:off x="2913082" y="2589743"/>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36" name="object 1536"/>
          <p:cNvSpPr/>
          <p:nvPr/>
        </p:nvSpPr>
        <p:spPr>
          <a:xfrm>
            <a:off x="2913082" y="2618708"/>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37" name="object 1537"/>
          <p:cNvSpPr/>
          <p:nvPr/>
        </p:nvSpPr>
        <p:spPr>
          <a:xfrm>
            <a:off x="2913082" y="2647661"/>
            <a:ext cx="309880" cy="0"/>
          </a:xfrm>
          <a:custGeom>
            <a:avLst/>
            <a:gdLst/>
            <a:ahLst/>
            <a:cxnLst/>
            <a:rect l="l" t="t" r="r" b="b"/>
            <a:pathLst>
              <a:path w="309880">
                <a:moveTo>
                  <a:pt x="309618" y="0"/>
                </a:moveTo>
                <a:lnTo>
                  <a:pt x="0" y="0"/>
                </a:lnTo>
              </a:path>
            </a:pathLst>
          </a:custGeom>
          <a:ln w="7048">
            <a:solidFill>
              <a:srgbClr val="677AA4"/>
            </a:solidFill>
          </a:ln>
        </p:spPr>
        <p:txBody>
          <a:bodyPr wrap="square" lIns="0" tIns="0" rIns="0" bIns="0" rtlCol="0"/>
          <a:lstStyle/>
          <a:p>
            <a:endParaRPr/>
          </a:p>
        </p:txBody>
      </p:sp>
      <p:sp>
        <p:nvSpPr>
          <p:cNvPr id="1538" name="object 1538"/>
          <p:cNvSpPr/>
          <p:nvPr/>
        </p:nvSpPr>
        <p:spPr>
          <a:xfrm>
            <a:off x="2913082" y="2676637"/>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39" name="object 1539"/>
          <p:cNvSpPr/>
          <p:nvPr/>
        </p:nvSpPr>
        <p:spPr>
          <a:xfrm>
            <a:off x="2913082" y="2705614"/>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40" name="object 1540"/>
          <p:cNvSpPr/>
          <p:nvPr/>
        </p:nvSpPr>
        <p:spPr>
          <a:xfrm>
            <a:off x="2913082" y="2734589"/>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41" name="object 1541"/>
          <p:cNvSpPr/>
          <p:nvPr/>
        </p:nvSpPr>
        <p:spPr>
          <a:xfrm>
            <a:off x="2913082" y="2763532"/>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42" name="object 1542"/>
          <p:cNvSpPr/>
          <p:nvPr/>
        </p:nvSpPr>
        <p:spPr>
          <a:xfrm>
            <a:off x="2913082" y="2792519"/>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43" name="object 1543"/>
          <p:cNvSpPr/>
          <p:nvPr/>
        </p:nvSpPr>
        <p:spPr>
          <a:xfrm>
            <a:off x="2913082" y="2821471"/>
            <a:ext cx="309880" cy="0"/>
          </a:xfrm>
          <a:custGeom>
            <a:avLst/>
            <a:gdLst/>
            <a:ahLst/>
            <a:cxnLst/>
            <a:rect l="l" t="t" r="r" b="b"/>
            <a:pathLst>
              <a:path w="309880">
                <a:moveTo>
                  <a:pt x="309618" y="0"/>
                </a:moveTo>
                <a:lnTo>
                  <a:pt x="0" y="0"/>
                </a:lnTo>
              </a:path>
            </a:pathLst>
          </a:custGeom>
          <a:ln w="7048">
            <a:solidFill>
              <a:srgbClr val="677AA4"/>
            </a:solidFill>
          </a:ln>
        </p:spPr>
        <p:txBody>
          <a:bodyPr wrap="square" lIns="0" tIns="0" rIns="0" bIns="0" rtlCol="0"/>
          <a:lstStyle/>
          <a:p>
            <a:endParaRPr/>
          </a:p>
        </p:txBody>
      </p:sp>
      <p:sp>
        <p:nvSpPr>
          <p:cNvPr id="1544" name="object 1544"/>
          <p:cNvSpPr/>
          <p:nvPr/>
        </p:nvSpPr>
        <p:spPr>
          <a:xfrm>
            <a:off x="2913082" y="2850448"/>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45" name="object 1545"/>
          <p:cNvSpPr/>
          <p:nvPr/>
        </p:nvSpPr>
        <p:spPr>
          <a:xfrm>
            <a:off x="2913082" y="2879412"/>
            <a:ext cx="309880" cy="0"/>
          </a:xfrm>
          <a:custGeom>
            <a:avLst/>
            <a:gdLst/>
            <a:ahLst/>
            <a:cxnLst/>
            <a:rect l="l" t="t" r="r" b="b"/>
            <a:pathLst>
              <a:path w="309880">
                <a:moveTo>
                  <a:pt x="309618" y="0"/>
                </a:moveTo>
                <a:lnTo>
                  <a:pt x="0" y="0"/>
                </a:lnTo>
              </a:path>
            </a:pathLst>
          </a:custGeom>
          <a:ln w="7035">
            <a:solidFill>
              <a:srgbClr val="677AA4"/>
            </a:solidFill>
          </a:ln>
        </p:spPr>
        <p:txBody>
          <a:bodyPr wrap="square" lIns="0" tIns="0" rIns="0" bIns="0" rtlCol="0"/>
          <a:lstStyle/>
          <a:p>
            <a:endParaRPr/>
          </a:p>
        </p:txBody>
      </p:sp>
      <p:sp>
        <p:nvSpPr>
          <p:cNvPr id="1546" name="object 1546"/>
          <p:cNvSpPr/>
          <p:nvPr/>
        </p:nvSpPr>
        <p:spPr>
          <a:xfrm>
            <a:off x="2913082" y="2908388"/>
            <a:ext cx="309880" cy="0"/>
          </a:xfrm>
          <a:custGeom>
            <a:avLst/>
            <a:gdLst/>
            <a:ahLst/>
            <a:cxnLst/>
            <a:rect l="l" t="t" r="r" b="b"/>
            <a:pathLst>
              <a:path w="309880">
                <a:moveTo>
                  <a:pt x="309618" y="0"/>
                </a:moveTo>
                <a:lnTo>
                  <a:pt x="0" y="0"/>
                </a:lnTo>
              </a:path>
            </a:pathLst>
          </a:custGeom>
          <a:ln w="7023">
            <a:solidFill>
              <a:srgbClr val="677AA4"/>
            </a:solidFill>
          </a:ln>
        </p:spPr>
        <p:txBody>
          <a:bodyPr wrap="square" lIns="0" tIns="0" rIns="0" bIns="0" rtlCol="0"/>
          <a:lstStyle/>
          <a:p>
            <a:endParaRPr/>
          </a:p>
        </p:txBody>
      </p:sp>
      <p:sp>
        <p:nvSpPr>
          <p:cNvPr id="1547" name="object 1547"/>
          <p:cNvSpPr/>
          <p:nvPr/>
        </p:nvSpPr>
        <p:spPr>
          <a:xfrm>
            <a:off x="3087674" y="2937342"/>
            <a:ext cx="135255" cy="0"/>
          </a:xfrm>
          <a:custGeom>
            <a:avLst/>
            <a:gdLst/>
            <a:ahLst/>
            <a:cxnLst/>
            <a:rect l="l" t="t" r="r" b="b"/>
            <a:pathLst>
              <a:path w="135255">
                <a:moveTo>
                  <a:pt x="135026" y="0"/>
                </a:moveTo>
                <a:lnTo>
                  <a:pt x="0" y="0"/>
                </a:lnTo>
              </a:path>
            </a:pathLst>
          </a:custGeom>
          <a:ln w="7035">
            <a:solidFill>
              <a:srgbClr val="677AA4"/>
            </a:solidFill>
          </a:ln>
        </p:spPr>
        <p:txBody>
          <a:bodyPr wrap="square" lIns="0" tIns="0" rIns="0" bIns="0" rtlCol="0"/>
          <a:lstStyle/>
          <a:p>
            <a:endParaRPr/>
          </a:p>
        </p:txBody>
      </p:sp>
      <p:sp>
        <p:nvSpPr>
          <p:cNvPr id="1548" name="object 1548"/>
          <p:cNvSpPr/>
          <p:nvPr/>
        </p:nvSpPr>
        <p:spPr>
          <a:xfrm>
            <a:off x="3087674" y="2966285"/>
            <a:ext cx="135255" cy="0"/>
          </a:xfrm>
          <a:custGeom>
            <a:avLst/>
            <a:gdLst/>
            <a:ahLst/>
            <a:cxnLst/>
            <a:rect l="l" t="t" r="r" b="b"/>
            <a:pathLst>
              <a:path w="135255">
                <a:moveTo>
                  <a:pt x="135026" y="0"/>
                </a:moveTo>
                <a:lnTo>
                  <a:pt x="0" y="0"/>
                </a:lnTo>
              </a:path>
            </a:pathLst>
          </a:custGeom>
          <a:ln w="7035">
            <a:solidFill>
              <a:srgbClr val="677AA4"/>
            </a:solidFill>
          </a:ln>
        </p:spPr>
        <p:txBody>
          <a:bodyPr wrap="square" lIns="0" tIns="0" rIns="0" bIns="0" rtlCol="0"/>
          <a:lstStyle/>
          <a:p>
            <a:endParaRPr/>
          </a:p>
        </p:txBody>
      </p:sp>
      <p:sp>
        <p:nvSpPr>
          <p:cNvPr id="1549" name="object 1549"/>
          <p:cNvSpPr/>
          <p:nvPr/>
        </p:nvSpPr>
        <p:spPr>
          <a:xfrm>
            <a:off x="3087674" y="2995250"/>
            <a:ext cx="135255" cy="0"/>
          </a:xfrm>
          <a:custGeom>
            <a:avLst/>
            <a:gdLst/>
            <a:ahLst/>
            <a:cxnLst/>
            <a:rect l="l" t="t" r="r" b="b"/>
            <a:pathLst>
              <a:path w="135255">
                <a:moveTo>
                  <a:pt x="135026" y="0"/>
                </a:moveTo>
                <a:lnTo>
                  <a:pt x="0" y="0"/>
                </a:lnTo>
              </a:path>
            </a:pathLst>
          </a:custGeom>
          <a:ln w="7035">
            <a:solidFill>
              <a:srgbClr val="677AA4"/>
            </a:solidFill>
          </a:ln>
        </p:spPr>
        <p:txBody>
          <a:bodyPr wrap="square" lIns="0" tIns="0" rIns="0" bIns="0" rtlCol="0"/>
          <a:lstStyle/>
          <a:p>
            <a:endParaRPr/>
          </a:p>
        </p:txBody>
      </p:sp>
      <p:sp>
        <p:nvSpPr>
          <p:cNvPr id="1550" name="object 1550"/>
          <p:cNvSpPr/>
          <p:nvPr/>
        </p:nvSpPr>
        <p:spPr>
          <a:xfrm>
            <a:off x="3087674" y="3024225"/>
            <a:ext cx="135255" cy="0"/>
          </a:xfrm>
          <a:custGeom>
            <a:avLst/>
            <a:gdLst/>
            <a:ahLst/>
            <a:cxnLst/>
            <a:rect l="l" t="t" r="r" b="b"/>
            <a:pathLst>
              <a:path w="135255">
                <a:moveTo>
                  <a:pt x="135026" y="0"/>
                </a:moveTo>
                <a:lnTo>
                  <a:pt x="0" y="0"/>
                </a:lnTo>
              </a:path>
            </a:pathLst>
          </a:custGeom>
          <a:ln w="7023">
            <a:solidFill>
              <a:srgbClr val="677AA4"/>
            </a:solidFill>
          </a:ln>
        </p:spPr>
        <p:txBody>
          <a:bodyPr wrap="square" lIns="0" tIns="0" rIns="0" bIns="0" rtlCol="0"/>
          <a:lstStyle/>
          <a:p>
            <a:endParaRPr/>
          </a:p>
        </p:txBody>
      </p:sp>
      <p:sp>
        <p:nvSpPr>
          <p:cNvPr id="1551" name="object 1551"/>
          <p:cNvSpPr/>
          <p:nvPr/>
        </p:nvSpPr>
        <p:spPr>
          <a:xfrm>
            <a:off x="3087674" y="3053202"/>
            <a:ext cx="135255" cy="0"/>
          </a:xfrm>
          <a:custGeom>
            <a:avLst/>
            <a:gdLst/>
            <a:ahLst/>
            <a:cxnLst/>
            <a:rect l="l" t="t" r="r" b="b"/>
            <a:pathLst>
              <a:path w="135255">
                <a:moveTo>
                  <a:pt x="135026" y="0"/>
                </a:moveTo>
                <a:lnTo>
                  <a:pt x="0" y="0"/>
                </a:lnTo>
              </a:path>
            </a:pathLst>
          </a:custGeom>
          <a:ln w="7010">
            <a:solidFill>
              <a:srgbClr val="677AA4"/>
            </a:solidFill>
          </a:ln>
        </p:spPr>
        <p:txBody>
          <a:bodyPr wrap="square" lIns="0" tIns="0" rIns="0" bIns="0" rtlCol="0"/>
          <a:lstStyle/>
          <a:p>
            <a:endParaRPr/>
          </a:p>
        </p:txBody>
      </p:sp>
      <p:sp>
        <p:nvSpPr>
          <p:cNvPr id="1552" name="object 1552"/>
          <p:cNvSpPr/>
          <p:nvPr/>
        </p:nvSpPr>
        <p:spPr>
          <a:xfrm>
            <a:off x="3087674" y="3082179"/>
            <a:ext cx="135255" cy="0"/>
          </a:xfrm>
          <a:custGeom>
            <a:avLst/>
            <a:gdLst/>
            <a:ahLst/>
            <a:cxnLst/>
            <a:rect l="l" t="t" r="r" b="b"/>
            <a:pathLst>
              <a:path w="135255">
                <a:moveTo>
                  <a:pt x="135026" y="0"/>
                </a:moveTo>
                <a:lnTo>
                  <a:pt x="0" y="0"/>
                </a:lnTo>
              </a:path>
            </a:pathLst>
          </a:custGeom>
          <a:ln w="7023">
            <a:solidFill>
              <a:srgbClr val="677AA4"/>
            </a:solidFill>
          </a:ln>
        </p:spPr>
        <p:txBody>
          <a:bodyPr wrap="square" lIns="0" tIns="0" rIns="0" bIns="0" rtlCol="0"/>
          <a:lstStyle/>
          <a:p>
            <a:endParaRPr/>
          </a:p>
        </p:txBody>
      </p:sp>
      <p:sp>
        <p:nvSpPr>
          <p:cNvPr id="1553" name="object 1553"/>
          <p:cNvSpPr/>
          <p:nvPr/>
        </p:nvSpPr>
        <p:spPr>
          <a:xfrm>
            <a:off x="3087674" y="3111120"/>
            <a:ext cx="135255" cy="0"/>
          </a:xfrm>
          <a:custGeom>
            <a:avLst/>
            <a:gdLst/>
            <a:ahLst/>
            <a:cxnLst/>
            <a:rect l="l" t="t" r="r" b="b"/>
            <a:pathLst>
              <a:path w="135255">
                <a:moveTo>
                  <a:pt x="135026" y="0"/>
                </a:moveTo>
                <a:lnTo>
                  <a:pt x="0" y="0"/>
                </a:lnTo>
              </a:path>
            </a:pathLst>
          </a:custGeom>
          <a:ln w="7023">
            <a:solidFill>
              <a:srgbClr val="677AA4"/>
            </a:solidFill>
          </a:ln>
        </p:spPr>
        <p:txBody>
          <a:bodyPr wrap="square" lIns="0" tIns="0" rIns="0" bIns="0" rtlCol="0"/>
          <a:lstStyle/>
          <a:p>
            <a:endParaRPr/>
          </a:p>
        </p:txBody>
      </p:sp>
      <p:sp>
        <p:nvSpPr>
          <p:cNvPr id="1554" name="object 1554"/>
          <p:cNvSpPr/>
          <p:nvPr/>
        </p:nvSpPr>
        <p:spPr>
          <a:xfrm>
            <a:off x="3087674" y="3140119"/>
            <a:ext cx="135255" cy="0"/>
          </a:xfrm>
          <a:custGeom>
            <a:avLst/>
            <a:gdLst/>
            <a:ahLst/>
            <a:cxnLst/>
            <a:rect l="l" t="t" r="r" b="b"/>
            <a:pathLst>
              <a:path w="135255">
                <a:moveTo>
                  <a:pt x="135026" y="0"/>
                </a:moveTo>
                <a:lnTo>
                  <a:pt x="0" y="0"/>
                </a:lnTo>
              </a:path>
            </a:pathLst>
          </a:custGeom>
          <a:ln w="7035">
            <a:solidFill>
              <a:srgbClr val="677AA4"/>
            </a:solidFill>
          </a:ln>
        </p:spPr>
        <p:txBody>
          <a:bodyPr wrap="square" lIns="0" tIns="0" rIns="0" bIns="0" rtlCol="0"/>
          <a:lstStyle/>
          <a:p>
            <a:endParaRPr/>
          </a:p>
        </p:txBody>
      </p:sp>
      <p:sp>
        <p:nvSpPr>
          <p:cNvPr id="1555" name="object 1555"/>
          <p:cNvSpPr/>
          <p:nvPr/>
        </p:nvSpPr>
        <p:spPr>
          <a:xfrm>
            <a:off x="3087674" y="3169049"/>
            <a:ext cx="135255" cy="0"/>
          </a:xfrm>
          <a:custGeom>
            <a:avLst/>
            <a:gdLst/>
            <a:ahLst/>
            <a:cxnLst/>
            <a:rect l="l" t="t" r="r" b="b"/>
            <a:pathLst>
              <a:path w="135255">
                <a:moveTo>
                  <a:pt x="135026" y="0"/>
                </a:moveTo>
                <a:lnTo>
                  <a:pt x="0" y="0"/>
                </a:lnTo>
              </a:path>
            </a:pathLst>
          </a:custGeom>
          <a:ln w="7023">
            <a:solidFill>
              <a:srgbClr val="677AA4"/>
            </a:solidFill>
          </a:ln>
        </p:spPr>
        <p:txBody>
          <a:bodyPr wrap="square" lIns="0" tIns="0" rIns="0" bIns="0" rtlCol="0"/>
          <a:lstStyle/>
          <a:p>
            <a:endParaRPr/>
          </a:p>
        </p:txBody>
      </p:sp>
      <p:sp>
        <p:nvSpPr>
          <p:cNvPr id="1556" name="object 1556"/>
          <p:cNvSpPr/>
          <p:nvPr/>
        </p:nvSpPr>
        <p:spPr>
          <a:xfrm>
            <a:off x="3087674" y="3198060"/>
            <a:ext cx="135255" cy="0"/>
          </a:xfrm>
          <a:custGeom>
            <a:avLst/>
            <a:gdLst/>
            <a:ahLst/>
            <a:cxnLst/>
            <a:rect l="l" t="t" r="r" b="b"/>
            <a:pathLst>
              <a:path w="135255">
                <a:moveTo>
                  <a:pt x="135026" y="0"/>
                </a:moveTo>
                <a:lnTo>
                  <a:pt x="0" y="0"/>
                </a:lnTo>
              </a:path>
            </a:pathLst>
          </a:custGeom>
          <a:ln w="7023">
            <a:solidFill>
              <a:srgbClr val="677AA4"/>
            </a:solidFill>
          </a:ln>
        </p:spPr>
        <p:txBody>
          <a:bodyPr wrap="square" lIns="0" tIns="0" rIns="0" bIns="0" rtlCol="0"/>
          <a:lstStyle/>
          <a:p>
            <a:endParaRPr/>
          </a:p>
        </p:txBody>
      </p:sp>
      <p:sp>
        <p:nvSpPr>
          <p:cNvPr id="1557" name="object 1557"/>
          <p:cNvSpPr/>
          <p:nvPr/>
        </p:nvSpPr>
        <p:spPr>
          <a:xfrm>
            <a:off x="3036364" y="1447595"/>
            <a:ext cx="163830" cy="0"/>
          </a:xfrm>
          <a:custGeom>
            <a:avLst/>
            <a:gdLst/>
            <a:ahLst/>
            <a:cxnLst/>
            <a:rect l="l" t="t" r="r" b="b"/>
            <a:pathLst>
              <a:path w="163830">
                <a:moveTo>
                  <a:pt x="163426" y="0"/>
                </a:moveTo>
                <a:lnTo>
                  <a:pt x="0" y="0"/>
                </a:lnTo>
              </a:path>
            </a:pathLst>
          </a:custGeom>
          <a:ln w="11722">
            <a:solidFill>
              <a:srgbClr val="314C7E"/>
            </a:solidFill>
          </a:ln>
        </p:spPr>
        <p:txBody>
          <a:bodyPr wrap="square" lIns="0" tIns="0" rIns="0" bIns="0" rtlCol="0"/>
          <a:lstStyle/>
          <a:p>
            <a:endParaRPr/>
          </a:p>
        </p:txBody>
      </p:sp>
      <p:sp>
        <p:nvSpPr>
          <p:cNvPr id="1558" name="object 1558"/>
          <p:cNvSpPr/>
          <p:nvPr/>
        </p:nvSpPr>
        <p:spPr>
          <a:xfrm>
            <a:off x="2933480" y="2932085"/>
            <a:ext cx="33020" cy="0"/>
          </a:xfrm>
          <a:custGeom>
            <a:avLst/>
            <a:gdLst/>
            <a:ahLst/>
            <a:cxnLst/>
            <a:rect l="l" t="t" r="r" b="b"/>
            <a:pathLst>
              <a:path w="33019">
                <a:moveTo>
                  <a:pt x="32792" y="0"/>
                </a:moveTo>
                <a:lnTo>
                  <a:pt x="0" y="0"/>
                </a:lnTo>
              </a:path>
            </a:pathLst>
          </a:custGeom>
          <a:ln w="11036">
            <a:solidFill>
              <a:srgbClr val="677AA4"/>
            </a:solidFill>
          </a:ln>
        </p:spPr>
        <p:txBody>
          <a:bodyPr wrap="square" lIns="0" tIns="0" rIns="0" bIns="0" rtlCol="0"/>
          <a:lstStyle/>
          <a:p>
            <a:endParaRPr/>
          </a:p>
        </p:txBody>
      </p:sp>
      <p:sp>
        <p:nvSpPr>
          <p:cNvPr id="1559" name="object 1559"/>
          <p:cNvSpPr/>
          <p:nvPr/>
        </p:nvSpPr>
        <p:spPr>
          <a:xfrm>
            <a:off x="2933480" y="2961039"/>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0" name="object 1560"/>
          <p:cNvSpPr/>
          <p:nvPr/>
        </p:nvSpPr>
        <p:spPr>
          <a:xfrm>
            <a:off x="2933480" y="2990025"/>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1" name="object 1561"/>
          <p:cNvSpPr/>
          <p:nvPr/>
        </p:nvSpPr>
        <p:spPr>
          <a:xfrm>
            <a:off x="2933480" y="3018991"/>
            <a:ext cx="33020" cy="0"/>
          </a:xfrm>
          <a:custGeom>
            <a:avLst/>
            <a:gdLst/>
            <a:ahLst/>
            <a:cxnLst/>
            <a:rect l="l" t="t" r="r" b="b"/>
            <a:pathLst>
              <a:path w="33019">
                <a:moveTo>
                  <a:pt x="32792" y="0"/>
                </a:moveTo>
                <a:lnTo>
                  <a:pt x="0" y="0"/>
                </a:lnTo>
              </a:path>
            </a:pathLst>
          </a:custGeom>
          <a:ln w="11048">
            <a:solidFill>
              <a:srgbClr val="677AA4"/>
            </a:solidFill>
          </a:ln>
        </p:spPr>
        <p:txBody>
          <a:bodyPr wrap="square" lIns="0" tIns="0" rIns="0" bIns="0" rtlCol="0"/>
          <a:lstStyle/>
          <a:p>
            <a:endParaRPr/>
          </a:p>
        </p:txBody>
      </p:sp>
      <p:sp>
        <p:nvSpPr>
          <p:cNvPr id="1562" name="object 1562"/>
          <p:cNvSpPr/>
          <p:nvPr/>
        </p:nvSpPr>
        <p:spPr>
          <a:xfrm>
            <a:off x="2933480" y="3047932"/>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3" name="object 1563"/>
          <p:cNvSpPr/>
          <p:nvPr/>
        </p:nvSpPr>
        <p:spPr>
          <a:xfrm>
            <a:off x="2933480" y="3076933"/>
            <a:ext cx="33020" cy="0"/>
          </a:xfrm>
          <a:custGeom>
            <a:avLst/>
            <a:gdLst/>
            <a:ahLst/>
            <a:cxnLst/>
            <a:rect l="l" t="t" r="r" b="b"/>
            <a:pathLst>
              <a:path w="33019">
                <a:moveTo>
                  <a:pt x="32792" y="0"/>
                </a:moveTo>
                <a:lnTo>
                  <a:pt x="0" y="0"/>
                </a:lnTo>
              </a:path>
            </a:pathLst>
          </a:custGeom>
          <a:ln w="11036">
            <a:solidFill>
              <a:srgbClr val="677AA4"/>
            </a:solidFill>
          </a:ln>
        </p:spPr>
        <p:txBody>
          <a:bodyPr wrap="square" lIns="0" tIns="0" rIns="0" bIns="0" rtlCol="0"/>
          <a:lstStyle/>
          <a:p>
            <a:endParaRPr/>
          </a:p>
        </p:txBody>
      </p:sp>
      <p:sp>
        <p:nvSpPr>
          <p:cNvPr id="1564" name="object 1564"/>
          <p:cNvSpPr/>
          <p:nvPr/>
        </p:nvSpPr>
        <p:spPr>
          <a:xfrm>
            <a:off x="2933480" y="3105862"/>
            <a:ext cx="33020" cy="0"/>
          </a:xfrm>
          <a:custGeom>
            <a:avLst/>
            <a:gdLst/>
            <a:ahLst/>
            <a:cxnLst/>
            <a:rect l="l" t="t" r="r" b="b"/>
            <a:pathLst>
              <a:path w="33019">
                <a:moveTo>
                  <a:pt x="32792" y="0"/>
                </a:moveTo>
                <a:lnTo>
                  <a:pt x="0" y="0"/>
                </a:lnTo>
              </a:path>
            </a:pathLst>
          </a:custGeom>
          <a:ln w="11048">
            <a:solidFill>
              <a:srgbClr val="677AA4"/>
            </a:solidFill>
          </a:ln>
        </p:spPr>
        <p:txBody>
          <a:bodyPr wrap="square" lIns="0" tIns="0" rIns="0" bIns="0" rtlCol="0"/>
          <a:lstStyle/>
          <a:p>
            <a:endParaRPr/>
          </a:p>
        </p:txBody>
      </p:sp>
      <p:sp>
        <p:nvSpPr>
          <p:cNvPr id="1565" name="object 1565"/>
          <p:cNvSpPr/>
          <p:nvPr/>
        </p:nvSpPr>
        <p:spPr>
          <a:xfrm>
            <a:off x="2933480" y="3134850"/>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6" name="object 1566"/>
          <p:cNvSpPr/>
          <p:nvPr/>
        </p:nvSpPr>
        <p:spPr>
          <a:xfrm>
            <a:off x="2933480" y="3163816"/>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7" name="object 1567"/>
          <p:cNvSpPr/>
          <p:nvPr/>
        </p:nvSpPr>
        <p:spPr>
          <a:xfrm>
            <a:off x="2933480" y="3192779"/>
            <a:ext cx="33020" cy="0"/>
          </a:xfrm>
          <a:custGeom>
            <a:avLst/>
            <a:gdLst/>
            <a:ahLst/>
            <a:cxnLst/>
            <a:rect l="l" t="t" r="r" b="b"/>
            <a:pathLst>
              <a:path w="33019">
                <a:moveTo>
                  <a:pt x="32792" y="0"/>
                </a:moveTo>
                <a:lnTo>
                  <a:pt x="0" y="0"/>
                </a:lnTo>
              </a:path>
            </a:pathLst>
          </a:custGeom>
          <a:ln w="11049">
            <a:solidFill>
              <a:srgbClr val="677AA4"/>
            </a:solidFill>
          </a:ln>
        </p:spPr>
        <p:txBody>
          <a:bodyPr wrap="square" lIns="0" tIns="0" rIns="0" bIns="0" rtlCol="0"/>
          <a:lstStyle/>
          <a:p>
            <a:endParaRPr/>
          </a:p>
        </p:txBody>
      </p:sp>
      <p:sp>
        <p:nvSpPr>
          <p:cNvPr id="1568" name="object 1568"/>
          <p:cNvSpPr/>
          <p:nvPr/>
        </p:nvSpPr>
        <p:spPr>
          <a:xfrm>
            <a:off x="2933480" y="3221766"/>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69" name="object 1569"/>
          <p:cNvSpPr/>
          <p:nvPr/>
        </p:nvSpPr>
        <p:spPr>
          <a:xfrm>
            <a:off x="2933480" y="3250709"/>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70" name="object 1570"/>
          <p:cNvSpPr/>
          <p:nvPr/>
        </p:nvSpPr>
        <p:spPr>
          <a:xfrm>
            <a:off x="2933480" y="3279686"/>
            <a:ext cx="33020" cy="0"/>
          </a:xfrm>
          <a:custGeom>
            <a:avLst/>
            <a:gdLst/>
            <a:ahLst/>
            <a:cxnLst/>
            <a:rect l="l" t="t" r="r" b="b"/>
            <a:pathLst>
              <a:path w="33019">
                <a:moveTo>
                  <a:pt x="32792" y="0"/>
                </a:moveTo>
                <a:lnTo>
                  <a:pt x="0" y="0"/>
                </a:lnTo>
              </a:path>
            </a:pathLst>
          </a:custGeom>
          <a:ln w="11036">
            <a:solidFill>
              <a:srgbClr val="677AA4"/>
            </a:solidFill>
          </a:ln>
        </p:spPr>
        <p:txBody>
          <a:bodyPr wrap="square" lIns="0" tIns="0" rIns="0" bIns="0" rtlCol="0"/>
          <a:lstStyle/>
          <a:p>
            <a:endParaRPr/>
          </a:p>
        </p:txBody>
      </p:sp>
      <p:sp>
        <p:nvSpPr>
          <p:cNvPr id="1571" name="object 1571"/>
          <p:cNvSpPr/>
          <p:nvPr/>
        </p:nvSpPr>
        <p:spPr>
          <a:xfrm>
            <a:off x="2933480" y="3308639"/>
            <a:ext cx="33020" cy="0"/>
          </a:xfrm>
          <a:custGeom>
            <a:avLst/>
            <a:gdLst/>
            <a:ahLst/>
            <a:cxnLst/>
            <a:rect l="l" t="t" r="r" b="b"/>
            <a:pathLst>
              <a:path w="33019">
                <a:moveTo>
                  <a:pt x="32792" y="0"/>
                </a:moveTo>
                <a:lnTo>
                  <a:pt x="0" y="0"/>
                </a:lnTo>
              </a:path>
            </a:pathLst>
          </a:custGeom>
          <a:ln w="11048">
            <a:solidFill>
              <a:srgbClr val="677AA4"/>
            </a:solidFill>
          </a:ln>
        </p:spPr>
        <p:txBody>
          <a:bodyPr wrap="square" lIns="0" tIns="0" rIns="0" bIns="0" rtlCol="0"/>
          <a:lstStyle/>
          <a:p>
            <a:endParaRPr/>
          </a:p>
        </p:txBody>
      </p:sp>
      <p:sp>
        <p:nvSpPr>
          <p:cNvPr id="1572" name="object 1572"/>
          <p:cNvSpPr/>
          <p:nvPr/>
        </p:nvSpPr>
        <p:spPr>
          <a:xfrm>
            <a:off x="2933480" y="3337627"/>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573" name="object 1573"/>
          <p:cNvSpPr/>
          <p:nvPr/>
        </p:nvSpPr>
        <p:spPr>
          <a:xfrm>
            <a:off x="2988441" y="2932085"/>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574" name="object 1574"/>
          <p:cNvSpPr/>
          <p:nvPr/>
        </p:nvSpPr>
        <p:spPr>
          <a:xfrm>
            <a:off x="2988441" y="296103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75" name="object 1575"/>
          <p:cNvSpPr/>
          <p:nvPr/>
        </p:nvSpPr>
        <p:spPr>
          <a:xfrm>
            <a:off x="2988441" y="2990025"/>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76" name="object 1576"/>
          <p:cNvSpPr/>
          <p:nvPr/>
        </p:nvSpPr>
        <p:spPr>
          <a:xfrm>
            <a:off x="2988441" y="3018991"/>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577" name="object 1577"/>
          <p:cNvSpPr/>
          <p:nvPr/>
        </p:nvSpPr>
        <p:spPr>
          <a:xfrm>
            <a:off x="2988441" y="304793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78" name="object 1578"/>
          <p:cNvSpPr/>
          <p:nvPr/>
        </p:nvSpPr>
        <p:spPr>
          <a:xfrm>
            <a:off x="2988441" y="3076933"/>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579" name="object 1579"/>
          <p:cNvSpPr/>
          <p:nvPr/>
        </p:nvSpPr>
        <p:spPr>
          <a:xfrm>
            <a:off x="2988441" y="310586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580" name="object 1580"/>
          <p:cNvSpPr/>
          <p:nvPr/>
        </p:nvSpPr>
        <p:spPr>
          <a:xfrm>
            <a:off x="2988441" y="3134850"/>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81" name="object 1581"/>
          <p:cNvSpPr/>
          <p:nvPr/>
        </p:nvSpPr>
        <p:spPr>
          <a:xfrm>
            <a:off x="2988441" y="316381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82" name="object 1582"/>
          <p:cNvSpPr/>
          <p:nvPr/>
        </p:nvSpPr>
        <p:spPr>
          <a:xfrm>
            <a:off x="2988441" y="3192779"/>
            <a:ext cx="33020" cy="0"/>
          </a:xfrm>
          <a:custGeom>
            <a:avLst/>
            <a:gdLst/>
            <a:ahLst/>
            <a:cxnLst/>
            <a:rect l="l" t="t" r="r" b="b"/>
            <a:pathLst>
              <a:path w="33019">
                <a:moveTo>
                  <a:pt x="32769" y="0"/>
                </a:moveTo>
                <a:lnTo>
                  <a:pt x="0" y="0"/>
                </a:lnTo>
              </a:path>
            </a:pathLst>
          </a:custGeom>
          <a:ln w="11049">
            <a:solidFill>
              <a:srgbClr val="677AA4"/>
            </a:solidFill>
          </a:ln>
        </p:spPr>
        <p:txBody>
          <a:bodyPr wrap="square" lIns="0" tIns="0" rIns="0" bIns="0" rtlCol="0"/>
          <a:lstStyle/>
          <a:p>
            <a:endParaRPr/>
          </a:p>
        </p:txBody>
      </p:sp>
      <p:sp>
        <p:nvSpPr>
          <p:cNvPr id="1583" name="object 1583"/>
          <p:cNvSpPr/>
          <p:nvPr/>
        </p:nvSpPr>
        <p:spPr>
          <a:xfrm>
            <a:off x="2988441" y="322176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84" name="object 1584"/>
          <p:cNvSpPr/>
          <p:nvPr/>
        </p:nvSpPr>
        <p:spPr>
          <a:xfrm>
            <a:off x="2988441" y="325070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85" name="object 1585"/>
          <p:cNvSpPr/>
          <p:nvPr/>
        </p:nvSpPr>
        <p:spPr>
          <a:xfrm>
            <a:off x="2988441" y="3279686"/>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586" name="object 1586"/>
          <p:cNvSpPr/>
          <p:nvPr/>
        </p:nvSpPr>
        <p:spPr>
          <a:xfrm>
            <a:off x="2988441" y="3308639"/>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587" name="object 1587"/>
          <p:cNvSpPr/>
          <p:nvPr/>
        </p:nvSpPr>
        <p:spPr>
          <a:xfrm>
            <a:off x="2988441" y="3337627"/>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88" name="object 1588"/>
          <p:cNvSpPr/>
          <p:nvPr/>
        </p:nvSpPr>
        <p:spPr>
          <a:xfrm>
            <a:off x="3043379" y="2932085"/>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589" name="object 1589"/>
          <p:cNvSpPr/>
          <p:nvPr/>
        </p:nvSpPr>
        <p:spPr>
          <a:xfrm>
            <a:off x="3043379" y="296103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0" name="object 1590"/>
          <p:cNvSpPr/>
          <p:nvPr/>
        </p:nvSpPr>
        <p:spPr>
          <a:xfrm>
            <a:off x="3043379" y="2990025"/>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1" name="object 1591"/>
          <p:cNvSpPr/>
          <p:nvPr/>
        </p:nvSpPr>
        <p:spPr>
          <a:xfrm>
            <a:off x="3043379" y="3018991"/>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592" name="object 1592"/>
          <p:cNvSpPr/>
          <p:nvPr/>
        </p:nvSpPr>
        <p:spPr>
          <a:xfrm>
            <a:off x="3043379" y="304793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3" name="object 1593"/>
          <p:cNvSpPr/>
          <p:nvPr/>
        </p:nvSpPr>
        <p:spPr>
          <a:xfrm>
            <a:off x="3043379" y="3076933"/>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594" name="object 1594"/>
          <p:cNvSpPr/>
          <p:nvPr/>
        </p:nvSpPr>
        <p:spPr>
          <a:xfrm>
            <a:off x="3043379" y="310586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595" name="object 1595"/>
          <p:cNvSpPr/>
          <p:nvPr/>
        </p:nvSpPr>
        <p:spPr>
          <a:xfrm>
            <a:off x="3043379" y="3134850"/>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6" name="object 1596"/>
          <p:cNvSpPr/>
          <p:nvPr/>
        </p:nvSpPr>
        <p:spPr>
          <a:xfrm>
            <a:off x="3043379" y="316381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7" name="object 1597"/>
          <p:cNvSpPr/>
          <p:nvPr/>
        </p:nvSpPr>
        <p:spPr>
          <a:xfrm>
            <a:off x="3043379" y="3192779"/>
            <a:ext cx="33020" cy="0"/>
          </a:xfrm>
          <a:custGeom>
            <a:avLst/>
            <a:gdLst/>
            <a:ahLst/>
            <a:cxnLst/>
            <a:rect l="l" t="t" r="r" b="b"/>
            <a:pathLst>
              <a:path w="33019">
                <a:moveTo>
                  <a:pt x="32769" y="0"/>
                </a:moveTo>
                <a:lnTo>
                  <a:pt x="0" y="0"/>
                </a:lnTo>
              </a:path>
            </a:pathLst>
          </a:custGeom>
          <a:ln w="11049">
            <a:solidFill>
              <a:srgbClr val="677AA4"/>
            </a:solidFill>
          </a:ln>
        </p:spPr>
        <p:txBody>
          <a:bodyPr wrap="square" lIns="0" tIns="0" rIns="0" bIns="0" rtlCol="0"/>
          <a:lstStyle/>
          <a:p>
            <a:endParaRPr/>
          </a:p>
        </p:txBody>
      </p:sp>
      <p:sp>
        <p:nvSpPr>
          <p:cNvPr id="1598" name="object 1598"/>
          <p:cNvSpPr/>
          <p:nvPr/>
        </p:nvSpPr>
        <p:spPr>
          <a:xfrm>
            <a:off x="3043379" y="322176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599" name="object 1599"/>
          <p:cNvSpPr/>
          <p:nvPr/>
        </p:nvSpPr>
        <p:spPr>
          <a:xfrm>
            <a:off x="3043379" y="325070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0" name="object 1600"/>
          <p:cNvSpPr/>
          <p:nvPr/>
        </p:nvSpPr>
        <p:spPr>
          <a:xfrm>
            <a:off x="3043379" y="3279686"/>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01" name="object 1601"/>
          <p:cNvSpPr/>
          <p:nvPr/>
        </p:nvSpPr>
        <p:spPr>
          <a:xfrm>
            <a:off x="3043379" y="3308639"/>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02" name="object 1602"/>
          <p:cNvSpPr/>
          <p:nvPr/>
        </p:nvSpPr>
        <p:spPr>
          <a:xfrm>
            <a:off x="3043379" y="3337627"/>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3" name="object 1603"/>
          <p:cNvSpPr/>
          <p:nvPr/>
        </p:nvSpPr>
        <p:spPr>
          <a:xfrm>
            <a:off x="3098343" y="322176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4" name="object 1604"/>
          <p:cNvSpPr/>
          <p:nvPr/>
        </p:nvSpPr>
        <p:spPr>
          <a:xfrm>
            <a:off x="3098343" y="325070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5" name="object 1605"/>
          <p:cNvSpPr/>
          <p:nvPr/>
        </p:nvSpPr>
        <p:spPr>
          <a:xfrm>
            <a:off x="3098343" y="3279686"/>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06" name="object 1606"/>
          <p:cNvSpPr/>
          <p:nvPr/>
        </p:nvSpPr>
        <p:spPr>
          <a:xfrm>
            <a:off x="3098343" y="3308639"/>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07" name="object 1607"/>
          <p:cNvSpPr/>
          <p:nvPr/>
        </p:nvSpPr>
        <p:spPr>
          <a:xfrm>
            <a:off x="3098343" y="3337627"/>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8" name="object 1608"/>
          <p:cNvSpPr/>
          <p:nvPr/>
        </p:nvSpPr>
        <p:spPr>
          <a:xfrm>
            <a:off x="3153281" y="3221766"/>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09" name="object 1609"/>
          <p:cNvSpPr/>
          <p:nvPr/>
        </p:nvSpPr>
        <p:spPr>
          <a:xfrm>
            <a:off x="3153281" y="3250709"/>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10" name="object 1610"/>
          <p:cNvSpPr/>
          <p:nvPr/>
        </p:nvSpPr>
        <p:spPr>
          <a:xfrm>
            <a:off x="3153281" y="3279686"/>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11" name="object 1611"/>
          <p:cNvSpPr/>
          <p:nvPr/>
        </p:nvSpPr>
        <p:spPr>
          <a:xfrm>
            <a:off x="3153281" y="3308639"/>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12" name="object 1612"/>
          <p:cNvSpPr/>
          <p:nvPr/>
        </p:nvSpPr>
        <p:spPr>
          <a:xfrm>
            <a:off x="3153281" y="3337627"/>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13" name="object 1613"/>
          <p:cNvSpPr/>
          <p:nvPr/>
        </p:nvSpPr>
        <p:spPr>
          <a:xfrm>
            <a:off x="2933480" y="3409768"/>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614" name="object 1614"/>
          <p:cNvSpPr/>
          <p:nvPr/>
        </p:nvSpPr>
        <p:spPr>
          <a:xfrm>
            <a:off x="2933480" y="3438734"/>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615" name="object 1615"/>
          <p:cNvSpPr/>
          <p:nvPr/>
        </p:nvSpPr>
        <p:spPr>
          <a:xfrm>
            <a:off x="2933480" y="3467722"/>
            <a:ext cx="33020" cy="0"/>
          </a:xfrm>
          <a:custGeom>
            <a:avLst/>
            <a:gdLst/>
            <a:ahLst/>
            <a:cxnLst/>
            <a:rect l="l" t="t" r="r" b="b"/>
            <a:pathLst>
              <a:path w="33019">
                <a:moveTo>
                  <a:pt x="32792" y="0"/>
                </a:moveTo>
                <a:lnTo>
                  <a:pt x="0" y="0"/>
                </a:lnTo>
              </a:path>
            </a:pathLst>
          </a:custGeom>
          <a:ln w="11048">
            <a:solidFill>
              <a:srgbClr val="677AA4"/>
            </a:solidFill>
          </a:ln>
        </p:spPr>
        <p:txBody>
          <a:bodyPr wrap="square" lIns="0" tIns="0" rIns="0" bIns="0" rtlCol="0"/>
          <a:lstStyle/>
          <a:p>
            <a:endParaRPr/>
          </a:p>
        </p:txBody>
      </p:sp>
      <p:sp>
        <p:nvSpPr>
          <p:cNvPr id="1616" name="object 1616"/>
          <p:cNvSpPr/>
          <p:nvPr/>
        </p:nvSpPr>
        <p:spPr>
          <a:xfrm>
            <a:off x="2933480" y="3496674"/>
            <a:ext cx="33020" cy="0"/>
          </a:xfrm>
          <a:custGeom>
            <a:avLst/>
            <a:gdLst/>
            <a:ahLst/>
            <a:cxnLst/>
            <a:rect l="l" t="t" r="r" b="b"/>
            <a:pathLst>
              <a:path w="33019">
                <a:moveTo>
                  <a:pt x="32792" y="0"/>
                </a:moveTo>
                <a:lnTo>
                  <a:pt x="0" y="0"/>
                </a:lnTo>
              </a:path>
            </a:pathLst>
          </a:custGeom>
          <a:ln w="11036">
            <a:solidFill>
              <a:srgbClr val="677AA4"/>
            </a:solidFill>
          </a:ln>
        </p:spPr>
        <p:txBody>
          <a:bodyPr wrap="square" lIns="0" tIns="0" rIns="0" bIns="0" rtlCol="0"/>
          <a:lstStyle/>
          <a:p>
            <a:endParaRPr/>
          </a:p>
        </p:txBody>
      </p:sp>
      <p:sp>
        <p:nvSpPr>
          <p:cNvPr id="1617" name="object 1617"/>
          <p:cNvSpPr/>
          <p:nvPr/>
        </p:nvSpPr>
        <p:spPr>
          <a:xfrm>
            <a:off x="2933480" y="3525652"/>
            <a:ext cx="33020" cy="0"/>
          </a:xfrm>
          <a:custGeom>
            <a:avLst/>
            <a:gdLst/>
            <a:ahLst/>
            <a:cxnLst/>
            <a:rect l="l" t="t" r="r" b="b"/>
            <a:pathLst>
              <a:path w="33019">
                <a:moveTo>
                  <a:pt x="32792" y="0"/>
                </a:moveTo>
                <a:lnTo>
                  <a:pt x="0" y="0"/>
                </a:lnTo>
              </a:path>
            </a:pathLst>
          </a:custGeom>
          <a:ln w="11023">
            <a:solidFill>
              <a:srgbClr val="677AA4"/>
            </a:solidFill>
          </a:ln>
        </p:spPr>
        <p:txBody>
          <a:bodyPr wrap="square" lIns="0" tIns="0" rIns="0" bIns="0" rtlCol="0"/>
          <a:lstStyle/>
          <a:p>
            <a:endParaRPr/>
          </a:p>
        </p:txBody>
      </p:sp>
      <p:sp>
        <p:nvSpPr>
          <p:cNvPr id="1618" name="object 1618"/>
          <p:cNvSpPr/>
          <p:nvPr/>
        </p:nvSpPr>
        <p:spPr>
          <a:xfrm>
            <a:off x="2933480" y="3554615"/>
            <a:ext cx="33020" cy="0"/>
          </a:xfrm>
          <a:custGeom>
            <a:avLst/>
            <a:gdLst/>
            <a:ahLst/>
            <a:cxnLst/>
            <a:rect l="l" t="t" r="r" b="b"/>
            <a:pathLst>
              <a:path w="33019">
                <a:moveTo>
                  <a:pt x="32792" y="0"/>
                </a:moveTo>
                <a:lnTo>
                  <a:pt x="0" y="0"/>
                </a:lnTo>
              </a:path>
            </a:pathLst>
          </a:custGeom>
          <a:ln w="11048">
            <a:solidFill>
              <a:srgbClr val="677AA4"/>
            </a:solidFill>
          </a:ln>
        </p:spPr>
        <p:txBody>
          <a:bodyPr wrap="square" lIns="0" tIns="0" rIns="0" bIns="0" rtlCol="0"/>
          <a:lstStyle/>
          <a:p>
            <a:endParaRPr/>
          </a:p>
        </p:txBody>
      </p:sp>
      <p:sp>
        <p:nvSpPr>
          <p:cNvPr id="1619" name="object 1619"/>
          <p:cNvSpPr/>
          <p:nvPr/>
        </p:nvSpPr>
        <p:spPr>
          <a:xfrm>
            <a:off x="2949863" y="3573850"/>
            <a:ext cx="0" cy="213360"/>
          </a:xfrm>
          <a:custGeom>
            <a:avLst/>
            <a:gdLst/>
            <a:ahLst/>
            <a:cxnLst/>
            <a:rect l="l" t="t" r="r" b="b"/>
            <a:pathLst>
              <a:path h="213360">
                <a:moveTo>
                  <a:pt x="0" y="213357"/>
                </a:moveTo>
                <a:lnTo>
                  <a:pt x="0" y="0"/>
                </a:lnTo>
              </a:path>
            </a:pathLst>
          </a:custGeom>
          <a:ln w="18592">
            <a:solidFill>
              <a:srgbClr val="677AA4"/>
            </a:solidFill>
          </a:ln>
        </p:spPr>
        <p:txBody>
          <a:bodyPr wrap="square" lIns="0" tIns="0" rIns="0" bIns="0" rtlCol="0"/>
          <a:lstStyle/>
          <a:p>
            <a:endParaRPr/>
          </a:p>
        </p:txBody>
      </p:sp>
      <p:sp>
        <p:nvSpPr>
          <p:cNvPr id="1620" name="object 1620"/>
          <p:cNvSpPr/>
          <p:nvPr/>
        </p:nvSpPr>
        <p:spPr>
          <a:xfrm>
            <a:off x="3043379" y="3409768"/>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21" name="object 1621"/>
          <p:cNvSpPr/>
          <p:nvPr/>
        </p:nvSpPr>
        <p:spPr>
          <a:xfrm>
            <a:off x="3043379" y="3438734"/>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22" name="object 1622"/>
          <p:cNvSpPr/>
          <p:nvPr/>
        </p:nvSpPr>
        <p:spPr>
          <a:xfrm>
            <a:off x="3043379" y="346772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23" name="object 1623"/>
          <p:cNvSpPr/>
          <p:nvPr/>
        </p:nvSpPr>
        <p:spPr>
          <a:xfrm>
            <a:off x="3043379" y="3496674"/>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24" name="object 1624"/>
          <p:cNvSpPr/>
          <p:nvPr/>
        </p:nvSpPr>
        <p:spPr>
          <a:xfrm>
            <a:off x="3043379" y="352565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25" name="object 1625"/>
          <p:cNvSpPr/>
          <p:nvPr/>
        </p:nvSpPr>
        <p:spPr>
          <a:xfrm>
            <a:off x="3043379" y="3554615"/>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26" name="object 1626"/>
          <p:cNvSpPr/>
          <p:nvPr/>
        </p:nvSpPr>
        <p:spPr>
          <a:xfrm>
            <a:off x="3059765" y="3573850"/>
            <a:ext cx="0" cy="213360"/>
          </a:xfrm>
          <a:custGeom>
            <a:avLst/>
            <a:gdLst/>
            <a:ahLst/>
            <a:cxnLst/>
            <a:rect l="l" t="t" r="r" b="b"/>
            <a:pathLst>
              <a:path h="213360">
                <a:moveTo>
                  <a:pt x="0" y="213357"/>
                </a:moveTo>
                <a:lnTo>
                  <a:pt x="0" y="0"/>
                </a:lnTo>
              </a:path>
            </a:pathLst>
          </a:custGeom>
          <a:ln w="18567">
            <a:solidFill>
              <a:srgbClr val="677AA4"/>
            </a:solidFill>
          </a:ln>
        </p:spPr>
        <p:txBody>
          <a:bodyPr wrap="square" lIns="0" tIns="0" rIns="0" bIns="0" rtlCol="0"/>
          <a:lstStyle/>
          <a:p>
            <a:endParaRPr/>
          </a:p>
        </p:txBody>
      </p:sp>
      <p:sp>
        <p:nvSpPr>
          <p:cNvPr id="1627" name="object 1627"/>
          <p:cNvSpPr/>
          <p:nvPr/>
        </p:nvSpPr>
        <p:spPr>
          <a:xfrm>
            <a:off x="2988441" y="3409768"/>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28" name="object 1628"/>
          <p:cNvSpPr/>
          <p:nvPr/>
        </p:nvSpPr>
        <p:spPr>
          <a:xfrm>
            <a:off x="2988441" y="3438734"/>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29" name="object 1629"/>
          <p:cNvSpPr/>
          <p:nvPr/>
        </p:nvSpPr>
        <p:spPr>
          <a:xfrm>
            <a:off x="2988441" y="346772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30" name="object 1630"/>
          <p:cNvSpPr/>
          <p:nvPr/>
        </p:nvSpPr>
        <p:spPr>
          <a:xfrm>
            <a:off x="2988441" y="3496674"/>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31" name="object 1631"/>
          <p:cNvSpPr/>
          <p:nvPr/>
        </p:nvSpPr>
        <p:spPr>
          <a:xfrm>
            <a:off x="2988441" y="352565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32" name="object 1632"/>
          <p:cNvSpPr/>
          <p:nvPr/>
        </p:nvSpPr>
        <p:spPr>
          <a:xfrm>
            <a:off x="2988441" y="3554615"/>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33" name="object 1633"/>
          <p:cNvSpPr/>
          <p:nvPr/>
        </p:nvSpPr>
        <p:spPr>
          <a:xfrm>
            <a:off x="3004826" y="3573850"/>
            <a:ext cx="0" cy="213360"/>
          </a:xfrm>
          <a:custGeom>
            <a:avLst/>
            <a:gdLst/>
            <a:ahLst/>
            <a:cxnLst/>
            <a:rect l="l" t="t" r="r" b="b"/>
            <a:pathLst>
              <a:path h="213360">
                <a:moveTo>
                  <a:pt x="0" y="213357"/>
                </a:moveTo>
                <a:lnTo>
                  <a:pt x="0" y="0"/>
                </a:lnTo>
              </a:path>
            </a:pathLst>
          </a:custGeom>
          <a:ln w="18567">
            <a:solidFill>
              <a:srgbClr val="677AA4"/>
            </a:solidFill>
          </a:ln>
        </p:spPr>
        <p:txBody>
          <a:bodyPr wrap="square" lIns="0" tIns="0" rIns="0" bIns="0" rtlCol="0"/>
          <a:lstStyle/>
          <a:p>
            <a:endParaRPr/>
          </a:p>
        </p:txBody>
      </p:sp>
      <p:sp>
        <p:nvSpPr>
          <p:cNvPr id="1634" name="object 1634"/>
          <p:cNvSpPr/>
          <p:nvPr/>
        </p:nvSpPr>
        <p:spPr>
          <a:xfrm>
            <a:off x="3153281" y="3409768"/>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35" name="object 1635"/>
          <p:cNvSpPr/>
          <p:nvPr/>
        </p:nvSpPr>
        <p:spPr>
          <a:xfrm>
            <a:off x="3153281" y="3438734"/>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36" name="object 1636"/>
          <p:cNvSpPr/>
          <p:nvPr/>
        </p:nvSpPr>
        <p:spPr>
          <a:xfrm>
            <a:off x="3153281" y="346772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37" name="object 1637"/>
          <p:cNvSpPr/>
          <p:nvPr/>
        </p:nvSpPr>
        <p:spPr>
          <a:xfrm>
            <a:off x="3153281" y="3496674"/>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38" name="object 1638"/>
          <p:cNvSpPr/>
          <p:nvPr/>
        </p:nvSpPr>
        <p:spPr>
          <a:xfrm>
            <a:off x="3153281" y="352565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39" name="object 1639"/>
          <p:cNvSpPr/>
          <p:nvPr/>
        </p:nvSpPr>
        <p:spPr>
          <a:xfrm>
            <a:off x="3153281" y="3554615"/>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40" name="object 1640"/>
          <p:cNvSpPr/>
          <p:nvPr/>
        </p:nvSpPr>
        <p:spPr>
          <a:xfrm>
            <a:off x="3169654" y="3573850"/>
            <a:ext cx="0" cy="213360"/>
          </a:xfrm>
          <a:custGeom>
            <a:avLst/>
            <a:gdLst/>
            <a:ahLst/>
            <a:cxnLst/>
            <a:rect l="l" t="t" r="r" b="b"/>
            <a:pathLst>
              <a:path h="213360">
                <a:moveTo>
                  <a:pt x="0" y="213357"/>
                </a:moveTo>
                <a:lnTo>
                  <a:pt x="0" y="0"/>
                </a:lnTo>
              </a:path>
            </a:pathLst>
          </a:custGeom>
          <a:ln w="18580">
            <a:solidFill>
              <a:srgbClr val="677AA4"/>
            </a:solidFill>
          </a:ln>
        </p:spPr>
        <p:txBody>
          <a:bodyPr wrap="square" lIns="0" tIns="0" rIns="0" bIns="0" rtlCol="0"/>
          <a:lstStyle/>
          <a:p>
            <a:endParaRPr/>
          </a:p>
        </p:txBody>
      </p:sp>
      <p:sp>
        <p:nvSpPr>
          <p:cNvPr id="1641" name="object 1641"/>
          <p:cNvSpPr/>
          <p:nvPr/>
        </p:nvSpPr>
        <p:spPr>
          <a:xfrm>
            <a:off x="3098343" y="3409768"/>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42" name="object 1642"/>
          <p:cNvSpPr/>
          <p:nvPr/>
        </p:nvSpPr>
        <p:spPr>
          <a:xfrm>
            <a:off x="3098343" y="3438734"/>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43" name="object 1643"/>
          <p:cNvSpPr/>
          <p:nvPr/>
        </p:nvSpPr>
        <p:spPr>
          <a:xfrm>
            <a:off x="3098343" y="3467722"/>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44" name="object 1644"/>
          <p:cNvSpPr/>
          <p:nvPr/>
        </p:nvSpPr>
        <p:spPr>
          <a:xfrm>
            <a:off x="3098343" y="3496674"/>
            <a:ext cx="33020" cy="0"/>
          </a:xfrm>
          <a:custGeom>
            <a:avLst/>
            <a:gdLst/>
            <a:ahLst/>
            <a:cxnLst/>
            <a:rect l="l" t="t" r="r" b="b"/>
            <a:pathLst>
              <a:path w="33019">
                <a:moveTo>
                  <a:pt x="32769" y="0"/>
                </a:moveTo>
                <a:lnTo>
                  <a:pt x="0" y="0"/>
                </a:lnTo>
              </a:path>
            </a:pathLst>
          </a:custGeom>
          <a:ln w="11036">
            <a:solidFill>
              <a:srgbClr val="677AA4"/>
            </a:solidFill>
          </a:ln>
        </p:spPr>
        <p:txBody>
          <a:bodyPr wrap="square" lIns="0" tIns="0" rIns="0" bIns="0" rtlCol="0"/>
          <a:lstStyle/>
          <a:p>
            <a:endParaRPr/>
          </a:p>
        </p:txBody>
      </p:sp>
      <p:sp>
        <p:nvSpPr>
          <p:cNvPr id="1645" name="object 1645"/>
          <p:cNvSpPr/>
          <p:nvPr/>
        </p:nvSpPr>
        <p:spPr>
          <a:xfrm>
            <a:off x="3098343" y="3525652"/>
            <a:ext cx="33020" cy="0"/>
          </a:xfrm>
          <a:custGeom>
            <a:avLst/>
            <a:gdLst/>
            <a:ahLst/>
            <a:cxnLst/>
            <a:rect l="l" t="t" r="r" b="b"/>
            <a:pathLst>
              <a:path w="33019">
                <a:moveTo>
                  <a:pt x="32769" y="0"/>
                </a:moveTo>
                <a:lnTo>
                  <a:pt x="0" y="0"/>
                </a:lnTo>
              </a:path>
            </a:pathLst>
          </a:custGeom>
          <a:ln w="11023">
            <a:solidFill>
              <a:srgbClr val="677AA4"/>
            </a:solidFill>
          </a:ln>
        </p:spPr>
        <p:txBody>
          <a:bodyPr wrap="square" lIns="0" tIns="0" rIns="0" bIns="0" rtlCol="0"/>
          <a:lstStyle/>
          <a:p>
            <a:endParaRPr/>
          </a:p>
        </p:txBody>
      </p:sp>
      <p:sp>
        <p:nvSpPr>
          <p:cNvPr id="1646" name="object 1646"/>
          <p:cNvSpPr/>
          <p:nvPr/>
        </p:nvSpPr>
        <p:spPr>
          <a:xfrm>
            <a:off x="3098343" y="3554615"/>
            <a:ext cx="33020" cy="0"/>
          </a:xfrm>
          <a:custGeom>
            <a:avLst/>
            <a:gdLst/>
            <a:ahLst/>
            <a:cxnLst/>
            <a:rect l="l" t="t" r="r" b="b"/>
            <a:pathLst>
              <a:path w="33019">
                <a:moveTo>
                  <a:pt x="32769" y="0"/>
                </a:moveTo>
                <a:lnTo>
                  <a:pt x="0" y="0"/>
                </a:lnTo>
              </a:path>
            </a:pathLst>
          </a:custGeom>
          <a:ln w="11048">
            <a:solidFill>
              <a:srgbClr val="677AA4"/>
            </a:solidFill>
          </a:ln>
        </p:spPr>
        <p:txBody>
          <a:bodyPr wrap="square" lIns="0" tIns="0" rIns="0" bIns="0" rtlCol="0"/>
          <a:lstStyle/>
          <a:p>
            <a:endParaRPr/>
          </a:p>
        </p:txBody>
      </p:sp>
      <p:sp>
        <p:nvSpPr>
          <p:cNvPr id="1647" name="object 1647"/>
          <p:cNvSpPr/>
          <p:nvPr/>
        </p:nvSpPr>
        <p:spPr>
          <a:xfrm>
            <a:off x="3114728" y="3573850"/>
            <a:ext cx="0" cy="213360"/>
          </a:xfrm>
          <a:custGeom>
            <a:avLst/>
            <a:gdLst/>
            <a:ahLst/>
            <a:cxnLst/>
            <a:rect l="l" t="t" r="r" b="b"/>
            <a:pathLst>
              <a:path h="213360">
                <a:moveTo>
                  <a:pt x="0" y="213357"/>
                </a:moveTo>
                <a:lnTo>
                  <a:pt x="0" y="0"/>
                </a:lnTo>
              </a:path>
            </a:pathLst>
          </a:custGeom>
          <a:ln w="18567">
            <a:solidFill>
              <a:srgbClr val="677AA4"/>
            </a:solidFill>
          </a:ln>
        </p:spPr>
        <p:txBody>
          <a:bodyPr wrap="square" lIns="0" tIns="0" rIns="0" bIns="0" rtlCol="0"/>
          <a:lstStyle/>
          <a:p>
            <a:endParaRPr/>
          </a:p>
        </p:txBody>
      </p:sp>
      <p:sp>
        <p:nvSpPr>
          <p:cNvPr id="1648" name="object 1648"/>
          <p:cNvSpPr/>
          <p:nvPr/>
        </p:nvSpPr>
        <p:spPr>
          <a:xfrm>
            <a:off x="2913060" y="3364132"/>
            <a:ext cx="304800" cy="19685"/>
          </a:xfrm>
          <a:custGeom>
            <a:avLst/>
            <a:gdLst/>
            <a:ahLst/>
            <a:cxnLst/>
            <a:rect l="l" t="t" r="r" b="b"/>
            <a:pathLst>
              <a:path w="304800" h="19685">
                <a:moveTo>
                  <a:pt x="304326" y="19532"/>
                </a:moveTo>
                <a:lnTo>
                  <a:pt x="0" y="19532"/>
                </a:lnTo>
                <a:lnTo>
                  <a:pt x="0" y="0"/>
                </a:lnTo>
                <a:lnTo>
                  <a:pt x="304326" y="0"/>
                </a:lnTo>
                <a:lnTo>
                  <a:pt x="304326" y="19532"/>
                </a:lnTo>
                <a:close/>
              </a:path>
            </a:pathLst>
          </a:custGeom>
          <a:solidFill>
            <a:srgbClr val="314C7E"/>
          </a:solidFill>
        </p:spPr>
        <p:txBody>
          <a:bodyPr wrap="square" lIns="0" tIns="0" rIns="0" bIns="0" rtlCol="0"/>
          <a:lstStyle/>
          <a:p>
            <a:endParaRPr/>
          </a:p>
        </p:txBody>
      </p:sp>
      <p:sp>
        <p:nvSpPr>
          <p:cNvPr id="1649" name="object 1649"/>
          <p:cNvSpPr/>
          <p:nvPr/>
        </p:nvSpPr>
        <p:spPr>
          <a:xfrm>
            <a:off x="1662343" y="1965996"/>
            <a:ext cx="196215" cy="178435"/>
          </a:xfrm>
          <a:custGeom>
            <a:avLst/>
            <a:gdLst/>
            <a:ahLst/>
            <a:cxnLst/>
            <a:rect l="l" t="t" r="r" b="b"/>
            <a:pathLst>
              <a:path w="196214" h="178435">
                <a:moveTo>
                  <a:pt x="0" y="0"/>
                </a:moveTo>
                <a:lnTo>
                  <a:pt x="0" y="177958"/>
                </a:lnTo>
                <a:lnTo>
                  <a:pt x="195884" y="177958"/>
                </a:lnTo>
                <a:lnTo>
                  <a:pt x="195868" y="123240"/>
                </a:lnTo>
                <a:lnTo>
                  <a:pt x="116796" y="47204"/>
                </a:lnTo>
                <a:lnTo>
                  <a:pt x="17705" y="4900"/>
                </a:lnTo>
                <a:lnTo>
                  <a:pt x="0" y="0"/>
                </a:lnTo>
                <a:close/>
              </a:path>
            </a:pathLst>
          </a:custGeom>
          <a:solidFill>
            <a:srgbClr val="008C99"/>
          </a:solidFill>
        </p:spPr>
        <p:txBody>
          <a:bodyPr wrap="square" lIns="0" tIns="0" rIns="0" bIns="0" rtlCol="0"/>
          <a:lstStyle/>
          <a:p>
            <a:endParaRPr/>
          </a:p>
        </p:txBody>
      </p:sp>
      <p:sp>
        <p:nvSpPr>
          <p:cNvPr id="1650" name="object 1650"/>
          <p:cNvSpPr/>
          <p:nvPr/>
        </p:nvSpPr>
        <p:spPr>
          <a:xfrm>
            <a:off x="1542583" y="1984869"/>
            <a:ext cx="0" cy="1656080"/>
          </a:xfrm>
          <a:custGeom>
            <a:avLst/>
            <a:gdLst/>
            <a:ahLst/>
            <a:cxnLst/>
            <a:rect l="l" t="t" r="r" b="b"/>
            <a:pathLst>
              <a:path h="1656079">
                <a:moveTo>
                  <a:pt x="0" y="0"/>
                </a:moveTo>
                <a:lnTo>
                  <a:pt x="0" y="1655764"/>
                </a:lnTo>
              </a:path>
            </a:pathLst>
          </a:custGeom>
          <a:ln w="25552">
            <a:solidFill>
              <a:srgbClr val="008C99"/>
            </a:solidFill>
          </a:ln>
        </p:spPr>
        <p:txBody>
          <a:bodyPr wrap="square" lIns="0" tIns="0" rIns="0" bIns="0" rtlCol="0"/>
          <a:lstStyle/>
          <a:p>
            <a:endParaRPr/>
          </a:p>
        </p:txBody>
      </p:sp>
      <p:sp>
        <p:nvSpPr>
          <p:cNvPr id="1651" name="object 1651"/>
          <p:cNvSpPr/>
          <p:nvPr/>
        </p:nvSpPr>
        <p:spPr>
          <a:xfrm>
            <a:off x="1520058" y="1975407"/>
            <a:ext cx="142875" cy="0"/>
          </a:xfrm>
          <a:custGeom>
            <a:avLst/>
            <a:gdLst/>
            <a:ahLst/>
            <a:cxnLst/>
            <a:rect l="l" t="t" r="r" b="b"/>
            <a:pathLst>
              <a:path w="142875">
                <a:moveTo>
                  <a:pt x="142289" y="0"/>
                </a:moveTo>
                <a:lnTo>
                  <a:pt x="0" y="0"/>
                </a:lnTo>
              </a:path>
            </a:pathLst>
          </a:custGeom>
          <a:ln w="10693">
            <a:solidFill>
              <a:srgbClr val="FFFFFF"/>
            </a:solidFill>
          </a:ln>
        </p:spPr>
        <p:txBody>
          <a:bodyPr wrap="square" lIns="0" tIns="0" rIns="0" bIns="0" rtlCol="0"/>
          <a:lstStyle/>
          <a:p>
            <a:endParaRPr/>
          </a:p>
        </p:txBody>
      </p:sp>
      <p:sp>
        <p:nvSpPr>
          <p:cNvPr id="1652" name="object 1652"/>
          <p:cNvSpPr/>
          <p:nvPr/>
        </p:nvSpPr>
        <p:spPr>
          <a:xfrm>
            <a:off x="1662347" y="1984865"/>
            <a:ext cx="196215" cy="1819275"/>
          </a:xfrm>
          <a:custGeom>
            <a:avLst/>
            <a:gdLst/>
            <a:ahLst/>
            <a:cxnLst/>
            <a:rect l="l" t="t" r="r" b="b"/>
            <a:pathLst>
              <a:path w="196214" h="1819275">
                <a:moveTo>
                  <a:pt x="0" y="0"/>
                </a:moveTo>
                <a:lnTo>
                  <a:pt x="0" y="1819197"/>
                </a:lnTo>
                <a:lnTo>
                  <a:pt x="195883" y="1819197"/>
                </a:lnTo>
                <a:lnTo>
                  <a:pt x="195868" y="123239"/>
                </a:lnTo>
                <a:lnTo>
                  <a:pt x="116795" y="47202"/>
                </a:lnTo>
                <a:lnTo>
                  <a:pt x="17703" y="4899"/>
                </a:lnTo>
                <a:lnTo>
                  <a:pt x="0" y="0"/>
                </a:lnTo>
                <a:close/>
              </a:path>
            </a:pathLst>
          </a:custGeom>
          <a:solidFill>
            <a:srgbClr val="314C7E"/>
          </a:solidFill>
        </p:spPr>
        <p:txBody>
          <a:bodyPr wrap="square" lIns="0" tIns="0" rIns="0" bIns="0" rtlCol="0"/>
          <a:lstStyle/>
          <a:p>
            <a:endParaRPr/>
          </a:p>
        </p:txBody>
      </p:sp>
      <p:sp>
        <p:nvSpPr>
          <p:cNvPr id="1653" name="object 1653"/>
          <p:cNvSpPr/>
          <p:nvPr/>
        </p:nvSpPr>
        <p:spPr>
          <a:xfrm>
            <a:off x="1578391" y="1984846"/>
            <a:ext cx="0" cy="1656080"/>
          </a:xfrm>
          <a:custGeom>
            <a:avLst/>
            <a:gdLst/>
            <a:ahLst/>
            <a:cxnLst/>
            <a:rect l="l" t="t" r="r" b="b"/>
            <a:pathLst>
              <a:path h="1656079">
                <a:moveTo>
                  <a:pt x="0" y="0"/>
                </a:moveTo>
                <a:lnTo>
                  <a:pt x="0" y="1655787"/>
                </a:lnTo>
              </a:path>
            </a:pathLst>
          </a:custGeom>
          <a:ln w="5016">
            <a:solidFill>
              <a:srgbClr val="314C7E"/>
            </a:solidFill>
          </a:ln>
        </p:spPr>
        <p:txBody>
          <a:bodyPr wrap="square" lIns="0" tIns="0" rIns="0" bIns="0" rtlCol="0"/>
          <a:lstStyle/>
          <a:p>
            <a:endParaRPr/>
          </a:p>
        </p:txBody>
      </p:sp>
      <p:sp>
        <p:nvSpPr>
          <p:cNvPr id="1654" name="object 1654"/>
          <p:cNvSpPr/>
          <p:nvPr/>
        </p:nvSpPr>
        <p:spPr>
          <a:xfrm>
            <a:off x="1578391" y="3798261"/>
            <a:ext cx="0" cy="6350"/>
          </a:xfrm>
          <a:custGeom>
            <a:avLst/>
            <a:gdLst/>
            <a:ahLst/>
            <a:cxnLst/>
            <a:rect l="l" t="t" r="r" b="b"/>
            <a:pathLst>
              <a:path h="6350">
                <a:moveTo>
                  <a:pt x="0" y="0"/>
                </a:moveTo>
                <a:lnTo>
                  <a:pt x="0" y="5805"/>
                </a:lnTo>
              </a:path>
            </a:pathLst>
          </a:custGeom>
          <a:ln w="5016">
            <a:solidFill>
              <a:srgbClr val="314C7E"/>
            </a:solidFill>
          </a:ln>
        </p:spPr>
        <p:txBody>
          <a:bodyPr wrap="square" lIns="0" tIns="0" rIns="0" bIns="0" rtlCol="0"/>
          <a:lstStyle/>
          <a:p>
            <a:endParaRPr/>
          </a:p>
        </p:txBody>
      </p:sp>
      <p:sp>
        <p:nvSpPr>
          <p:cNvPr id="1655" name="object 1655"/>
          <p:cNvSpPr/>
          <p:nvPr/>
        </p:nvSpPr>
        <p:spPr>
          <a:xfrm>
            <a:off x="1596066" y="1984846"/>
            <a:ext cx="0" cy="1656080"/>
          </a:xfrm>
          <a:custGeom>
            <a:avLst/>
            <a:gdLst/>
            <a:ahLst/>
            <a:cxnLst/>
            <a:rect l="l" t="t" r="r" b="b"/>
            <a:pathLst>
              <a:path h="1656079">
                <a:moveTo>
                  <a:pt x="0" y="0"/>
                </a:moveTo>
                <a:lnTo>
                  <a:pt x="0" y="1655787"/>
                </a:lnTo>
              </a:path>
            </a:pathLst>
          </a:custGeom>
          <a:ln w="5003">
            <a:solidFill>
              <a:srgbClr val="314C7E"/>
            </a:solidFill>
          </a:ln>
        </p:spPr>
        <p:txBody>
          <a:bodyPr wrap="square" lIns="0" tIns="0" rIns="0" bIns="0" rtlCol="0"/>
          <a:lstStyle/>
          <a:p>
            <a:endParaRPr/>
          </a:p>
        </p:txBody>
      </p:sp>
      <p:sp>
        <p:nvSpPr>
          <p:cNvPr id="1656" name="object 1656"/>
          <p:cNvSpPr/>
          <p:nvPr/>
        </p:nvSpPr>
        <p:spPr>
          <a:xfrm>
            <a:off x="1596066" y="3798261"/>
            <a:ext cx="0" cy="6350"/>
          </a:xfrm>
          <a:custGeom>
            <a:avLst/>
            <a:gdLst/>
            <a:ahLst/>
            <a:cxnLst/>
            <a:rect l="l" t="t" r="r" b="b"/>
            <a:pathLst>
              <a:path h="6350">
                <a:moveTo>
                  <a:pt x="0" y="0"/>
                </a:moveTo>
                <a:lnTo>
                  <a:pt x="0" y="5805"/>
                </a:lnTo>
              </a:path>
            </a:pathLst>
          </a:custGeom>
          <a:ln w="5003">
            <a:solidFill>
              <a:srgbClr val="314C7E"/>
            </a:solidFill>
          </a:ln>
        </p:spPr>
        <p:txBody>
          <a:bodyPr wrap="square" lIns="0" tIns="0" rIns="0" bIns="0" rtlCol="0"/>
          <a:lstStyle/>
          <a:p>
            <a:endParaRPr/>
          </a:p>
        </p:txBody>
      </p:sp>
      <p:sp>
        <p:nvSpPr>
          <p:cNvPr id="1657" name="object 1657"/>
          <p:cNvSpPr/>
          <p:nvPr/>
        </p:nvSpPr>
        <p:spPr>
          <a:xfrm>
            <a:off x="1613739" y="1984846"/>
            <a:ext cx="0" cy="1656080"/>
          </a:xfrm>
          <a:custGeom>
            <a:avLst/>
            <a:gdLst/>
            <a:ahLst/>
            <a:cxnLst/>
            <a:rect l="l" t="t" r="r" b="b"/>
            <a:pathLst>
              <a:path h="1656079">
                <a:moveTo>
                  <a:pt x="0" y="0"/>
                </a:moveTo>
                <a:lnTo>
                  <a:pt x="0" y="1655787"/>
                </a:lnTo>
              </a:path>
            </a:pathLst>
          </a:custGeom>
          <a:ln w="4991">
            <a:solidFill>
              <a:srgbClr val="314C7E"/>
            </a:solidFill>
          </a:ln>
        </p:spPr>
        <p:txBody>
          <a:bodyPr wrap="square" lIns="0" tIns="0" rIns="0" bIns="0" rtlCol="0"/>
          <a:lstStyle/>
          <a:p>
            <a:endParaRPr/>
          </a:p>
        </p:txBody>
      </p:sp>
      <p:sp>
        <p:nvSpPr>
          <p:cNvPr id="1658" name="object 1658"/>
          <p:cNvSpPr/>
          <p:nvPr/>
        </p:nvSpPr>
        <p:spPr>
          <a:xfrm>
            <a:off x="1613739" y="3798261"/>
            <a:ext cx="0" cy="6350"/>
          </a:xfrm>
          <a:custGeom>
            <a:avLst/>
            <a:gdLst/>
            <a:ahLst/>
            <a:cxnLst/>
            <a:rect l="l" t="t" r="r" b="b"/>
            <a:pathLst>
              <a:path h="6350">
                <a:moveTo>
                  <a:pt x="0" y="0"/>
                </a:moveTo>
                <a:lnTo>
                  <a:pt x="0" y="5805"/>
                </a:lnTo>
              </a:path>
            </a:pathLst>
          </a:custGeom>
          <a:ln w="4991">
            <a:solidFill>
              <a:srgbClr val="314C7E"/>
            </a:solidFill>
          </a:ln>
        </p:spPr>
        <p:txBody>
          <a:bodyPr wrap="square" lIns="0" tIns="0" rIns="0" bIns="0" rtlCol="0"/>
          <a:lstStyle/>
          <a:p>
            <a:endParaRPr/>
          </a:p>
        </p:txBody>
      </p:sp>
      <p:sp>
        <p:nvSpPr>
          <p:cNvPr id="1659" name="object 1659"/>
          <p:cNvSpPr/>
          <p:nvPr/>
        </p:nvSpPr>
        <p:spPr>
          <a:xfrm>
            <a:off x="1631438" y="1984846"/>
            <a:ext cx="0" cy="1656080"/>
          </a:xfrm>
          <a:custGeom>
            <a:avLst/>
            <a:gdLst/>
            <a:ahLst/>
            <a:cxnLst/>
            <a:rect l="l" t="t" r="r" b="b"/>
            <a:pathLst>
              <a:path h="1656079">
                <a:moveTo>
                  <a:pt x="0" y="0"/>
                </a:moveTo>
                <a:lnTo>
                  <a:pt x="0" y="1655787"/>
                </a:lnTo>
              </a:path>
            </a:pathLst>
          </a:custGeom>
          <a:ln w="5003">
            <a:solidFill>
              <a:srgbClr val="314C7E"/>
            </a:solidFill>
          </a:ln>
        </p:spPr>
        <p:txBody>
          <a:bodyPr wrap="square" lIns="0" tIns="0" rIns="0" bIns="0" rtlCol="0"/>
          <a:lstStyle/>
          <a:p>
            <a:endParaRPr/>
          </a:p>
        </p:txBody>
      </p:sp>
      <p:sp>
        <p:nvSpPr>
          <p:cNvPr id="1660" name="object 1660"/>
          <p:cNvSpPr/>
          <p:nvPr/>
        </p:nvSpPr>
        <p:spPr>
          <a:xfrm>
            <a:off x="1631438" y="3798261"/>
            <a:ext cx="0" cy="6350"/>
          </a:xfrm>
          <a:custGeom>
            <a:avLst/>
            <a:gdLst/>
            <a:ahLst/>
            <a:cxnLst/>
            <a:rect l="l" t="t" r="r" b="b"/>
            <a:pathLst>
              <a:path h="6350">
                <a:moveTo>
                  <a:pt x="0" y="0"/>
                </a:moveTo>
                <a:lnTo>
                  <a:pt x="0" y="5805"/>
                </a:lnTo>
              </a:path>
            </a:pathLst>
          </a:custGeom>
          <a:ln w="5003">
            <a:solidFill>
              <a:srgbClr val="314C7E"/>
            </a:solidFill>
          </a:ln>
        </p:spPr>
        <p:txBody>
          <a:bodyPr wrap="square" lIns="0" tIns="0" rIns="0" bIns="0" rtlCol="0"/>
          <a:lstStyle/>
          <a:p>
            <a:endParaRPr/>
          </a:p>
        </p:txBody>
      </p:sp>
      <p:sp>
        <p:nvSpPr>
          <p:cNvPr id="1661" name="object 1661"/>
          <p:cNvSpPr/>
          <p:nvPr/>
        </p:nvSpPr>
        <p:spPr>
          <a:xfrm>
            <a:off x="1649101" y="1984846"/>
            <a:ext cx="0" cy="1656080"/>
          </a:xfrm>
          <a:custGeom>
            <a:avLst/>
            <a:gdLst/>
            <a:ahLst/>
            <a:cxnLst/>
            <a:rect l="l" t="t" r="r" b="b"/>
            <a:pathLst>
              <a:path h="1656079">
                <a:moveTo>
                  <a:pt x="0" y="0"/>
                </a:moveTo>
                <a:lnTo>
                  <a:pt x="0" y="1655787"/>
                </a:lnTo>
              </a:path>
            </a:pathLst>
          </a:custGeom>
          <a:ln w="5003">
            <a:solidFill>
              <a:srgbClr val="314C7E"/>
            </a:solidFill>
          </a:ln>
        </p:spPr>
        <p:txBody>
          <a:bodyPr wrap="square" lIns="0" tIns="0" rIns="0" bIns="0" rtlCol="0"/>
          <a:lstStyle/>
          <a:p>
            <a:endParaRPr/>
          </a:p>
        </p:txBody>
      </p:sp>
      <p:sp>
        <p:nvSpPr>
          <p:cNvPr id="1662" name="object 1662"/>
          <p:cNvSpPr/>
          <p:nvPr/>
        </p:nvSpPr>
        <p:spPr>
          <a:xfrm>
            <a:off x="1649101" y="3798261"/>
            <a:ext cx="0" cy="6350"/>
          </a:xfrm>
          <a:custGeom>
            <a:avLst/>
            <a:gdLst/>
            <a:ahLst/>
            <a:cxnLst/>
            <a:rect l="l" t="t" r="r" b="b"/>
            <a:pathLst>
              <a:path h="6350">
                <a:moveTo>
                  <a:pt x="0" y="0"/>
                </a:moveTo>
                <a:lnTo>
                  <a:pt x="0" y="5805"/>
                </a:lnTo>
              </a:path>
            </a:pathLst>
          </a:custGeom>
          <a:ln w="5003">
            <a:solidFill>
              <a:srgbClr val="314C7E"/>
            </a:solidFill>
          </a:ln>
        </p:spPr>
        <p:txBody>
          <a:bodyPr wrap="square" lIns="0" tIns="0" rIns="0" bIns="0" rtlCol="0"/>
          <a:lstStyle/>
          <a:p>
            <a:endParaRPr/>
          </a:p>
        </p:txBody>
      </p:sp>
      <p:sp>
        <p:nvSpPr>
          <p:cNvPr id="1663" name="object 1663"/>
          <p:cNvSpPr/>
          <p:nvPr/>
        </p:nvSpPr>
        <p:spPr>
          <a:xfrm>
            <a:off x="1569538" y="1984846"/>
            <a:ext cx="0" cy="1656080"/>
          </a:xfrm>
          <a:custGeom>
            <a:avLst/>
            <a:gdLst/>
            <a:ahLst/>
            <a:cxnLst/>
            <a:rect l="l" t="t" r="r" b="b"/>
            <a:pathLst>
              <a:path h="1656079">
                <a:moveTo>
                  <a:pt x="0" y="0"/>
                </a:moveTo>
                <a:lnTo>
                  <a:pt x="0" y="1655787"/>
                </a:lnTo>
              </a:path>
            </a:pathLst>
          </a:custGeom>
          <a:ln w="4991">
            <a:solidFill>
              <a:srgbClr val="6BB8C2"/>
            </a:solidFill>
          </a:ln>
        </p:spPr>
        <p:txBody>
          <a:bodyPr wrap="square" lIns="0" tIns="0" rIns="0" bIns="0" rtlCol="0"/>
          <a:lstStyle/>
          <a:p>
            <a:endParaRPr/>
          </a:p>
        </p:txBody>
      </p:sp>
      <p:sp>
        <p:nvSpPr>
          <p:cNvPr id="1664" name="object 1664"/>
          <p:cNvSpPr/>
          <p:nvPr/>
        </p:nvSpPr>
        <p:spPr>
          <a:xfrm>
            <a:off x="1569538" y="3798261"/>
            <a:ext cx="0" cy="6350"/>
          </a:xfrm>
          <a:custGeom>
            <a:avLst/>
            <a:gdLst/>
            <a:ahLst/>
            <a:cxnLst/>
            <a:rect l="l" t="t" r="r" b="b"/>
            <a:pathLst>
              <a:path h="6350">
                <a:moveTo>
                  <a:pt x="0" y="0"/>
                </a:moveTo>
                <a:lnTo>
                  <a:pt x="0" y="5805"/>
                </a:lnTo>
              </a:path>
            </a:pathLst>
          </a:custGeom>
          <a:ln w="4991">
            <a:solidFill>
              <a:srgbClr val="6BB8C2"/>
            </a:solidFill>
          </a:ln>
        </p:spPr>
        <p:txBody>
          <a:bodyPr wrap="square" lIns="0" tIns="0" rIns="0" bIns="0" rtlCol="0"/>
          <a:lstStyle/>
          <a:p>
            <a:endParaRPr/>
          </a:p>
        </p:txBody>
      </p:sp>
      <p:sp>
        <p:nvSpPr>
          <p:cNvPr id="1665" name="object 1665"/>
          <p:cNvSpPr/>
          <p:nvPr/>
        </p:nvSpPr>
        <p:spPr>
          <a:xfrm>
            <a:off x="1587234" y="1984846"/>
            <a:ext cx="0" cy="1656080"/>
          </a:xfrm>
          <a:custGeom>
            <a:avLst/>
            <a:gdLst/>
            <a:ahLst/>
            <a:cxnLst/>
            <a:rect l="l" t="t" r="r" b="b"/>
            <a:pathLst>
              <a:path h="1656079">
                <a:moveTo>
                  <a:pt x="0" y="0"/>
                </a:moveTo>
                <a:lnTo>
                  <a:pt x="0" y="1655787"/>
                </a:lnTo>
              </a:path>
            </a:pathLst>
          </a:custGeom>
          <a:ln w="5003">
            <a:solidFill>
              <a:srgbClr val="6BB8C2"/>
            </a:solidFill>
          </a:ln>
        </p:spPr>
        <p:txBody>
          <a:bodyPr wrap="square" lIns="0" tIns="0" rIns="0" bIns="0" rtlCol="0"/>
          <a:lstStyle/>
          <a:p>
            <a:endParaRPr/>
          </a:p>
        </p:txBody>
      </p:sp>
      <p:sp>
        <p:nvSpPr>
          <p:cNvPr id="1666" name="object 1666"/>
          <p:cNvSpPr/>
          <p:nvPr/>
        </p:nvSpPr>
        <p:spPr>
          <a:xfrm>
            <a:off x="1587234" y="3798261"/>
            <a:ext cx="0" cy="6350"/>
          </a:xfrm>
          <a:custGeom>
            <a:avLst/>
            <a:gdLst/>
            <a:ahLst/>
            <a:cxnLst/>
            <a:rect l="l" t="t" r="r" b="b"/>
            <a:pathLst>
              <a:path h="6350">
                <a:moveTo>
                  <a:pt x="0" y="0"/>
                </a:moveTo>
                <a:lnTo>
                  <a:pt x="0" y="5805"/>
                </a:lnTo>
              </a:path>
            </a:pathLst>
          </a:custGeom>
          <a:ln w="5003">
            <a:solidFill>
              <a:srgbClr val="6BB8C2"/>
            </a:solidFill>
          </a:ln>
        </p:spPr>
        <p:txBody>
          <a:bodyPr wrap="square" lIns="0" tIns="0" rIns="0" bIns="0" rtlCol="0"/>
          <a:lstStyle/>
          <a:p>
            <a:endParaRPr/>
          </a:p>
        </p:txBody>
      </p:sp>
      <p:sp>
        <p:nvSpPr>
          <p:cNvPr id="1667" name="object 1667"/>
          <p:cNvSpPr/>
          <p:nvPr/>
        </p:nvSpPr>
        <p:spPr>
          <a:xfrm>
            <a:off x="1604910" y="1984846"/>
            <a:ext cx="0" cy="1656080"/>
          </a:xfrm>
          <a:custGeom>
            <a:avLst/>
            <a:gdLst/>
            <a:ahLst/>
            <a:cxnLst/>
            <a:rect l="l" t="t" r="r" b="b"/>
            <a:pathLst>
              <a:path h="1656079">
                <a:moveTo>
                  <a:pt x="0" y="0"/>
                </a:moveTo>
                <a:lnTo>
                  <a:pt x="0" y="1655787"/>
                </a:lnTo>
              </a:path>
            </a:pathLst>
          </a:custGeom>
          <a:ln w="5016">
            <a:solidFill>
              <a:srgbClr val="6BB8C2"/>
            </a:solidFill>
          </a:ln>
        </p:spPr>
        <p:txBody>
          <a:bodyPr wrap="square" lIns="0" tIns="0" rIns="0" bIns="0" rtlCol="0"/>
          <a:lstStyle/>
          <a:p>
            <a:endParaRPr/>
          </a:p>
        </p:txBody>
      </p:sp>
      <p:sp>
        <p:nvSpPr>
          <p:cNvPr id="1668" name="object 1668"/>
          <p:cNvSpPr/>
          <p:nvPr/>
        </p:nvSpPr>
        <p:spPr>
          <a:xfrm>
            <a:off x="1604910" y="3798261"/>
            <a:ext cx="0" cy="6350"/>
          </a:xfrm>
          <a:custGeom>
            <a:avLst/>
            <a:gdLst/>
            <a:ahLst/>
            <a:cxnLst/>
            <a:rect l="l" t="t" r="r" b="b"/>
            <a:pathLst>
              <a:path h="6350">
                <a:moveTo>
                  <a:pt x="0" y="0"/>
                </a:moveTo>
                <a:lnTo>
                  <a:pt x="0" y="5805"/>
                </a:lnTo>
              </a:path>
            </a:pathLst>
          </a:custGeom>
          <a:ln w="5016">
            <a:solidFill>
              <a:srgbClr val="6BB8C2"/>
            </a:solidFill>
          </a:ln>
        </p:spPr>
        <p:txBody>
          <a:bodyPr wrap="square" lIns="0" tIns="0" rIns="0" bIns="0" rtlCol="0"/>
          <a:lstStyle/>
          <a:p>
            <a:endParaRPr/>
          </a:p>
        </p:txBody>
      </p:sp>
      <p:sp>
        <p:nvSpPr>
          <p:cNvPr id="1669" name="object 1669"/>
          <p:cNvSpPr/>
          <p:nvPr/>
        </p:nvSpPr>
        <p:spPr>
          <a:xfrm>
            <a:off x="1622595" y="1984846"/>
            <a:ext cx="0" cy="1656080"/>
          </a:xfrm>
          <a:custGeom>
            <a:avLst/>
            <a:gdLst/>
            <a:ahLst/>
            <a:cxnLst/>
            <a:rect l="l" t="t" r="r" b="b"/>
            <a:pathLst>
              <a:path h="1656079">
                <a:moveTo>
                  <a:pt x="0" y="0"/>
                </a:moveTo>
                <a:lnTo>
                  <a:pt x="0" y="1655787"/>
                </a:lnTo>
              </a:path>
            </a:pathLst>
          </a:custGeom>
          <a:ln w="5016">
            <a:solidFill>
              <a:srgbClr val="6BB8C2"/>
            </a:solidFill>
          </a:ln>
        </p:spPr>
        <p:txBody>
          <a:bodyPr wrap="square" lIns="0" tIns="0" rIns="0" bIns="0" rtlCol="0"/>
          <a:lstStyle/>
          <a:p>
            <a:endParaRPr/>
          </a:p>
        </p:txBody>
      </p:sp>
      <p:sp>
        <p:nvSpPr>
          <p:cNvPr id="1670" name="object 1670"/>
          <p:cNvSpPr/>
          <p:nvPr/>
        </p:nvSpPr>
        <p:spPr>
          <a:xfrm>
            <a:off x="1622595" y="3798261"/>
            <a:ext cx="0" cy="6350"/>
          </a:xfrm>
          <a:custGeom>
            <a:avLst/>
            <a:gdLst/>
            <a:ahLst/>
            <a:cxnLst/>
            <a:rect l="l" t="t" r="r" b="b"/>
            <a:pathLst>
              <a:path h="6350">
                <a:moveTo>
                  <a:pt x="0" y="0"/>
                </a:moveTo>
                <a:lnTo>
                  <a:pt x="0" y="5805"/>
                </a:lnTo>
              </a:path>
            </a:pathLst>
          </a:custGeom>
          <a:ln w="5016">
            <a:solidFill>
              <a:srgbClr val="6BB8C2"/>
            </a:solidFill>
          </a:ln>
        </p:spPr>
        <p:txBody>
          <a:bodyPr wrap="square" lIns="0" tIns="0" rIns="0" bIns="0" rtlCol="0"/>
          <a:lstStyle/>
          <a:p>
            <a:endParaRPr/>
          </a:p>
        </p:txBody>
      </p:sp>
      <p:sp>
        <p:nvSpPr>
          <p:cNvPr id="1671" name="object 1671"/>
          <p:cNvSpPr/>
          <p:nvPr/>
        </p:nvSpPr>
        <p:spPr>
          <a:xfrm>
            <a:off x="1640268" y="1984846"/>
            <a:ext cx="0" cy="1656080"/>
          </a:xfrm>
          <a:custGeom>
            <a:avLst/>
            <a:gdLst/>
            <a:ahLst/>
            <a:cxnLst/>
            <a:rect l="l" t="t" r="r" b="b"/>
            <a:pathLst>
              <a:path h="1656079">
                <a:moveTo>
                  <a:pt x="0" y="0"/>
                </a:moveTo>
                <a:lnTo>
                  <a:pt x="0" y="1655787"/>
                </a:lnTo>
              </a:path>
            </a:pathLst>
          </a:custGeom>
          <a:ln w="5003">
            <a:solidFill>
              <a:srgbClr val="6BB8C2"/>
            </a:solidFill>
          </a:ln>
        </p:spPr>
        <p:txBody>
          <a:bodyPr wrap="square" lIns="0" tIns="0" rIns="0" bIns="0" rtlCol="0"/>
          <a:lstStyle/>
          <a:p>
            <a:endParaRPr/>
          </a:p>
        </p:txBody>
      </p:sp>
      <p:sp>
        <p:nvSpPr>
          <p:cNvPr id="1672" name="object 1672"/>
          <p:cNvSpPr/>
          <p:nvPr/>
        </p:nvSpPr>
        <p:spPr>
          <a:xfrm>
            <a:off x="1640268" y="3798261"/>
            <a:ext cx="0" cy="6350"/>
          </a:xfrm>
          <a:custGeom>
            <a:avLst/>
            <a:gdLst/>
            <a:ahLst/>
            <a:cxnLst/>
            <a:rect l="l" t="t" r="r" b="b"/>
            <a:pathLst>
              <a:path h="6350">
                <a:moveTo>
                  <a:pt x="0" y="0"/>
                </a:moveTo>
                <a:lnTo>
                  <a:pt x="0" y="5805"/>
                </a:lnTo>
              </a:path>
            </a:pathLst>
          </a:custGeom>
          <a:ln w="5003">
            <a:solidFill>
              <a:srgbClr val="6BB8C2"/>
            </a:solidFill>
          </a:ln>
        </p:spPr>
        <p:txBody>
          <a:bodyPr wrap="square" lIns="0" tIns="0" rIns="0" bIns="0" rtlCol="0"/>
          <a:lstStyle/>
          <a:p>
            <a:endParaRPr/>
          </a:p>
        </p:txBody>
      </p:sp>
      <p:sp>
        <p:nvSpPr>
          <p:cNvPr id="1673" name="object 1673"/>
          <p:cNvSpPr/>
          <p:nvPr/>
        </p:nvSpPr>
        <p:spPr>
          <a:xfrm>
            <a:off x="1657921" y="1984846"/>
            <a:ext cx="0" cy="1656080"/>
          </a:xfrm>
          <a:custGeom>
            <a:avLst/>
            <a:gdLst/>
            <a:ahLst/>
            <a:cxnLst/>
            <a:rect l="l" t="t" r="r" b="b"/>
            <a:pathLst>
              <a:path h="1656079">
                <a:moveTo>
                  <a:pt x="0" y="0"/>
                </a:moveTo>
                <a:lnTo>
                  <a:pt x="0" y="1655787"/>
                </a:lnTo>
              </a:path>
            </a:pathLst>
          </a:custGeom>
          <a:ln w="4991">
            <a:solidFill>
              <a:srgbClr val="6BB8C2"/>
            </a:solidFill>
          </a:ln>
        </p:spPr>
        <p:txBody>
          <a:bodyPr wrap="square" lIns="0" tIns="0" rIns="0" bIns="0" rtlCol="0"/>
          <a:lstStyle/>
          <a:p>
            <a:endParaRPr/>
          </a:p>
        </p:txBody>
      </p:sp>
      <p:sp>
        <p:nvSpPr>
          <p:cNvPr id="1674" name="object 1674"/>
          <p:cNvSpPr/>
          <p:nvPr/>
        </p:nvSpPr>
        <p:spPr>
          <a:xfrm>
            <a:off x="1657921" y="3798261"/>
            <a:ext cx="0" cy="6350"/>
          </a:xfrm>
          <a:custGeom>
            <a:avLst/>
            <a:gdLst/>
            <a:ahLst/>
            <a:cxnLst/>
            <a:rect l="l" t="t" r="r" b="b"/>
            <a:pathLst>
              <a:path h="6350">
                <a:moveTo>
                  <a:pt x="0" y="0"/>
                </a:moveTo>
                <a:lnTo>
                  <a:pt x="0" y="5805"/>
                </a:lnTo>
              </a:path>
            </a:pathLst>
          </a:custGeom>
          <a:ln w="4991">
            <a:solidFill>
              <a:srgbClr val="6BB8C2"/>
            </a:solidFill>
          </a:ln>
        </p:spPr>
        <p:txBody>
          <a:bodyPr wrap="square" lIns="0" tIns="0" rIns="0" bIns="0" rtlCol="0"/>
          <a:lstStyle/>
          <a:p>
            <a:endParaRPr/>
          </a:p>
        </p:txBody>
      </p:sp>
      <p:sp>
        <p:nvSpPr>
          <p:cNvPr id="1675" name="object 1675"/>
          <p:cNvSpPr/>
          <p:nvPr/>
        </p:nvSpPr>
        <p:spPr>
          <a:xfrm>
            <a:off x="1537295" y="2004955"/>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76" name="object 1676"/>
          <p:cNvSpPr/>
          <p:nvPr/>
        </p:nvSpPr>
        <p:spPr>
          <a:xfrm>
            <a:off x="1537295" y="2021533"/>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77" name="object 1677"/>
          <p:cNvSpPr/>
          <p:nvPr/>
        </p:nvSpPr>
        <p:spPr>
          <a:xfrm>
            <a:off x="1537295" y="2038066"/>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78" name="object 1678"/>
          <p:cNvSpPr/>
          <p:nvPr/>
        </p:nvSpPr>
        <p:spPr>
          <a:xfrm>
            <a:off x="1537295" y="205462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79" name="object 1679"/>
          <p:cNvSpPr/>
          <p:nvPr/>
        </p:nvSpPr>
        <p:spPr>
          <a:xfrm>
            <a:off x="1537295" y="2071169"/>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80" name="object 1680"/>
          <p:cNvSpPr/>
          <p:nvPr/>
        </p:nvSpPr>
        <p:spPr>
          <a:xfrm>
            <a:off x="1537295" y="2087713"/>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81" name="object 1681"/>
          <p:cNvSpPr/>
          <p:nvPr/>
        </p:nvSpPr>
        <p:spPr>
          <a:xfrm>
            <a:off x="1537295" y="2104280"/>
            <a:ext cx="27940" cy="0"/>
          </a:xfrm>
          <a:custGeom>
            <a:avLst/>
            <a:gdLst/>
            <a:ahLst/>
            <a:cxnLst/>
            <a:rect l="l" t="t" r="r" b="b"/>
            <a:pathLst>
              <a:path w="27940">
                <a:moveTo>
                  <a:pt x="27838" y="0"/>
                </a:moveTo>
                <a:lnTo>
                  <a:pt x="0" y="0"/>
                </a:lnTo>
              </a:path>
            </a:pathLst>
          </a:custGeom>
          <a:ln w="7835">
            <a:solidFill>
              <a:srgbClr val="FFFFFF"/>
            </a:solidFill>
          </a:ln>
        </p:spPr>
        <p:txBody>
          <a:bodyPr wrap="square" lIns="0" tIns="0" rIns="0" bIns="0" rtlCol="0"/>
          <a:lstStyle/>
          <a:p>
            <a:endParaRPr/>
          </a:p>
        </p:txBody>
      </p:sp>
      <p:sp>
        <p:nvSpPr>
          <p:cNvPr id="1682" name="object 1682"/>
          <p:cNvSpPr/>
          <p:nvPr/>
        </p:nvSpPr>
        <p:spPr>
          <a:xfrm>
            <a:off x="1537295" y="2120825"/>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83" name="object 1683"/>
          <p:cNvSpPr/>
          <p:nvPr/>
        </p:nvSpPr>
        <p:spPr>
          <a:xfrm>
            <a:off x="1537295" y="213740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84" name="object 1684"/>
          <p:cNvSpPr/>
          <p:nvPr/>
        </p:nvSpPr>
        <p:spPr>
          <a:xfrm>
            <a:off x="1537295" y="2153947"/>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85" name="object 1685"/>
          <p:cNvSpPr/>
          <p:nvPr/>
        </p:nvSpPr>
        <p:spPr>
          <a:xfrm>
            <a:off x="1537295" y="2170503"/>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86" name="object 1686"/>
          <p:cNvSpPr/>
          <p:nvPr/>
        </p:nvSpPr>
        <p:spPr>
          <a:xfrm>
            <a:off x="1537295" y="2187060"/>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87" name="object 1687"/>
          <p:cNvSpPr/>
          <p:nvPr/>
        </p:nvSpPr>
        <p:spPr>
          <a:xfrm>
            <a:off x="1537295" y="2203606"/>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88" name="object 1688"/>
          <p:cNvSpPr/>
          <p:nvPr/>
        </p:nvSpPr>
        <p:spPr>
          <a:xfrm>
            <a:off x="1537295" y="222017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89" name="object 1689"/>
          <p:cNvSpPr/>
          <p:nvPr/>
        </p:nvSpPr>
        <p:spPr>
          <a:xfrm>
            <a:off x="1537295" y="2236740"/>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0" name="object 1690"/>
          <p:cNvSpPr/>
          <p:nvPr/>
        </p:nvSpPr>
        <p:spPr>
          <a:xfrm>
            <a:off x="1537295" y="2253284"/>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1" name="object 1691"/>
          <p:cNvSpPr/>
          <p:nvPr/>
        </p:nvSpPr>
        <p:spPr>
          <a:xfrm>
            <a:off x="1537295" y="2269840"/>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92" name="object 1692"/>
          <p:cNvSpPr/>
          <p:nvPr/>
        </p:nvSpPr>
        <p:spPr>
          <a:xfrm>
            <a:off x="1537295" y="2286397"/>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3" name="object 1693"/>
          <p:cNvSpPr/>
          <p:nvPr/>
        </p:nvSpPr>
        <p:spPr>
          <a:xfrm>
            <a:off x="1537295" y="2302954"/>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694" name="object 1694"/>
          <p:cNvSpPr/>
          <p:nvPr/>
        </p:nvSpPr>
        <p:spPr>
          <a:xfrm>
            <a:off x="1537295" y="2319510"/>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5" name="object 1695"/>
          <p:cNvSpPr/>
          <p:nvPr/>
        </p:nvSpPr>
        <p:spPr>
          <a:xfrm>
            <a:off x="1537295" y="2336054"/>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6" name="object 1696"/>
          <p:cNvSpPr/>
          <p:nvPr/>
        </p:nvSpPr>
        <p:spPr>
          <a:xfrm>
            <a:off x="1537295" y="235259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7" name="object 1697"/>
          <p:cNvSpPr/>
          <p:nvPr/>
        </p:nvSpPr>
        <p:spPr>
          <a:xfrm>
            <a:off x="1537295" y="2369165"/>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8" name="object 1698"/>
          <p:cNvSpPr/>
          <p:nvPr/>
        </p:nvSpPr>
        <p:spPr>
          <a:xfrm>
            <a:off x="1537295" y="2385711"/>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699" name="object 1699"/>
          <p:cNvSpPr/>
          <p:nvPr/>
        </p:nvSpPr>
        <p:spPr>
          <a:xfrm>
            <a:off x="1537295" y="240227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00" name="object 1700"/>
          <p:cNvSpPr/>
          <p:nvPr/>
        </p:nvSpPr>
        <p:spPr>
          <a:xfrm>
            <a:off x="1537295" y="2418835"/>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01" name="object 1701"/>
          <p:cNvSpPr/>
          <p:nvPr/>
        </p:nvSpPr>
        <p:spPr>
          <a:xfrm>
            <a:off x="1537295" y="2435380"/>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02" name="object 1702"/>
          <p:cNvSpPr/>
          <p:nvPr/>
        </p:nvSpPr>
        <p:spPr>
          <a:xfrm>
            <a:off x="1537295" y="2451936"/>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03" name="object 1703"/>
          <p:cNvSpPr/>
          <p:nvPr/>
        </p:nvSpPr>
        <p:spPr>
          <a:xfrm>
            <a:off x="1537295" y="2468502"/>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04" name="object 1704"/>
          <p:cNvSpPr/>
          <p:nvPr/>
        </p:nvSpPr>
        <p:spPr>
          <a:xfrm>
            <a:off x="1537295" y="248503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05" name="object 1705"/>
          <p:cNvSpPr/>
          <p:nvPr/>
        </p:nvSpPr>
        <p:spPr>
          <a:xfrm>
            <a:off x="1537295" y="2501605"/>
            <a:ext cx="27940" cy="0"/>
          </a:xfrm>
          <a:custGeom>
            <a:avLst/>
            <a:gdLst/>
            <a:ahLst/>
            <a:cxnLst/>
            <a:rect l="l" t="t" r="r" b="b"/>
            <a:pathLst>
              <a:path w="27940">
                <a:moveTo>
                  <a:pt x="27838" y="0"/>
                </a:moveTo>
                <a:lnTo>
                  <a:pt x="0" y="0"/>
                </a:lnTo>
              </a:path>
            </a:pathLst>
          </a:custGeom>
          <a:ln w="7835">
            <a:solidFill>
              <a:srgbClr val="FFFFFF"/>
            </a:solidFill>
          </a:ln>
        </p:spPr>
        <p:txBody>
          <a:bodyPr wrap="square" lIns="0" tIns="0" rIns="0" bIns="0" rtlCol="0"/>
          <a:lstStyle/>
          <a:p>
            <a:endParaRPr/>
          </a:p>
        </p:txBody>
      </p:sp>
      <p:sp>
        <p:nvSpPr>
          <p:cNvPr id="1706" name="object 1706"/>
          <p:cNvSpPr/>
          <p:nvPr/>
        </p:nvSpPr>
        <p:spPr>
          <a:xfrm>
            <a:off x="1537295" y="2518148"/>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07" name="object 1707"/>
          <p:cNvSpPr/>
          <p:nvPr/>
        </p:nvSpPr>
        <p:spPr>
          <a:xfrm>
            <a:off x="1537295" y="253472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08" name="object 1708"/>
          <p:cNvSpPr/>
          <p:nvPr/>
        </p:nvSpPr>
        <p:spPr>
          <a:xfrm>
            <a:off x="1537295" y="255127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09" name="object 1709"/>
          <p:cNvSpPr/>
          <p:nvPr/>
        </p:nvSpPr>
        <p:spPr>
          <a:xfrm>
            <a:off x="1537295" y="2567828"/>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0" name="object 1710"/>
          <p:cNvSpPr/>
          <p:nvPr/>
        </p:nvSpPr>
        <p:spPr>
          <a:xfrm>
            <a:off x="1537295" y="258439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1" name="object 1711"/>
          <p:cNvSpPr/>
          <p:nvPr/>
        </p:nvSpPr>
        <p:spPr>
          <a:xfrm>
            <a:off x="1537295" y="260095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12" name="object 1712"/>
          <p:cNvSpPr/>
          <p:nvPr/>
        </p:nvSpPr>
        <p:spPr>
          <a:xfrm>
            <a:off x="1537295" y="261748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3" name="object 1713"/>
          <p:cNvSpPr/>
          <p:nvPr/>
        </p:nvSpPr>
        <p:spPr>
          <a:xfrm>
            <a:off x="1537295" y="263405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4" name="object 1714"/>
          <p:cNvSpPr/>
          <p:nvPr/>
        </p:nvSpPr>
        <p:spPr>
          <a:xfrm>
            <a:off x="1537295" y="265062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5" name="object 1715"/>
          <p:cNvSpPr/>
          <p:nvPr/>
        </p:nvSpPr>
        <p:spPr>
          <a:xfrm>
            <a:off x="1537295" y="2667165"/>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6" name="object 1716"/>
          <p:cNvSpPr/>
          <p:nvPr/>
        </p:nvSpPr>
        <p:spPr>
          <a:xfrm>
            <a:off x="1537295" y="2683710"/>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7" name="object 1717"/>
          <p:cNvSpPr/>
          <p:nvPr/>
        </p:nvSpPr>
        <p:spPr>
          <a:xfrm>
            <a:off x="1537295" y="2700254"/>
            <a:ext cx="27940" cy="0"/>
          </a:xfrm>
          <a:custGeom>
            <a:avLst/>
            <a:gdLst/>
            <a:ahLst/>
            <a:cxnLst/>
            <a:rect l="l" t="t" r="r" b="b"/>
            <a:pathLst>
              <a:path w="27940">
                <a:moveTo>
                  <a:pt x="27838" y="0"/>
                </a:moveTo>
                <a:lnTo>
                  <a:pt x="0" y="0"/>
                </a:lnTo>
              </a:path>
            </a:pathLst>
          </a:custGeom>
          <a:ln w="7835">
            <a:solidFill>
              <a:srgbClr val="FFFFFF"/>
            </a:solidFill>
          </a:ln>
        </p:spPr>
        <p:txBody>
          <a:bodyPr wrap="square" lIns="0" tIns="0" rIns="0" bIns="0" rtlCol="0"/>
          <a:lstStyle/>
          <a:p>
            <a:endParaRPr/>
          </a:p>
        </p:txBody>
      </p:sp>
      <p:sp>
        <p:nvSpPr>
          <p:cNvPr id="1718" name="object 1718"/>
          <p:cNvSpPr/>
          <p:nvPr/>
        </p:nvSpPr>
        <p:spPr>
          <a:xfrm>
            <a:off x="1537295" y="2716800"/>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19" name="object 1719"/>
          <p:cNvSpPr/>
          <p:nvPr/>
        </p:nvSpPr>
        <p:spPr>
          <a:xfrm>
            <a:off x="1537295" y="273336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0" name="object 1720"/>
          <p:cNvSpPr/>
          <p:nvPr/>
        </p:nvSpPr>
        <p:spPr>
          <a:xfrm>
            <a:off x="1537295" y="274992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21" name="object 1721"/>
          <p:cNvSpPr/>
          <p:nvPr/>
        </p:nvSpPr>
        <p:spPr>
          <a:xfrm>
            <a:off x="1537295" y="276646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22" name="object 1722"/>
          <p:cNvSpPr/>
          <p:nvPr/>
        </p:nvSpPr>
        <p:spPr>
          <a:xfrm>
            <a:off x="1537295" y="2783024"/>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3" name="object 1723"/>
          <p:cNvSpPr/>
          <p:nvPr/>
        </p:nvSpPr>
        <p:spPr>
          <a:xfrm>
            <a:off x="1537295" y="2799591"/>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4" name="object 1724"/>
          <p:cNvSpPr/>
          <p:nvPr/>
        </p:nvSpPr>
        <p:spPr>
          <a:xfrm>
            <a:off x="1537295" y="2816158"/>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5" name="object 1725"/>
          <p:cNvSpPr/>
          <p:nvPr/>
        </p:nvSpPr>
        <p:spPr>
          <a:xfrm>
            <a:off x="1537295" y="2832694"/>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26" name="object 1726"/>
          <p:cNvSpPr/>
          <p:nvPr/>
        </p:nvSpPr>
        <p:spPr>
          <a:xfrm>
            <a:off x="1537295" y="2849271"/>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7" name="object 1727"/>
          <p:cNvSpPr/>
          <p:nvPr/>
        </p:nvSpPr>
        <p:spPr>
          <a:xfrm>
            <a:off x="1537295" y="2865827"/>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28" name="object 1728"/>
          <p:cNvSpPr/>
          <p:nvPr/>
        </p:nvSpPr>
        <p:spPr>
          <a:xfrm>
            <a:off x="1537295" y="2882384"/>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29" name="object 1729"/>
          <p:cNvSpPr/>
          <p:nvPr/>
        </p:nvSpPr>
        <p:spPr>
          <a:xfrm>
            <a:off x="1537295" y="2898940"/>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30" name="object 1730"/>
          <p:cNvSpPr/>
          <p:nvPr/>
        </p:nvSpPr>
        <p:spPr>
          <a:xfrm>
            <a:off x="1537295" y="2915485"/>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31" name="object 1731"/>
          <p:cNvSpPr/>
          <p:nvPr/>
        </p:nvSpPr>
        <p:spPr>
          <a:xfrm>
            <a:off x="1537295" y="293202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32" name="object 1732"/>
          <p:cNvSpPr/>
          <p:nvPr/>
        </p:nvSpPr>
        <p:spPr>
          <a:xfrm>
            <a:off x="1537295" y="2948607"/>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33" name="object 1733"/>
          <p:cNvSpPr/>
          <p:nvPr/>
        </p:nvSpPr>
        <p:spPr>
          <a:xfrm>
            <a:off x="1537295" y="2965141"/>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34" name="object 1734"/>
          <p:cNvSpPr/>
          <p:nvPr/>
        </p:nvSpPr>
        <p:spPr>
          <a:xfrm>
            <a:off x="1537295" y="2981708"/>
            <a:ext cx="27940" cy="0"/>
          </a:xfrm>
          <a:custGeom>
            <a:avLst/>
            <a:gdLst/>
            <a:ahLst/>
            <a:cxnLst/>
            <a:rect l="l" t="t" r="r" b="b"/>
            <a:pathLst>
              <a:path w="27940">
                <a:moveTo>
                  <a:pt x="27838" y="0"/>
                </a:moveTo>
                <a:lnTo>
                  <a:pt x="0" y="0"/>
                </a:lnTo>
              </a:path>
            </a:pathLst>
          </a:custGeom>
          <a:ln w="7797">
            <a:solidFill>
              <a:srgbClr val="FFFFFF"/>
            </a:solidFill>
          </a:ln>
        </p:spPr>
        <p:txBody>
          <a:bodyPr wrap="square" lIns="0" tIns="0" rIns="0" bIns="0" rtlCol="0"/>
          <a:lstStyle/>
          <a:p>
            <a:endParaRPr/>
          </a:p>
        </p:txBody>
      </p:sp>
      <p:sp>
        <p:nvSpPr>
          <p:cNvPr id="1735" name="object 1735"/>
          <p:cNvSpPr/>
          <p:nvPr/>
        </p:nvSpPr>
        <p:spPr>
          <a:xfrm>
            <a:off x="1537295" y="2998288"/>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36" name="object 1736"/>
          <p:cNvSpPr/>
          <p:nvPr/>
        </p:nvSpPr>
        <p:spPr>
          <a:xfrm>
            <a:off x="1537295" y="3014809"/>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37" name="object 1737"/>
          <p:cNvSpPr/>
          <p:nvPr/>
        </p:nvSpPr>
        <p:spPr>
          <a:xfrm>
            <a:off x="1537295" y="3031365"/>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38" name="object 1738"/>
          <p:cNvSpPr/>
          <p:nvPr/>
        </p:nvSpPr>
        <p:spPr>
          <a:xfrm>
            <a:off x="1537295" y="304792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39" name="object 1739"/>
          <p:cNvSpPr/>
          <p:nvPr/>
        </p:nvSpPr>
        <p:spPr>
          <a:xfrm>
            <a:off x="1537295" y="3064479"/>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40" name="object 1740"/>
          <p:cNvSpPr/>
          <p:nvPr/>
        </p:nvSpPr>
        <p:spPr>
          <a:xfrm>
            <a:off x="1537295" y="3081035"/>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41" name="object 1741"/>
          <p:cNvSpPr/>
          <p:nvPr/>
        </p:nvSpPr>
        <p:spPr>
          <a:xfrm>
            <a:off x="1537295" y="3097578"/>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42" name="object 1742"/>
          <p:cNvSpPr/>
          <p:nvPr/>
        </p:nvSpPr>
        <p:spPr>
          <a:xfrm>
            <a:off x="1537295" y="311415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43" name="object 1743"/>
          <p:cNvSpPr/>
          <p:nvPr/>
        </p:nvSpPr>
        <p:spPr>
          <a:xfrm>
            <a:off x="1537295" y="313070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44" name="object 1744"/>
          <p:cNvSpPr/>
          <p:nvPr/>
        </p:nvSpPr>
        <p:spPr>
          <a:xfrm>
            <a:off x="1537295" y="3147260"/>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45" name="object 1745"/>
          <p:cNvSpPr/>
          <p:nvPr/>
        </p:nvSpPr>
        <p:spPr>
          <a:xfrm>
            <a:off x="1537295" y="3163816"/>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46" name="object 1746"/>
          <p:cNvSpPr/>
          <p:nvPr/>
        </p:nvSpPr>
        <p:spPr>
          <a:xfrm>
            <a:off x="1537295" y="3180359"/>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47" name="object 1747"/>
          <p:cNvSpPr/>
          <p:nvPr/>
        </p:nvSpPr>
        <p:spPr>
          <a:xfrm>
            <a:off x="1537295" y="319691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48" name="object 1748"/>
          <p:cNvSpPr/>
          <p:nvPr/>
        </p:nvSpPr>
        <p:spPr>
          <a:xfrm>
            <a:off x="1537295" y="3213483"/>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49" name="object 1749"/>
          <p:cNvSpPr/>
          <p:nvPr/>
        </p:nvSpPr>
        <p:spPr>
          <a:xfrm>
            <a:off x="1537295" y="3230017"/>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0" name="object 1750"/>
          <p:cNvSpPr/>
          <p:nvPr/>
        </p:nvSpPr>
        <p:spPr>
          <a:xfrm>
            <a:off x="1537295" y="3246595"/>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51" name="object 1751"/>
          <p:cNvSpPr/>
          <p:nvPr/>
        </p:nvSpPr>
        <p:spPr>
          <a:xfrm>
            <a:off x="1537295" y="3263150"/>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2" name="object 1752"/>
          <p:cNvSpPr/>
          <p:nvPr/>
        </p:nvSpPr>
        <p:spPr>
          <a:xfrm>
            <a:off x="1537295" y="3279707"/>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53" name="object 1753"/>
          <p:cNvSpPr/>
          <p:nvPr/>
        </p:nvSpPr>
        <p:spPr>
          <a:xfrm>
            <a:off x="1537295" y="3296263"/>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4" name="object 1754"/>
          <p:cNvSpPr/>
          <p:nvPr/>
        </p:nvSpPr>
        <p:spPr>
          <a:xfrm>
            <a:off x="1537295" y="3312809"/>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5" name="object 1755"/>
          <p:cNvSpPr/>
          <p:nvPr/>
        </p:nvSpPr>
        <p:spPr>
          <a:xfrm>
            <a:off x="1537295" y="3329365"/>
            <a:ext cx="27940" cy="0"/>
          </a:xfrm>
          <a:custGeom>
            <a:avLst/>
            <a:gdLst/>
            <a:ahLst/>
            <a:cxnLst/>
            <a:rect l="l" t="t" r="r" b="b"/>
            <a:pathLst>
              <a:path w="27940">
                <a:moveTo>
                  <a:pt x="27838" y="0"/>
                </a:moveTo>
                <a:lnTo>
                  <a:pt x="0" y="0"/>
                </a:lnTo>
              </a:path>
            </a:pathLst>
          </a:custGeom>
          <a:ln w="7835">
            <a:solidFill>
              <a:srgbClr val="FFFFFF"/>
            </a:solidFill>
          </a:ln>
        </p:spPr>
        <p:txBody>
          <a:bodyPr wrap="square" lIns="0" tIns="0" rIns="0" bIns="0" rtlCol="0"/>
          <a:lstStyle/>
          <a:p>
            <a:endParaRPr/>
          </a:p>
        </p:txBody>
      </p:sp>
      <p:sp>
        <p:nvSpPr>
          <p:cNvPr id="1756" name="object 1756"/>
          <p:cNvSpPr/>
          <p:nvPr/>
        </p:nvSpPr>
        <p:spPr>
          <a:xfrm>
            <a:off x="1537295" y="3345921"/>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7" name="object 1757"/>
          <p:cNvSpPr/>
          <p:nvPr/>
        </p:nvSpPr>
        <p:spPr>
          <a:xfrm>
            <a:off x="1537295" y="3362454"/>
            <a:ext cx="27940" cy="0"/>
          </a:xfrm>
          <a:custGeom>
            <a:avLst/>
            <a:gdLst/>
            <a:ahLst/>
            <a:cxnLst/>
            <a:rect l="l" t="t" r="r" b="b"/>
            <a:pathLst>
              <a:path w="27940">
                <a:moveTo>
                  <a:pt x="27838" y="0"/>
                </a:moveTo>
                <a:lnTo>
                  <a:pt x="0" y="0"/>
                </a:lnTo>
              </a:path>
            </a:pathLst>
          </a:custGeom>
          <a:ln w="7835">
            <a:solidFill>
              <a:srgbClr val="FFFFFF"/>
            </a:solidFill>
          </a:ln>
        </p:spPr>
        <p:txBody>
          <a:bodyPr wrap="square" lIns="0" tIns="0" rIns="0" bIns="0" rtlCol="0"/>
          <a:lstStyle/>
          <a:p>
            <a:endParaRPr/>
          </a:p>
        </p:txBody>
      </p:sp>
      <p:sp>
        <p:nvSpPr>
          <p:cNvPr id="1758" name="object 1758"/>
          <p:cNvSpPr/>
          <p:nvPr/>
        </p:nvSpPr>
        <p:spPr>
          <a:xfrm>
            <a:off x="1537295" y="3379034"/>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59" name="object 1759"/>
          <p:cNvSpPr/>
          <p:nvPr/>
        </p:nvSpPr>
        <p:spPr>
          <a:xfrm>
            <a:off x="1537295" y="3395577"/>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60" name="object 1760"/>
          <p:cNvSpPr/>
          <p:nvPr/>
        </p:nvSpPr>
        <p:spPr>
          <a:xfrm>
            <a:off x="1537295" y="3412134"/>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61" name="object 1761"/>
          <p:cNvSpPr/>
          <p:nvPr/>
        </p:nvSpPr>
        <p:spPr>
          <a:xfrm>
            <a:off x="1537295" y="3428679"/>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62" name="object 1762"/>
          <p:cNvSpPr/>
          <p:nvPr/>
        </p:nvSpPr>
        <p:spPr>
          <a:xfrm>
            <a:off x="1537295" y="3445247"/>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63" name="object 1763"/>
          <p:cNvSpPr/>
          <p:nvPr/>
        </p:nvSpPr>
        <p:spPr>
          <a:xfrm>
            <a:off x="1537295" y="346179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64" name="object 1764"/>
          <p:cNvSpPr/>
          <p:nvPr/>
        </p:nvSpPr>
        <p:spPr>
          <a:xfrm>
            <a:off x="1537295" y="3478369"/>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65" name="object 1765"/>
          <p:cNvSpPr/>
          <p:nvPr/>
        </p:nvSpPr>
        <p:spPr>
          <a:xfrm>
            <a:off x="1537295" y="3494915"/>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66" name="object 1766"/>
          <p:cNvSpPr/>
          <p:nvPr/>
        </p:nvSpPr>
        <p:spPr>
          <a:xfrm>
            <a:off x="1537295" y="3511481"/>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67" name="object 1767"/>
          <p:cNvSpPr/>
          <p:nvPr/>
        </p:nvSpPr>
        <p:spPr>
          <a:xfrm>
            <a:off x="1537295" y="352802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68" name="object 1768"/>
          <p:cNvSpPr/>
          <p:nvPr/>
        </p:nvSpPr>
        <p:spPr>
          <a:xfrm>
            <a:off x="1537295" y="3544584"/>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69" name="object 1769"/>
          <p:cNvSpPr/>
          <p:nvPr/>
        </p:nvSpPr>
        <p:spPr>
          <a:xfrm>
            <a:off x="1537295" y="3561139"/>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70" name="object 1770"/>
          <p:cNvSpPr/>
          <p:nvPr/>
        </p:nvSpPr>
        <p:spPr>
          <a:xfrm>
            <a:off x="1537295" y="3577696"/>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71" name="object 1771"/>
          <p:cNvSpPr/>
          <p:nvPr/>
        </p:nvSpPr>
        <p:spPr>
          <a:xfrm>
            <a:off x="1537295" y="3594352"/>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72" name="object 1772"/>
          <p:cNvSpPr/>
          <p:nvPr/>
        </p:nvSpPr>
        <p:spPr>
          <a:xfrm>
            <a:off x="1537295" y="3610908"/>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73" name="object 1773"/>
          <p:cNvSpPr/>
          <p:nvPr/>
        </p:nvSpPr>
        <p:spPr>
          <a:xfrm>
            <a:off x="1537295" y="3627452"/>
            <a:ext cx="27940" cy="0"/>
          </a:xfrm>
          <a:custGeom>
            <a:avLst/>
            <a:gdLst/>
            <a:ahLst/>
            <a:cxnLst/>
            <a:rect l="l" t="t" r="r" b="b"/>
            <a:pathLst>
              <a:path w="27940">
                <a:moveTo>
                  <a:pt x="27838" y="0"/>
                </a:moveTo>
                <a:lnTo>
                  <a:pt x="0" y="0"/>
                </a:lnTo>
              </a:path>
            </a:pathLst>
          </a:custGeom>
          <a:ln w="7823">
            <a:solidFill>
              <a:srgbClr val="FFFFFF"/>
            </a:solidFill>
          </a:ln>
        </p:spPr>
        <p:txBody>
          <a:bodyPr wrap="square" lIns="0" tIns="0" rIns="0" bIns="0" rtlCol="0"/>
          <a:lstStyle/>
          <a:p>
            <a:endParaRPr/>
          </a:p>
        </p:txBody>
      </p:sp>
      <p:sp>
        <p:nvSpPr>
          <p:cNvPr id="1774" name="object 1774"/>
          <p:cNvSpPr/>
          <p:nvPr/>
        </p:nvSpPr>
        <p:spPr>
          <a:xfrm>
            <a:off x="1537295" y="3644009"/>
            <a:ext cx="27940" cy="0"/>
          </a:xfrm>
          <a:custGeom>
            <a:avLst/>
            <a:gdLst/>
            <a:ahLst/>
            <a:cxnLst/>
            <a:rect l="l" t="t" r="r" b="b"/>
            <a:pathLst>
              <a:path w="27940">
                <a:moveTo>
                  <a:pt x="27838" y="0"/>
                </a:moveTo>
                <a:lnTo>
                  <a:pt x="0" y="0"/>
                </a:lnTo>
              </a:path>
            </a:pathLst>
          </a:custGeom>
          <a:ln w="7810">
            <a:solidFill>
              <a:srgbClr val="FFFFFF"/>
            </a:solidFill>
          </a:ln>
        </p:spPr>
        <p:txBody>
          <a:bodyPr wrap="square" lIns="0" tIns="0" rIns="0" bIns="0" rtlCol="0"/>
          <a:lstStyle/>
          <a:p>
            <a:endParaRPr/>
          </a:p>
        </p:txBody>
      </p:sp>
      <p:sp>
        <p:nvSpPr>
          <p:cNvPr id="1775" name="object 1775"/>
          <p:cNvSpPr/>
          <p:nvPr/>
        </p:nvSpPr>
        <p:spPr>
          <a:xfrm>
            <a:off x="1105760" y="2127736"/>
            <a:ext cx="414655" cy="1516380"/>
          </a:xfrm>
          <a:custGeom>
            <a:avLst/>
            <a:gdLst/>
            <a:ahLst/>
            <a:cxnLst/>
            <a:rect l="l" t="t" r="r" b="b"/>
            <a:pathLst>
              <a:path w="414655" h="1516379">
                <a:moveTo>
                  <a:pt x="414296" y="0"/>
                </a:moveTo>
                <a:lnTo>
                  <a:pt x="348035" y="24227"/>
                </a:lnTo>
                <a:lnTo>
                  <a:pt x="216975" y="50590"/>
                </a:lnTo>
                <a:lnTo>
                  <a:pt x="116074" y="61762"/>
                </a:lnTo>
                <a:lnTo>
                  <a:pt x="33929" y="68279"/>
                </a:lnTo>
                <a:lnTo>
                  <a:pt x="0" y="70393"/>
                </a:lnTo>
                <a:lnTo>
                  <a:pt x="0" y="1516278"/>
                </a:lnTo>
                <a:lnTo>
                  <a:pt x="414296" y="1516278"/>
                </a:lnTo>
                <a:lnTo>
                  <a:pt x="414296" y="0"/>
                </a:lnTo>
                <a:close/>
              </a:path>
            </a:pathLst>
          </a:custGeom>
          <a:solidFill>
            <a:srgbClr val="314C7E"/>
          </a:solidFill>
        </p:spPr>
        <p:txBody>
          <a:bodyPr wrap="square" lIns="0" tIns="0" rIns="0" bIns="0" rtlCol="0"/>
          <a:lstStyle/>
          <a:p>
            <a:endParaRPr/>
          </a:p>
        </p:txBody>
      </p:sp>
      <p:sp>
        <p:nvSpPr>
          <p:cNvPr id="1776" name="object 1776"/>
          <p:cNvSpPr/>
          <p:nvPr/>
        </p:nvSpPr>
        <p:spPr>
          <a:xfrm>
            <a:off x="1105765" y="2191019"/>
            <a:ext cx="99060" cy="1453515"/>
          </a:xfrm>
          <a:custGeom>
            <a:avLst/>
            <a:gdLst/>
            <a:ahLst/>
            <a:cxnLst/>
            <a:rect l="l" t="t" r="r" b="b"/>
            <a:pathLst>
              <a:path w="99059" h="1453514">
                <a:moveTo>
                  <a:pt x="98627" y="0"/>
                </a:moveTo>
                <a:lnTo>
                  <a:pt x="59614" y="3135"/>
                </a:lnTo>
                <a:lnTo>
                  <a:pt x="0" y="7106"/>
                </a:lnTo>
                <a:lnTo>
                  <a:pt x="1" y="1452991"/>
                </a:lnTo>
                <a:lnTo>
                  <a:pt x="98627" y="1452991"/>
                </a:lnTo>
                <a:lnTo>
                  <a:pt x="98627" y="0"/>
                </a:lnTo>
                <a:close/>
              </a:path>
            </a:pathLst>
          </a:custGeom>
          <a:solidFill>
            <a:srgbClr val="677AA4"/>
          </a:solidFill>
        </p:spPr>
        <p:txBody>
          <a:bodyPr wrap="square" lIns="0" tIns="0" rIns="0" bIns="0" rtlCol="0"/>
          <a:lstStyle/>
          <a:p>
            <a:endParaRPr/>
          </a:p>
        </p:txBody>
      </p:sp>
      <p:sp>
        <p:nvSpPr>
          <p:cNvPr id="1777" name="object 1777"/>
          <p:cNvSpPr/>
          <p:nvPr/>
        </p:nvSpPr>
        <p:spPr>
          <a:xfrm>
            <a:off x="1237539" y="2180157"/>
            <a:ext cx="0" cy="1464310"/>
          </a:xfrm>
          <a:custGeom>
            <a:avLst/>
            <a:gdLst/>
            <a:ahLst/>
            <a:cxnLst/>
            <a:rect l="l" t="t" r="r" b="b"/>
            <a:pathLst>
              <a:path h="1464310">
                <a:moveTo>
                  <a:pt x="0" y="1463842"/>
                </a:moveTo>
                <a:lnTo>
                  <a:pt x="0" y="0"/>
                </a:lnTo>
              </a:path>
            </a:pathLst>
          </a:custGeom>
          <a:ln w="4233">
            <a:solidFill>
              <a:srgbClr val="737373"/>
            </a:solidFill>
          </a:ln>
        </p:spPr>
        <p:txBody>
          <a:bodyPr wrap="square" lIns="0" tIns="0" rIns="0" bIns="0" rtlCol="0"/>
          <a:lstStyle/>
          <a:p>
            <a:endParaRPr/>
          </a:p>
        </p:txBody>
      </p:sp>
      <p:sp>
        <p:nvSpPr>
          <p:cNvPr id="1778" name="object 1778"/>
          <p:cNvSpPr/>
          <p:nvPr/>
        </p:nvSpPr>
        <p:spPr>
          <a:xfrm>
            <a:off x="1265703" y="2177399"/>
            <a:ext cx="0" cy="1466850"/>
          </a:xfrm>
          <a:custGeom>
            <a:avLst/>
            <a:gdLst/>
            <a:ahLst/>
            <a:cxnLst/>
            <a:rect l="l" t="t" r="r" b="b"/>
            <a:pathLst>
              <a:path h="1466850">
                <a:moveTo>
                  <a:pt x="0" y="1466600"/>
                </a:moveTo>
                <a:lnTo>
                  <a:pt x="0" y="0"/>
                </a:lnTo>
              </a:path>
            </a:pathLst>
          </a:custGeom>
          <a:ln w="4233">
            <a:solidFill>
              <a:srgbClr val="737373"/>
            </a:solidFill>
          </a:ln>
        </p:spPr>
        <p:txBody>
          <a:bodyPr wrap="square" lIns="0" tIns="0" rIns="0" bIns="0" rtlCol="0"/>
          <a:lstStyle/>
          <a:p>
            <a:endParaRPr/>
          </a:p>
        </p:txBody>
      </p:sp>
      <p:sp>
        <p:nvSpPr>
          <p:cNvPr id="1779" name="object 1779"/>
          <p:cNvSpPr/>
          <p:nvPr/>
        </p:nvSpPr>
        <p:spPr>
          <a:xfrm>
            <a:off x="1293878" y="2170516"/>
            <a:ext cx="0" cy="1473835"/>
          </a:xfrm>
          <a:custGeom>
            <a:avLst/>
            <a:gdLst/>
            <a:ahLst/>
            <a:cxnLst/>
            <a:rect l="l" t="t" r="r" b="b"/>
            <a:pathLst>
              <a:path h="1473835">
                <a:moveTo>
                  <a:pt x="0" y="1473482"/>
                </a:moveTo>
                <a:lnTo>
                  <a:pt x="0" y="0"/>
                </a:lnTo>
              </a:path>
            </a:pathLst>
          </a:custGeom>
          <a:ln w="4233">
            <a:solidFill>
              <a:srgbClr val="737373"/>
            </a:solidFill>
          </a:ln>
        </p:spPr>
        <p:txBody>
          <a:bodyPr wrap="square" lIns="0" tIns="0" rIns="0" bIns="0" rtlCol="0"/>
          <a:lstStyle/>
          <a:p>
            <a:endParaRPr/>
          </a:p>
        </p:txBody>
      </p:sp>
      <p:sp>
        <p:nvSpPr>
          <p:cNvPr id="1780" name="object 1780"/>
          <p:cNvSpPr/>
          <p:nvPr/>
        </p:nvSpPr>
        <p:spPr>
          <a:xfrm>
            <a:off x="1322077" y="2170516"/>
            <a:ext cx="0" cy="1473835"/>
          </a:xfrm>
          <a:custGeom>
            <a:avLst/>
            <a:gdLst/>
            <a:ahLst/>
            <a:cxnLst/>
            <a:rect l="l" t="t" r="r" b="b"/>
            <a:pathLst>
              <a:path h="1473835">
                <a:moveTo>
                  <a:pt x="0" y="1473482"/>
                </a:moveTo>
                <a:lnTo>
                  <a:pt x="0" y="0"/>
                </a:lnTo>
              </a:path>
            </a:pathLst>
          </a:custGeom>
          <a:ln w="4233">
            <a:solidFill>
              <a:srgbClr val="737373"/>
            </a:solidFill>
          </a:ln>
        </p:spPr>
        <p:txBody>
          <a:bodyPr wrap="square" lIns="0" tIns="0" rIns="0" bIns="0" rtlCol="0"/>
          <a:lstStyle/>
          <a:p>
            <a:endParaRPr/>
          </a:p>
        </p:txBody>
      </p:sp>
      <p:sp>
        <p:nvSpPr>
          <p:cNvPr id="1781" name="object 1781"/>
          <p:cNvSpPr/>
          <p:nvPr/>
        </p:nvSpPr>
        <p:spPr>
          <a:xfrm>
            <a:off x="1350263" y="2163613"/>
            <a:ext cx="0" cy="1480820"/>
          </a:xfrm>
          <a:custGeom>
            <a:avLst/>
            <a:gdLst/>
            <a:ahLst/>
            <a:cxnLst/>
            <a:rect l="l" t="t" r="r" b="b"/>
            <a:pathLst>
              <a:path h="1480820">
                <a:moveTo>
                  <a:pt x="0" y="1480386"/>
                </a:moveTo>
                <a:lnTo>
                  <a:pt x="0" y="0"/>
                </a:lnTo>
              </a:path>
            </a:pathLst>
          </a:custGeom>
          <a:ln w="4233">
            <a:solidFill>
              <a:srgbClr val="737373"/>
            </a:solidFill>
          </a:ln>
        </p:spPr>
        <p:txBody>
          <a:bodyPr wrap="square" lIns="0" tIns="0" rIns="0" bIns="0" rtlCol="0"/>
          <a:lstStyle/>
          <a:p>
            <a:endParaRPr/>
          </a:p>
        </p:txBody>
      </p:sp>
      <p:sp>
        <p:nvSpPr>
          <p:cNvPr id="1782" name="object 1782"/>
          <p:cNvSpPr/>
          <p:nvPr/>
        </p:nvSpPr>
        <p:spPr>
          <a:xfrm>
            <a:off x="1378428" y="2160856"/>
            <a:ext cx="0" cy="1483360"/>
          </a:xfrm>
          <a:custGeom>
            <a:avLst/>
            <a:gdLst/>
            <a:ahLst/>
            <a:cxnLst/>
            <a:rect l="l" t="t" r="r" b="b"/>
            <a:pathLst>
              <a:path h="1483360">
                <a:moveTo>
                  <a:pt x="0" y="1483143"/>
                </a:moveTo>
                <a:lnTo>
                  <a:pt x="0" y="0"/>
                </a:lnTo>
              </a:path>
            </a:pathLst>
          </a:custGeom>
          <a:ln w="4233">
            <a:solidFill>
              <a:srgbClr val="737373"/>
            </a:solidFill>
          </a:ln>
        </p:spPr>
        <p:txBody>
          <a:bodyPr wrap="square" lIns="0" tIns="0" rIns="0" bIns="0" rtlCol="0"/>
          <a:lstStyle/>
          <a:p>
            <a:endParaRPr/>
          </a:p>
        </p:txBody>
      </p:sp>
      <p:sp>
        <p:nvSpPr>
          <p:cNvPr id="1783" name="object 1783"/>
          <p:cNvSpPr/>
          <p:nvPr/>
        </p:nvSpPr>
        <p:spPr>
          <a:xfrm>
            <a:off x="1406615" y="2154645"/>
            <a:ext cx="0" cy="1489710"/>
          </a:xfrm>
          <a:custGeom>
            <a:avLst/>
            <a:gdLst/>
            <a:ahLst/>
            <a:cxnLst/>
            <a:rect l="l" t="t" r="r" b="b"/>
            <a:pathLst>
              <a:path h="1489710">
                <a:moveTo>
                  <a:pt x="0" y="1489353"/>
                </a:moveTo>
                <a:lnTo>
                  <a:pt x="0" y="0"/>
                </a:lnTo>
              </a:path>
            </a:pathLst>
          </a:custGeom>
          <a:ln w="4233">
            <a:solidFill>
              <a:srgbClr val="737373"/>
            </a:solidFill>
          </a:ln>
        </p:spPr>
        <p:txBody>
          <a:bodyPr wrap="square" lIns="0" tIns="0" rIns="0" bIns="0" rtlCol="0"/>
          <a:lstStyle/>
          <a:p>
            <a:endParaRPr/>
          </a:p>
        </p:txBody>
      </p:sp>
      <p:sp>
        <p:nvSpPr>
          <p:cNvPr id="1784" name="object 1784"/>
          <p:cNvSpPr/>
          <p:nvPr/>
        </p:nvSpPr>
        <p:spPr>
          <a:xfrm>
            <a:off x="1434814" y="2147045"/>
            <a:ext cx="0" cy="1497330"/>
          </a:xfrm>
          <a:custGeom>
            <a:avLst/>
            <a:gdLst/>
            <a:ahLst/>
            <a:cxnLst/>
            <a:rect l="l" t="t" r="r" b="b"/>
            <a:pathLst>
              <a:path h="1497329">
                <a:moveTo>
                  <a:pt x="0" y="1496954"/>
                </a:moveTo>
                <a:lnTo>
                  <a:pt x="0" y="0"/>
                </a:lnTo>
              </a:path>
            </a:pathLst>
          </a:custGeom>
          <a:ln w="4233">
            <a:solidFill>
              <a:srgbClr val="737373"/>
            </a:solidFill>
          </a:ln>
        </p:spPr>
        <p:txBody>
          <a:bodyPr wrap="square" lIns="0" tIns="0" rIns="0" bIns="0" rtlCol="0"/>
          <a:lstStyle/>
          <a:p>
            <a:endParaRPr/>
          </a:p>
        </p:txBody>
      </p:sp>
      <p:sp>
        <p:nvSpPr>
          <p:cNvPr id="1785" name="object 1785"/>
          <p:cNvSpPr/>
          <p:nvPr/>
        </p:nvSpPr>
        <p:spPr>
          <a:xfrm>
            <a:off x="1462987" y="2143951"/>
            <a:ext cx="0" cy="1500505"/>
          </a:xfrm>
          <a:custGeom>
            <a:avLst/>
            <a:gdLst/>
            <a:ahLst/>
            <a:cxnLst/>
            <a:rect l="l" t="t" r="r" b="b"/>
            <a:pathLst>
              <a:path h="1500504">
                <a:moveTo>
                  <a:pt x="0" y="1500048"/>
                </a:moveTo>
                <a:lnTo>
                  <a:pt x="0" y="0"/>
                </a:lnTo>
              </a:path>
            </a:pathLst>
          </a:custGeom>
          <a:ln w="4233">
            <a:solidFill>
              <a:srgbClr val="737373"/>
            </a:solidFill>
          </a:ln>
        </p:spPr>
        <p:txBody>
          <a:bodyPr wrap="square" lIns="0" tIns="0" rIns="0" bIns="0" rtlCol="0"/>
          <a:lstStyle/>
          <a:p>
            <a:endParaRPr/>
          </a:p>
        </p:txBody>
      </p:sp>
      <p:sp>
        <p:nvSpPr>
          <p:cNvPr id="1786" name="object 1786"/>
          <p:cNvSpPr/>
          <p:nvPr/>
        </p:nvSpPr>
        <p:spPr>
          <a:xfrm>
            <a:off x="1491164" y="2130501"/>
            <a:ext cx="0" cy="1513840"/>
          </a:xfrm>
          <a:custGeom>
            <a:avLst/>
            <a:gdLst/>
            <a:ahLst/>
            <a:cxnLst/>
            <a:rect l="l" t="t" r="r" b="b"/>
            <a:pathLst>
              <a:path h="1513839">
                <a:moveTo>
                  <a:pt x="0" y="1513498"/>
                </a:moveTo>
                <a:lnTo>
                  <a:pt x="0" y="0"/>
                </a:lnTo>
              </a:path>
            </a:pathLst>
          </a:custGeom>
          <a:ln w="4233">
            <a:solidFill>
              <a:srgbClr val="737373"/>
            </a:solidFill>
          </a:ln>
        </p:spPr>
        <p:txBody>
          <a:bodyPr wrap="square" lIns="0" tIns="0" rIns="0" bIns="0" rtlCol="0"/>
          <a:lstStyle/>
          <a:p>
            <a:endParaRPr/>
          </a:p>
        </p:txBody>
      </p:sp>
      <p:sp>
        <p:nvSpPr>
          <p:cNvPr id="1787" name="object 1787"/>
          <p:cNvSpPr/>
          <p:nvPr/>
        </p:nvSpPr>
        <p:spPr>
          <a:xfrm>
            <a:off x="1511852" y="2127719"/>
            <a:ext cx="0" cy="1513840"/>
          </a:xfrm>
          <a:custGeom>
            <a:avLst/>
            <a:gdLst/>
            <a:ahLst/>
            <a:cxnLst/>
            <a:rect l="l" t="t" r="r" b="b"/>
            <a:pathLst>
              <a:path h="1513839">
                <a:moveTo>
                  <a:pt x="0" y="1513544"/>
                </a:moveTo>
                <a:lnTo>
                  <a:pt x="0" y="0"/>
                </a:lnTo>
              </a:path>
            </a:pathLst>
          </a:custGeom>
          <a:ln w="4233">
            <a:solidFill>
              <a:srgbClr val="737373"/>
            </a:solidFill>
          </a:ln>
        </p:spPr>
        <p:txBody>
          <a:bodyPr wrap="square" lIns="0" tIns="0" rIns="0" bIns="0" rtlCol="0"/>
          <a:lstStyle/>
          <a:p>
            <a:endParaRPr/>
          </a:p>
        </p:txBody>
      </p:sp>
      <p:sp>
        <p:nvSpPr>
          <p:cNvPr id="1788" name="object 1788"/>
          <p:cNvSpPr/>
          <p:nvPr/>
        </p:nvSpPr>
        <p:spPr>
          <a:xfrm>
            <a:off x="301719" y="2346531"/>
            <a:ext cx="162560" cy="147955"/>
          </a:xfrm>
          <a:custGeom>
            <a:avLst/>
            <a:gdLst/>
            <a:ahLst/>
            <a:cxnLst/>
            <a:rect l="l" t="t" r="r" b="b"/>
            <a:pathLst>
              <a:path w="162559" h="147955">
                <a:moveTo>
                  <a:pt x="162148" y="0"/>
                </a:moveTo>
                <a:lnTo>
                  <a:pt x="65467" y="39109"/>
                </a:lnTo>
                <a:lnTo>
                  <a:pt x="8778" y="84650"/>
                </a:lnTo>
                <a:lnTo>
                  <a:pt x="0" y="147336"/>
                </a:lnTo>
                <a:lnTo>
                  <a:pt x="162148" y="147336"/>
                </a:lnTo>
                <a:lnTo>
                  <a:pt x="162148" y="0"/>
                </a:lnTo>
                <a:close/>
              </a:path>
            </a:pathLst>
          </a:custGeom>
          <a:solidFill>
            <a:srgbClr val="008C99"/>
          </a:solidFill>
        </p:spPr>
        <p:txBody>
          <a:bodyPr wrap="square" lIns="0" tIns="0" rIns="0" bIns="0" rtlCol="0"/>
          <a:lstStyle/>
          <a:p>
            <a:endParaRPr/>
          </a:p>
        </p:txBody>
      </p:sp>
      <p:sp>
        <p:nvSpPr>
          <p:cNvPr id="1789" name="object 1789"/>
          <p:cNvSpPr/>
          <p:nvPr/>
        </p:nvSpPr>
        <p:spPr>
          <a:xfrm>
            <a:off x="562993" y="2362149"/>
            <a:ext cx="0" cy="1278890"/>
          </a:xfrm>
          <a:custGeom>
            <a:avLst/>
            <a:gdLst/>
            <a:ahLst/>
            <a:cxnLst/>
            <a:rect l="l" t="t" r="r" b="b"/>
            <a:pathLst>
              <a:path h="1278889">
                <a:moveTo>
                  <a:pt x="0" y="0"/>
                </a:moveTo>
                <a:lnTo>
                  <a:pt x="0" y="1278485"/>
                </a:lnTo>
              </a:path>
            </a:pathLst>
          </a:custGeom>
          <a:ln w="21145">
            <a:solidFill>
              <a:srgbClr val="008C99"/>
            </a:solidFill>
          </a:ln>
        </p:spPr>
        <p:txBody>
          <a:bodyPr wrap="square" lIns="0" tIns="0" rIns="0" bIns="0" rtlCol="0"/>
          <a:lstStyle/>
          <a:p>
            <a:endParaRPr/>
          </a:p>
        </p:txBody>
      </p:sp>
      <p:sp>
        <p:nvSpPr>
          <p:cNvPr id="1790" name="object 1790"/>
          <p:cNvSpPr/>
          <p:nvPr/>
        </p:nvSpPr>
        <p:spPr>
          <a:xfrm>
            <a:off x="463863" y="2354336"/>
            <a:ext cx="118110" cy="0"/>
          </a:xfrm>
          <a:custGeom>
            <a:avLst/>
            <a:gdLst/>
            <a:ahLst/>
            <a:cxnLst/>
            <a:rect l="l" t="t" r="r" b="b"/>
            <a:pathLst>
              <a:path w="118109">
                <a:moveTo>
                  <a:pt x="117789" y="0"/>
                </a:moveTo>
                <a:lnTo>
                  <a:pt x="0" y="0"/>
                </a:lnTo>
              </a:path>
            </a:pathLst>
          </a:custGeom>
          <a:ln w="8851">
            <a:solidFill>
              <a:srgbClr val="FFFFFF"/>
            </a:solidFill>
          </a:ln>
        </p:spPr>
        <p:txBody>
          <a:bodyPr wrap="square" lIns="0" tIns="0" rIns="0" bIns="0" rtlCol="0"/>
          <a:lstStyle/>
          <a:p>
            <a:endParaRPr/>
          </a:p>
        </p:txBody>
      </p:sp>
      <p:sp>
        <p:nvSpPr>
          <p:cNvPr id="1791" name="object 1791"/>
          <p:cNvSpPr/>
          <p:nvPr/>
        </p:nvSpPr>
        <p:spPr>
          <a:xfrm>
            <a:off x="301710" y="2362161"/>
            <a:ext cx="162560" cy="1419225"/>
          </a:xfrm>
          <a:custGeom>
            <a:avLst/>
            <a:gdLst/>
            <a:ahLst/>
            <a:cxnLst/>
            <a:rect l="l" t="t" r="r" b="b"/>
            <a:pathLst>
              <a:path w="162559" h="1419225">
                <a:moveTo>
                  <a:pt x="162148" y="0"/>
                </a:moveTo>
                <a:lnTo>
                  <a:pt x="65467" y="39080"/>
                </a:lnTo>
                <a:lnTo>
                  <a:pt x="8791" y="84615"/>
                </a:lnTo>
                <a:lnTo>
                  <a:pt x="0" y="1419005"/>
                </a:lnTo>
                <a:lnTo>
                  <a:pt x="162148" y="1419005"/>
                </a:lnTo>
                <a:lnTo>
                  <a:pt x="162148" y="0"/>
                </a:lnTo>
                <a:close/>
              </a:path>
            </a:pathLst>
          </a:custGeom>
          <a:solidFill>
            <a:srgbClr val="314C7E"/>
          </a:solidFill>
        </p:spPr>
        <p:txBody>
          <a:bodyPr wrap="square" lIns="0" tIns="0" rIns="0" bIns="0" rtlCol="0"/>
          <a:lstStyle/>
          <a:p>
            <a:endParaRPr/>
          </a:p>
        </p:txBody>
      </p:sp>
      <p:sp>
        <p:nvSpPr>
          <p:cNvPr id="1792" name="object 1792"/>
          <p:cNvSpPr/>
          <p:nvPr/>
        </p:nvSpPr>
        <p:spPr>
          <a:xfrm>
            <a:off x="533361" y="2362149"/>
            <a:ext cx="0" cy="1278890"/>
          </a:xfrm>
          <a:custGeom>
            <a:avLst/>
            <a:gdLst/>
            <a:ahLst/>
            <a:cxnLst/>
            <a:rect l="l" t="t" r="r" b="b"/>
            <a:pathLst>
              <a:path h="1278889">
                <a:moveTo>
                  <a:pt x="0" y="0"/>
                </a:moveTo>
                <a:lnTo>
                  <a:pt x="0" y="1278484"/>
                </a:lnTo>
              </a:path>
            </a:pathLst>
          </a:custGeom>
          <a:ln w="4233">
            <a:solidFill>
              <a:srgbClr val="314C7E"/>
            </a:solidFill>
          </a:ln>
        </p:spPr>
        <p:txBody>
          <a:bodyPr wrap="square" lIns="0" tIns="0" rIns="0" bIns="0" rtlCol="0"/>
          <a:lstStyle/>
          <a:p>
            <a:endParaRPr/>
          </a:p>
        </p:txBody>
      </p:sp>
      <p:sp>
        <p:nvSpPr>
          <p:cNvPr id="1793" name="object 1793"/>
          <p:cNvSpPr/>
          <p:nvPr/>
        </p:nvSpPr>
        <p:spPr>
          <a:xfrm>
            <a:off x="267665" y="3747392"/>
            <a:ext cx="264160" cy="0"/>
          </a:xfrm>
          <a:custGeom>
            <a:avLst/>
            <a:gdLst/>
            <a:ahLst/>
            <a:cxnLst/>
            <a:rect l="l" t="t" r="r" b="b"/>
            <a:pathLst>
              <a:path w="264159">
                <a:moveTo>
                  <a:pt x="263579" y="0"/>
                </a:moveTo>
                <a:lnTo>
                  <a:pt x="0" y="0"/>
                </a:lnTo>
              </a:path>
            </a:pathLst>
          </a:custGeom>
          <a:ln w="4233">
            <a:solidFill>
              <a:srgbClr val="314C7E"/>
            </a:solidFill>
          </a:ln>
        </p:spPr>
        <p:txBody>
          <a:bodyPr wrap="square" lIns="0" tIns="0" rIns="0" bIns="0" rtlCol="0"/>
          <a:lstStyle/>
          <a:p>
            <a:endParaRPr/>
          </a:p>
        </p:txBody>
      </p:sp>
      <p:sp>
        <p:nvSpPr>
          <p:cNvPr id="1794" name="object 1794"/>
          <p:cNvSpPr/>
          <p:nvPr/>
        </p:nvSpPr>
        <p:spPr>
          <a:xfrm>
            <a:off x="518724" y="2362149"/>
            <a:ext cx="0" cy="1278890"/>
          </a:xfrm>
          <a:custGeom>
            <a:avLst/>
            <a:gdLst/>
            <a:ahLst/>
            <a:cxnLst/>
            <a:rect l="l" t="t" r="r" b="b"/>
            <a:pathLst>
              <a:path h="1278889">
                <a:moveTo>
                  <a:pt x="0" y="0"/>
                </a:moveTo>
                <a:lnTo>
                  <a:pt x="0" y="1278484"/>
                </a:lnTo>
              </a:path>
            </a:pathLst>
          </a:custGeom>
          <a:ln w="4233">
            <a:solidFill>
              <a:srgbClr val="314C7E"/>
            </a:solidFill>
          </a:ln>
        </p:spPr>
        <p:txBody>
          <a:bodyPr wrap="square" lIns="0" tIns="0" rIns="0" bIns="0" rtlCol="0"/>
          <a:lstStyle/>
          <a:p>
            <a:endParaRPr/>
          </a:p>
        </p:txBody>
      </p:sp>
      <p:sp>
        <p:nvSpPr>
          <p:cNvPr id="1795" name="object 1795"/>
          <p:cNvSpPr/>
          <p:nvPr/>
        </p:nvSpPr>
        <p:spPr>
          <a:xfrm>
            <a:off x="267665" y="3747392"/>
            <a:ext cx="249554" cy="0"/>
          </a:xfrm>
          <a:custGeom>
            <a:avLst/>
            <a:gdLst/>
            <a:ahLst/>
            <a:cxnLst/>
            <a:rect l="l" t="t" r="r" b="b"/>
            <a:pathLst>
              <a:path w="249554">
                <a:moveTo>
                  <a:pt x="248942" y="0"/>
                </a:moveTo>
                <a:lnTo>
                  <a:pt x="0" y="0"/>
                </a:lnTo>
              </a:path>
            </a:pathLst>
          </a:custGeom>
          <a:ln w="4233">
            <a:solidFill>
              <a:srgbClr val="314C7E"/>
            </a:solidFill>
          </a:ln>
        </p:spPr>
        <p:txBody>
          <a:bodyPr wrap="square" lIns="0" tIns="0" rIns="0" bIns="0" rtlCol="0"/>
          <a:lstStyle/>
          <a:p>
            <a:endParaRPr/>
          </a:p>
        </p:txBody>
      </p:sp>
      <p:sp>
        <p:nvSpPr>
          <p:cNvPr id="1796" name="object 1796"/>
          <p:cNvSpPr/>
          <p:nvPr/>
        </p:nvSpPr>
        <p:spPr>
          <a:xfrm>
            <a:off x="504087" y="2362149"/>
            <a:ext cx="0" cy="1278890"/>
          </a:xfrm>
          <a:custGeom>
            <a:avLst/>
            <a:gdLst/>
            <a:ahLst/>
            <a:cxnLst/>
            <a:rect l="l" t="t" r="r" b="b"/>
            <a:pathLst>
              <a:path h="1278889">
                <a:moveTo>
                  <a:pt x="0" y="0"/>
                </a:moveTo>
                <a:lnTo>
                  <a:pt x="0" y="1278484"/>
                </a:lnTo>
              </a:path>
            </a:pathLst>
          </a:custGeom>
          <a:ln w="4233">
            <a:solidFill>
              <a:srgbClr val="314C7E"/>
            </a:solidFill>
          </a:ln>
        </p:spPr>
        <p:txBody>
          <a:bodyPr wrap="square" lIns="0" tIns="0" rIns="0" bIns="0" rtlCol="0"/>
          <a:lstStyle/>
          <a:p>
            <a:endParaRPr/>
          </a:p>
        </p:txBody>
      </p:sp>
      <p:sp>
        <p:nvSpPr>
          <p:cNvPr id="1797" name="object 1797"/>
          <p:cNvSpPr/>
          <p:nvPr/>
        </p:nvSpPr>
        <p:spPr>
          <a:xfrm>
            <a:off x="267665" y="3747392"/>
            <a:ext cx="234315" cy="0"/>
          </a:xfrm>
          <a:custGeom>
            <a:avLst/>
            <a:gdLst/>
            <a:ahLst/>
            <a:cxnLst/>
            <a:rect l="l" t="t" r="r" b="b"/>
            <a:pathLst>
              <a:path w="234315">
                <a:moveTo>
                  <a:pt x="234304" y="0"/>
                </a:moveTo>
                <a:lnTo>
                  <a:pt x="0" y="0"/>
                </a:lnTo>
              </a:path>
            </a:pathLst>
          </a:custGeom>
          <a:ln w="4233">
            <a:solidFill>
              <a:srgbClr val="314C7E"/>
            </a:solidFill>
          </a:ln>
        </p:spPr>
        <p:txBody>
          <a:bodyPr wrap="square" lIns="0" tIns="0" rIns="0" bIns="0" rtlCol="0"/>
          <a:lstStyle/>
          <a:p>
            <a:endParaRPr/>
          </a:p>
        </p:txBody>
      </p:sp>
      <p:sp>
        <p:nvSpPr>
          <p:cNvPr id="1798" name="object 1798"/>
          <p:cNvSpPr/>
          <p:nvPr/>
        </p:nvSpPr>
        <p:spPr>
          <a:xfrm>
            <a:off x="489461" y="2362149"/>
            <a:ext cx="0" cy="1278890"/>
          </a:xfrm>
          <a:custGeom>
            <a:avLst/>
            <a:gdLst/>
            <a:ahLst/>
            <a:cxnLst/>
            <a:rect l="l" t="t" r="r" b="b"/>
            <a:pathLst>
              <a:path h="1278889">
                <a:moveTo>
                  <a:pt x="0" y="0"/>
                </a:moveTo>
                <a:lnTo>
                  <a:pt x="0" y="1278484"/>
                </a:lnTo>
              </a:path>
            </a:pathLst>
          </a:custGeom>
          <a:ln w="4233">
            <a:solidFill>
              <a:srgbClr val="314C7E"/>
            </a:solidFill>
          </a:ln>
        </p:spPr>
        <p:txBody>
          <a:bodyPr wrap="square" lIns="0" tIns="0" rIns="0" bIns="0" rtlCol="0"/>
          <a:lstStyle/>
          <a:p>
            <a:endParaRPr/>
          </a:p>
        </p:txBody>
      </p:sp>
      <p:sp>
        <p:nvSpPr>
          <p:cNvPr id="1799" name="object 1799"/>
          <p:cNvSpPr/>
          <p:nvPr/>
        </p:nvSpPr>
        <p:spPr>
          <a:xfrm>
            <a:off x="267665" y="3747392"/>
            <a:ext cx="219710" cy="0"/>
          </a:xfrm>
          <a:custGeom>
            <a:avLst/>
            <a:gdLst/>
            <a:ahLst/>
            <a:cxnLst/>
            <a:rect l="l" t="t" r="r" b="b"/>
            <a:pathLst>
              <a:path w="219709">
                <a:moveTo>
                  <a:pt x="219679" y="0"/>
                </a:moveTo>
                <a:lnTo>
                  <a:pt x="0" y="0"/>
                </a:lnTo>
              </a:path>
            </a:pathLst>
          </a:custGeom>
          <a:ln w="4233">
            <a:solidFill>
              <a:srgbClr val="314C7E"/>
            </a:solidFill>
          </a:ln>
        </p:spPr>
        <p:txBody>
          <a:bodyPr wrap="square" lIns="0" tIns="0" rIns="0" bIns="0" rtlCol="0"/>
          <a:lstStyle/>
          <a:p>
            <a:endParaRPr/>
          </a:p>
        </p:txBody>
      </p:sp>
      <p:sp>
        <p:nvSpPr>
          <p:cNvPr id="1800" name="object 1800"/>
          <p:cNvSpPr/>
          <p:nvPr/>
        </p:nvSpPr>
        <p:spPr>
          <a:xfrm>
            <a:off x="474824" y="2362149"/>
            <a:ext cx="0" cy="1278890"/>
          </a:xfrm>
          <a:custGeom>
            <a:avLst/>
            <a:gdLst/>
            <a:ahLst/>
            <a:cxnLst/>
            <a:rect l="l" t="t" r="r" b="b"/>
            <a:pathLst>
              <a:path h="1278889">
                <a:moveTo>
                  <a:pt x="0" y="0"/>
                </a:moveTo>
                <a:lnTo>
                  <a:pt x="0" y="1278484"/>
                </a:lnTo>
              </a:path>
            </a:pathLst>
          </a:custGeom>
          <a:ln w="4233">
            <a:solidFill>
              <a:srgbClr val="314C7E"/>
            </a:solidFill>
          </a:ln>
        </p:spPr>
        <p:txBody>
          <a:bodyPr wrap="square" lIns="0" tIns="0" rIns="0" bIns="0" rtlCol="0"/>
          <a:lstStyle/>
          <a:p>
            <a:endParaRPr/>
          </a:p>
        </p:txBody>
      </p:sp>
      <p:sp>
        <p:nvSpPr>
          <p:cNvPr id="1801" name="object 1801"/>
          <p:cNvSpPr/>
          <p:nvPr/>
        </p:nvSpPr>
        <p:spPr>
          <a:xfrm>
            <a:off x="267665" y="3747392"/>
            <a:ext cx="205104" cy="0"/>
          </a:xfrm>
          <a:custGeom>
            <a:avLst/>
            <a:gdLst/>
            <a:ahLst/>
            <a:cxnLst/>
            <a:rect l="l" t="t" r="r" b="b"/>
            <a:pathLst>
              <a:path w="205104">
                <a:moveTo>
                  <a:pt x="205042" y="0"/>
                </a:moveTo>
                <a:lnTo>
                  <a:pt x="0" y="0"/>
                </a:lnTo>
              </a:path>
            </a:pathLst>
          </a:custGeom>
          <a:ln w="4233">
            <a:solidFill>
              <a:srgbClr val="314C7E"/>
            </a:solidFill>
          </a:ln>
        </p:spPr>
        <p:txBody>
          <a:bodyPr wrap="square" lIns="0" tIns="0" rIns="0" bIns="0" rtlCol="0"/>
          <a:lstStyle/>
          <a:p>
            <a:endParaRPr/>
          </a:p>
        </p:txBody>
      </p:sp>
      <p:sp>
        <p:nvSpPr>
          <p:cNvPr id="1802" name="object 1802"/>
          <p:cNvSpPr/>
          <p:nvPr/>
        </p:nvSpPr>
        <p:spPr>
          <a:xfrm>
            <a:off x="540677"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03" name="object 1803"/>
          <p:cNvSpPr/>
          <p:nvPr/>
        </p:nvSpPr>
        <p:spPr>
          <a:xfrm>
            <a:off x="267665" y="3747392"/>
            <a:ext cx="271145" cy="0"/>
          </a:xfrm>
          <a:custGeom>
            <a:avLst/>
            <a:gdLst/>
            <a:ahLst/>
            <a:cxnLst/>
            <a:rect l="l" t="t" r="r" b="b"/>
            <a:pathLst>
              <a:path w="271145">
                <a:moveTo>
                  <a:pt x="270895" y="0"/>
                </a:moveTo>
                <a:lnTo>
                  <a:pt x="0" y="0"/>
                </a:lnTo>
              </a:path>
            </a:pathLst>
          </a:custGeom>
          <a:ln w="4233">
            <a:solidFill>
              <a:srgbClr val="6BB8C2"/>
            </a:solidFill>
          </a:ln>
        </p:spPr>
        <p:txBody>
          <a:bodyPr wrap="square" lIns="0" tIns="0" rIns="0" bIns="0" rtlCol="0"/>
          <a:lstStyle/>
          <a:p>
            <a:endParaRPr/>
          </a:p>
        </p:txBody>
      </p:sp>
      <p:sp>
        <p:nvSpPr>
          <p:cNvPr id="1804" name="object 1804"/>
          <p:cNvSpPr/>
          <p:nvPr/>
        </p:nvSpPr>
        <p:spPr>
          <a:xfrm>
            <a:off x="526030"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05" name="object 1805"/>
          <p:cNvSpPr/>
          <p:nvPr/>
        </p:nvSpPr>
        <p:spPr>
          <a:xfrm>
            <a:off x="267665" y="3747392"/>
            <a:ext cx="256540" cy="0"/>
          </a:xfrm>
          <a:custGeom>
            <a:avLst/>
            <a:gdLst/>
            <a:ahLst/>
            <a:cxnLst/>
            <a:rect l="l" t="t" r="r" b="b"/>
            <a:pathLst>
              <a:path w="256540">
                <a:moveTo>
                  <a:pt x="256248" y="0"/>
                </a:moveTo>
                <a:lnTo>
                  <a:pt x="0" y="0"/>
                </a:lnTo>
              </a:path>
            </a:pathLst>
          </a:custGeom>
          <a:ln w="4233">
            <a:solidFill>
              <a:srgbClr val="6BB8C2"/>
            </a:solidFill>
          </a:ln>
        </p:spPr>
        <p:txBody>
          <a:bodyPr wrap="square" lIns="0" tIns="0" rIns="0" bIns="0" rtlCol="0"/>
          <a:lstStyle/>
          <a:p>
            <a:endParaRPr/>
          </a:p>
        </p:txBody>
      </p:sp>
      <p:sp>
        <p:nvSpPr>
          <p:cNvPr id="1806" name="object 1806"/>
          <p:cNvSpPr/>
          <p:nvPr/>
        </p:nvSpPr>
        <p:spPr>
          <a:xfrm>
            <a:off x="511405"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07" name="object 1807"/>
          <p:cNvSpPr/>
          <p:nvPr/>
        </p:nvSpPr>
        <p:spPr>
          <a:xfrm>
            <a:off x="267665" y="3747392"/>
            <a:ext cx="241935" cy="0"/>
          </a:xfrm>
          <a:custGeom>
            <a:avLst/>
            <a:gdLst/>
            <a:ahLst/>
            <a:cxnLst/>
            <a:rect l="l" t="t" r="r" b="b"/>
            <a:pathLst>
              <a:path w="241934">
                <a:moveTo>
                  <a:pt x="241623" y="0"/>
                </a:moveTo>
                <a:lnTo>
                  <a:pt x="0" y="0"/>
                </a:lnTo>
              </a:path>
            </a:pathLst>
          </a:custGeom>
          <a:ln w="4233">
            <a:solidFill>
              <a:srgbClr val="6BB8C2"/>
            </a:solidFill>
          </a:ln>
        </p:spPr>
        <p:txBody>
          <a:bodyPr wrap="square" lIns="0" tIns="0" rIns="0" bIns="0" rtlCol="0"/>
          <a:lstStyle/>
          <a:p>
            <a:endParaRPr/>
          </a:p>
        </p:txBody>
      </p:sp>
      <p:sp>
        <p:nvSpPr>
          <p:cNvPr id="1808" name="object 1808"/>
          <p:cNvSpPr/>
          <p:nvPr/>
        </p:nvSpPr>
        <p:spPr>
          <a:xfrm>
            <a:off x="496767"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09" name="object 1809"/>
          <p:cNvSpPr/>
          <p:nvPr/>
        </p:nvSpPr>
        <p:spPr>
          <a:xfrm>
            <a:off x="267665" y="3747392"/>
            <a:ext cx="227329" cy="0"/>
          </a:xfrm>
          <a:custGeom>
            <a:avLst/>
            <a:gdLst/>
            <a:ahLst/>
            <a:cxnLst/>
            <a:rect l="l" t="t" r="r" b="b"/>
            <a:pathLst>
              <a:path w="227329">
                <a:moveTo>
                  <a:pt x="226985" y="0"/>
                </a:moveTo>
                <a:lnTo>
                  <a:pt x="0" y="0"/>
                </a:lnTo>
              </a:path>
            </a:pathLst>
          </a:custGeom>
          <a:ln w="4233">
            <a:solidFill>
              <a:srgbClr val="6BB8C2"/>
            </a:solidFill>
          </a:ln>
        </p:spPr>
        <p:txBody>
          <a:bodyPr wrap="square" lIns="0" tIns="0" rIns="0" bIns="0" rtlCol="0"/>
          <a:lstStyle/>
          <a:p>
            <a:endParaRPr/>
          </a:p>
        </p:txBody>
      </p:sp>
      <p:sp>
        <p:nvSpPr>
          <p:cNvPr id="1810" name="object 1810"/>
          <p:cNvSpPr/>
          <p:nvPr/>
        </p:nvSpPr>
        <p:spPr>
          <a:xfrm>
            <a:off x="482130"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11" name="object 1811"/>
          <p:cNvSpPr/>
          <p:nvPr/>
        </p:nvSpPr>
        <p:spPr>
          <a:xfrm>
            <a:off x="267665" y="3747392"/>
            <a:ext cx="212725" cy="0"/>
          </a:xfrm>
          <a:custGeom>
            <a:avLst/>
            <a:gdLst/>
            <a:ahLst/>
            <a:cxnLst/>
            <a:rect l="l" t="t" r="r" b="b"/>
            <a:pathLst>
              <a:path w="212725">
                <a:moveTo>
                  <a:pt x="212349" y="0"/>
                </a:moveTo>
                <a:lnTo>
                  <a:pt x="0" y="0"/>
                </a:lnTo>
              </a:path>
            </a:pathLst>
          </a:custGeom>
          <a:ln w="4233">
            <a:solidFill>
              <a:srgbClr val="6BB8C2"/>
            </a:solidFill>
          </a:ln>
        </p:spPr>
        <p:txBody>
          <a:bodyPr wrap="square" lIns="0" tIns="0" rIns="0" bIns="0" rtlCol="0"/>
          <a:lstStyle/>
          <a:p>
            <a:endParaRPr/>
          </a:p>
        </p:txBody>
      </p:sp>
      <p:sp>
        <p:nvSpPr>
          <p:cNvPr id="1812" name="object 1812"/>
          <p:cNvSpPr/>
          <p:nvPr/>
        </p:nvSpPr>
        <p:spPr>
          <a:xfrm>
            <a:off x="467528" y="2362149"/>
            <a:ext cx="0" cy="1278890"/>
          </a:xfrm>
          <a:custGeom>
            <a:avLst/>
            <a:gdLst/>
            <a:ahLst/>
            <a:cxnLst/>
            <a:rect l="l" t="t" r="r" b="b"/>
            <a:pathLst>
              <a:path h="1278889">
                <a:moveTo>
                  <a:pt x="0" y="0"/>
                </a:moveTo>
                <a:lnTo>
                  <a:pt x="0" y="1278484"/>
                </a:lnTo>
              </a:path>
            </a:pathLst>
          </a:custGeom>
          <a:ln w="4233">
            <a:solidFill>
              <a:srgbClr val="6BB8C2"/>
            </a:solidFill>
          </a:ln>
        </p:spPr>
        <p:txBody>
          <a:bodyPr wrap="square" lIns="0" tIns="0" rIns="0" bIns="0" rtlCol="0"/>
          <a:lstStyle/>
          <a:p>
            <a:endParaRPr/>
          </a:p>
        </p:txBody>
      </p:sp>
      <p:sp>
        <p:nvSpPr>
          <p:cNvPr id="1813" name="object 1813"/>
          <p:cNvSpPr/>
          <p:nvPr/>
        </p:nvSpPr>
        <p:spPr>
          <a:xfrm>
            <a:off x="267665" y="3747392"/>
            <a:ext cx="198120" cy="0"/>
          </a:xfrm>
          <a:custGeom>
            <a:avLst/>
            <a:gdLst/>
            <a:ahLst/>
            <a:cxnLst/>
            <a:rect l="l" t="t" r="r" b="b"/>
            <a:pathLst>
              <a:path w="198120">
                <a:moveTo>
                  <a:pt x="197746" y="0"/>
                </a:moveTo>
                <a:lnTo>
                  <a:pt x="0" y="0"/>
                </a:lnTo>
              </a:path>
            </a:pathLst>
          </a:custGeom>
          <a:ln w="4233">
            <a:solidFill>
              <a:srgbClr val="6BB8C2"/>
            </a:solidFill>
          </a:ln>
        </p:spPr>
        <p:txBody>
          <a:bodyPr wrap="square" lIns="0" tIns="0" rIns="0" bIns="0" rtlCol="0"/>
          <a:lstStyle/>
          <a:p>
            <a:endParaRPr/>
          </a:p>
        </p:txBody>
      </p:sp>
      <p:sp>
        <p:nvSpPr>
          <p:cNvPr id="1814" name="object 1814"/>
          <p:cNvSpPr/>
          <p:nvPr/>
        </p:nvSpPr>
        <p:spPr>
          <a:xfrm>
            <a:off x="544333" y="2392527"/>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15" name="object 1815"/>
          <p:cNvSpPr/>
          <p:nvPr/>
        </p:nvSpPr>
        <p:spPr>
          <a:xfrm>
            <a:off x="544333" y="240623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16" name="object 1816"/>
          <p:cNvSpPr/>
          <p:nvPr/>
        </p:nvSpPr>
        <p:spPr>
          <a:xfrm>
            <a:off x="544333" y="2433631"/>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17" name="object 1817"/>
          <p:cNvSpPr/>
          <p:nvPr/>
        </p:nvSpPr>
        <p:spPr>
          <a:xfrm>
            <a:off x="544333" y="2447319"/>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18" name="object 1818"/>
          <p:cNvSpPr/>
          <p:nvPr/>
        </p:nvSpPr>
        <p:spPr>
          <a:xfrm>
            <a:off x="544333" y="247472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19" name="object 1819"/>
          <p:cNvSpPr/>
          <p:nvPr/>
        </p:nvSpPr>
        <p:spPr>
          <a:xfrm>
            <a:off x="544333" y="2488445"/>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0" name="object 1820"/>
          <p:cNvSpPr/>
          <p:nvPr/>
        </p:nvSpPr>
        <p:spPr>
          <a:xfrm>
            <a:off x="544333" y="251583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1" name="object 1821"/>
          <p:cNvSpPr/>
          <p:nvPr/>
        </p:nvSpPr>
        <p:spPr>
          <a:xfrm>
            <a:off x="544333" y="2543270"/>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22" name="object 1822"/>
          <p:cNvSpPr/>
          <p:nvPr/>
        </p:nvSpPr>
        <p:spPr>
          <a:xfrm>
            <a:off x="544333" y="2556967"/>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23" name="object 1823"/>
          <p:cNvSpPr/>
          <p:nvPr/>
        </p:nvSpPr>
        <p:spPr>
          <a:xfrm>
            <a:off x="544333" y="257065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4" name="object 1824"/>
          <p:cNvSpPr/>
          <p:nvPr/>
        </p:nvSpPr>
        <p:spPr>
          <a:xfrm>
            <a:off x="544333" y="2584362"/>
            <a:ext cx="23495" cy="0"/>
          </a:xfrm>
          <a:custGeom>
            <a:avLst/>
            <a:gdLst/>
            <a:ahLst/>
            <a:cxnLst/>
            <a:rect l="l" t="t" r="r" b="b"/>
            <a:pathLst>
              <a:path w="23495">
                <a:moveTo>
                  <a:pt x="23041" y="0"/>
                </a:moveTo>
                <a:lnTo>
                  <a:pt x="0" y="0"/>
                </a:lnTo>
              </a:path>
            </a:pathLst>
          </a:custGeom>
          <a:ln w="6477">
            <a:solidFill>
              <a:srgbClr val="FFFFFF"/>
            </a:solidFill>
          </a:ln>
        </p:spPr>
        <p:txBody>
          <a:bodyPr wrap="square" lIns="0" tIns="0" rIns="0" bIns="0" rtlCol="0"/>
          <a:lstStyle/>
          <a:p>
            <a:endParaRPr/>
          </a:p>
        </p:txBody>
      </p:sp>
      <p:sp>
        <p:nvSpPr>
          <p:cNvPr id="1825" name="object 1825"/>
          <p:cNvSpPr/>
          <p:nvPr/>
        </p:nvSpPr>
        <p:spPr>
          <a:xfrm>
            <a:off x="544333" y="2598060"/>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26" name="object 1826"/>
          <p:cNvSpPr/>
          <p:nvPr/>
        </p:nvSpPr>
        <p:spPr>
          <a:xfrm>
            <a:off x="544333" y="2611768"/>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7" name="object 1827"/>
          <p:cNvSpPr/>
          <p:nvPr/>
        </p:nvSpPr>
        <p:spPr>
          <a:xfrm>
            <a:off x="544333" y="2625467"/>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8" name="object 1828"/>
          <p:cNvSpPr/>
          <p:nvPr/>
        </p:nvSpPr>
        <p:spPr>
          <a:xfrm>
            <a:off x="544333" y="2639165"/>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29" name="object 1829"/>
          <p:cNvSpPr/>
          <p:nvPr/>
        </p:nvSpPr>
        <p:spPr>
          <a:xfrm>
            <a:off x="544333" y="2652850"/>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30" name="object 1830"/>
          <p:cNvSpPr/>
          <p:nvPr/>
        </p:nvSpPr>
        <p:spPr>
          <a:xfrm>
            <a:off x="544333" y="2666560"/>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31" name="object 1831"/>
          <p:cNvSpPr/>
          <p:nvPr/>
        </p:nvSpPr>
        <p:spPr>
          <a:xfrm>
            <a:off x="544333" y="2680257"/>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32" name="object 1832"/>
          <p:cNvSpPr/>
          <p:nvPr/>
        </p:nvSpPr>
        <p:spPr>
          <a:xfrm>
            <a:off x="544333" y="2693990"/>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33" name="object 1833"/>
          <p:cNvSpPr/>
          <p:nvPr/>
        </p:nvSpPr>
        <p:spPr>
          <a:xfrm>
            <a:off x="544333" y="270769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34" name="object 1834"/>
          <p:cNvSpPr/>
          <p:nvPr/>
        </p:nvSpPr>
        <p:spPr>
          <a:xfrm>
            <a:off x="544333" y="2721385"/>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35" name="object 1835"/>
          <p:cNvSpPr/>
          <p:nvPr/>
        </p:nvSpPr>
        <p:spPr>
          <a:xfrm>
            <a:off x="544333" y="2735083"/>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36" name="object 1836"/>
          <p:cNvSpPr/>
          <p:nvPr/>
        </p:nvSpPr>
        <p:spPr>
          <a:xfrm>
            <a:off x="544333" y="2748791"/>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37" name="object 1837"/>
          <p:cNvSpPr/>
          <p:nvPr/>
        </p:nvSpPr>
        <p:spPr>
          <a:xfrm>
            <a:off x="544333" y="2762501"/>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38" name="object 1838"/>
          <p:cNvSpPr/>
          <p:nvPr/>
        </p:nvSpPr>
        <p:spPr>
          <a:xfrm>
            <a:off x="544333" y="277618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39" name="object 1839"/>
          <p:cNvSpPr/>
          <p:nvPr/>
        </p:nvSpPr>
        <p:spPr>
          <a:xfrm>
            <a:off x="544333" y="2789919"/>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40" name="object 1840"/>
          <p:cNvSpPr/>
          <p:nvPr/>
        </p:nvSpPr>
        <p:spPr>
          <a:xfrm>
            <a:off x="544333" y="280360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1" name="object 1841"/>
          <p:cNvSpPr/>
          <p:nvPr/>
        </p:nvSpPr>
        <p:spPr>
          <a:xfrm>
            <a:off x="544333" y="281730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2" name="object 1842"/>
          <p:cNvSpPr/>
          <p:nvPr/>
        </p:nvSpPr>
        <p:spPr>
          <a:xfrm>
            <a:off x="544333" y="2830988"/>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43" name="object 1843"/>
          <p:cNvSpPr/>
          <p:nvPr/>
        </p:nvSpPr>
        <p:spPr>
          <a:xfrm>
            <a:off x="544333" y="284471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4" name="object 1844"/>
          <p:cNvSpPr/>
          <p:nvPr/>
        </p:nvSpPr>
        <p:spPr>
          <a:xfrm>
            <a:off x="544333" y="2858405"/>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45" name="object 1845"/>
          <p:cNvSpPr/>
          <p:nvPr/>
        </p:nvSpPr>
        <p:spPr>
          <a:xfrm>
            <a:off x="544333" y="287211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6" name="object 1846"/>
          <p:cNvSpPr/>
          <p:nvPr/>
        </p:nvSpPr>
        <p:spPr>
          <a:xfrm>
            <a:off x="544333" y="2885825"/>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47" name="object 1847"/>
          <p:cNvSpPr/>
          <p:nvPr/>
        </p:nvSpPr>
        <p:spPr>
          <a:xfrm>
            <a:off x="544333" y="289953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8" name="object 1848"/>
          <p:cNvSpPr/>
          <p:nvPr/>
        </p:nvSpPr>
        <p:spPr>
          <a:xfrm>
            <a:off x="544333" y="2913231"/>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49" name="object 1849"/>
          <p:cNvSpPr/>
          <p:nvPr/>
        </p:nvSpPr>
        <p:spPr>
          <a:xfrm>
            <a:off x="544333" y="292692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50" name="object 1850"/>
          <p:cNvSpPr/>
          <p:nvPr/>
        </p:nvSpPr>
        <p:spPr>
          <a:xfrm>
            <a:off x="544333" y="2940627"/>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51" name="object 1851"/>
          <p:cNvSpPr/>
          <p:nvPr/>
        </p:nvSpPr>
        <p:spPr>
          <a:xfrm>
            <a:off x="544333" y="2954313"/>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52" name="object 1852"/>
          <p:cNvSpPr/>
          <p:nvPr/>
        </p:nvSpPr>
        <p:spPr>
          <a:xfrm>
            <a:off x="544333" y="296804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53" name="object 1853"/>
          <p:cNvSpPr/>
          <p:nvPr/>
        </p:nvSpPr>
        <p:spPr>
          <a:xfrm>
            <a:off x="544333" y="2981731"/>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54" name="object 1854"/>
          <p:cNvSpPr/>
          <p:nvPr/>
        </p:nvSpPr>
        <p:spPr>
          <a:xfrm>
            <a:off x="544333" y="2995429"/>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55" name="object 1855"/>
          <p:cNvSpPr/>
          <p:nvPr/>
        </p:nvSpPr>
        <p:spPr>
          <a:xfrm>
            <a:off x="544333" y="300913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56" name="object 1856"/>
          <p:cNvSpPr/>
          <p:nvPr/>
        </p:nvSpPr>
        <p:spPr>
          <a:xfrm>
            <a:off x="544333" y="3022846"/>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57" name="object 1857"/>
          <p:cNvSpPr/>
          <p:nvPr/>
        </p:nvSpPr>
        <p:spPr>
          <a:xfrm>
            <a:off x="544333" y="3036567"/>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58" name="object 1858"/>
          <p:cNvSpPr/>
          <p:nvPr/>
        </p:nvSpPr>
        <p:spPr>
          <a:xfrm>
            <a:off x="544333" y="3050255"/>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59" name="object 1859"/>
          <p:cNvSpPr/>
          <p:nvPr/>
        </p:nvSpPr>
        <p:spPr>
          <a:xfrm>
            <a:off x="544333" y="3063962"/>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60" name="object 1860"/>
          <p:cNvSpPr/>
          <p:nvPr/>
        </p:nvSpPr>
        <p:spPr>
          <a:xfrm>
            <a:off x="544333" y="307764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1" name="object 1861"/>
          <p:cNvSpPr/>
          <p:nvPr/>
        </p:nvSpPr>
        <p:spPr>
          <a:xfrm>
            <a:off x="544333" y="3091370"/>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2" name="object 1862"/>
          <p:cNvSpPr/>
          <p:nvPr/>
        </p:nvSpPr>
        <p:spPr>
          <a:xfrm>
            <a:off x="544333" y="3105056"/>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63" name="object 1863"/>
          <p:cNvSpPr/>
          <p:nvPr/>
        </p:nvSpPr>
        <p:spPr>
          <a:xfrm>
            <a:off x="544333" y="311876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4" name="object 1864"/>
          <p:cNvSpPr/>
          <p:nvPr/>
        </p:nvSpPr>
        <p:spPr>
          <a:xfrm>
            <a:off x="544333" y="313246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5" name="object 1865"/>
          <p:cNvSpPr/>
          <p:nvPr/>
        </p:nvSpPr>
        <p:spPr>
          <a:xfrm>
            <a:off x="544333" y="3146172"/>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66" name="object 1866"/>
          <p:cNvSpPr/>
          <p:nvPr/>
        </p:nvSpPr>
        <p:spPr>
          <a:xfrm>
            <a:off x="544333" y="3159869"/>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67" name="object 1867"/>
          <p:cNvSpPr/>
          <p:nvPr/>
        </p:nvSpPr>
        <p:spPr>
          <a:xfrm>
            <a:off x="544333" y="3173577"/>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8" name="object 1868"/>
          <p:cNvSpPr/>
          <p:nvPr/>
        </p:nvSpPr>
        <p:spPr>
          <a:xfrm>
            <a:off x="544333" y="3187298"/>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69" name="object 1869"/>
          <p:cNvSpPr/>
          <p:nvPr/>
        </p:nvSpPr>
        <p:spPr>
          <a:xfrm>
            <a:off x="544333" y="320097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0" name="object 1870"/>
          <p:cNvSpPr/>
          <p:nvPr/>
        </p:nvSpPr>
        <p:spPr>
          <a:xfrm>
            <a:off x="544333" y="321469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1" name="object 1871"/>
          <p:cNvSpPr/>
          <p:nvPr/>
        </p:nvSpPr>
        <p:spPr>
          <a:xfrm>
            <a:off x="544333" y="3228380"/>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72" name="object 1872"/>
          <p:cNvSpPr/>
          <p:nvPr/>
        </p:nvSpPr>
        <p:spPr>
          <a:xfrm>
            <a:off x="544333" y="3242090"/>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3" name="object 1873"/>
          <p:cNvSpPr/>
          <p:nvPr/>
        </p:nvSpPr>
        <p:spPr>
          <a:xfrm>
            <a:off x="544333" y="3255798"/>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74" name="object 1874"/>
          <p:cNvSpPr/>
          <p:nvPr/>
        </p:nvSpPr>
        <p:spPr>
          <a:xfrm>
            <a:off x="544333" y="3269508"/>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5" name="object 1875"/>
          <p:cNvSpPr/>
          <p:nvPr/>
        </p:nvSpPr>
        <p:spPr>
          <a:xfrm>
            <a:off x="544333" y="3283183"/>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6" name="object 1876"/>
          <p:cNvSpPr/>
          <p:nvPr/>
        </p:nvSpPr>
        <p:spPr>
          <a:xfrm>
            <a:off x="544333" y="3296915"/>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77" name="object 1877"/>
          <p:cNvSpPr/>
          <p:nvPr/>
        </p:nvSpPr>
        <p:spPr>
          <a:xfrm>
            <a:off x="544333" y="3310600"/>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8" name="object 1878"/>
          <p:cNvSpPr/>
          <p:nvPr/>
        </p:nvSpPr>
        <p:spPr>
          <a:xfrm>
            <a:off x="544333" y="3324321"/>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79" name="object 1879"/>
          <p:cNvSpPr/>
          <p:nvPr/>
        </p:nvSpPr>
        <p:spPr>
          <a:xfrm>
            <a:off x="544333" y="3338028"/>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80" name="object 1880"/>
          <p:cNvSpPr/>
          <p:nvPr/>
        </p:nvSpPr>
        <p:spPr>
          <a:xfrm>
            <a:off x="544333" y="335171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81" name="object 1881"/>
          <p:cNvSpPr/>
          <p:nvPr/>
        </p:nvSpPr>
        <p:spPr>
          <a:xfrm>
            <a:off x="544333" y="336543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82" name="object 1882"/>
          <p:cNvSpPr/>
          <p:nvPr/>
        </p:nvSpPr>
        <p:spPr>
          <a:xfrm>
            <a:off x="544333" y="337913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83" name="object 1883"/>
          <p:cNvSpPr/>
          <p:nvPr/>
        </p:nvSpPr>
        <p:spPr>
          <a:xfrm>
            <a:off x="544333" y="3392844"/>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84" name="object 1884"/>
          <p:cNvSpPr/>
          <p:nvPr/>
        </p:nvSpPr>
        <p:spPr>
          <a:xfrm>
            <a:off x="555852" y="2373111"/>
            <a:ext cx="0" cy="1039494"/>
          </a:xfrm>
          <a:custGeom>
            <a:avLst/>
            <a:gdLst/>
            <a:ahLst/>
            <a:cxnLst/>
            <a:rect l="l" t="t" r="r" b="b"/>
            <a:pathLst>
              <a:path h="1039495">
                <a:moveTo>
                  <a:pt x="0" y="1039123"/>
                </a:moveTo>
                <a:lnTo>
                  <a:pt x="0" y="0"/>
                </a:lnTo>
              </a:path>
            </a:pathLst>
          </a:custGeom>
          <a:ln w="13055">
            <a:solidFill>
              <a:srgbClr val="FFFFFF"/>
            </a:solidFill>
          </a:ln>
        </p:spPr>
        <p:txBody>
          <a:bodyPr wrap="square" lIns="0" tIns="0" rIns="0" bIns="0" rtlCol="0"/>
          <a:lstStyle/>
          <a:p>
            <a:endParaRPr/>
          </a:p>
        </p:txBody>
      </p:sp>
      <p:sp>
        <p:nvSpPr>
          <p:cNvPr id="1885" name="object 1885"/>
          <p:cNvSpPr/>
          <p:nvPr/>
        </p:nvSpPr>
        <p:spPr>
          <a:xfrm>
            <a:off x="544333" y="3420238"/>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86" name="object 1886"/>
          <p:cNvSpPr/>
          <p:nvPr/>
        </p:nvSpPr>
        <p:spPr>
          <a:xfrm>
            <a:off x="544333" y="343392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87" name="object 1887"/>
          <p:cNvSpPr/>
          <p:nvPr/>
        </p:nvSpPr>
        <p:spPr>
          <a:xfrm>
            <a:off x="544333" y="344764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88" name="object 1888"/>
          <p:cNvSpPr/>
          <p:nvPr/>
        </p:nvSpPr>
        <p:spPr>
          <a:xfrm>
            <a:off x="544333" y="3461331"/>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89" name="object 1889"/>
          <p:cNvSpPr/>
          <p:nvPr/>
        </p:nvSpPr>
        <p:spPr>
          <a:xfrm>
            <a:off x="544333" y="3475029"/>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90" name="object 1890"/>
          <p:cNvSpPr/>
          <p:nvPr/>
        </p:nvSpPr>
        <p:spPr>
          <a:xfrm>
            <a:off x="544333" y="3488749"/>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91" name="object 1891"/>
          <p:cNvSpPr/>
          <p:nvPr/>
        </p:nvSpPr>
        <p:spPr>
          <a:xfrm>
            <a:off x="544333" y="3502446"/>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92" name="object 1892"/>
          <p:cNvSpPr/>
          <p:nvPr/>
        </p:nvSpPr>
        <p:spPr>
          <a:xfrm>
            <a:off x="544333" y="3516156"/>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93" name="object 1893"/>
          <p:cNvSpPr/>
          <p:nvPr/>
        </p:nvSpPr>
        <p:spPr>
          <a:xfrm>
            <a:off x="544333" y="352985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94" name="object 1894"/>
          <p:cNvSpPr/>
          <p:nvPr/>
        </p:nvSpPr>
        <p:spPr>
          <a:xfrm>
            <a:off x="544333" y="3543562"/>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95" name="object 1895"/>
          <p:cNvSpPr/>
          <p:nvPr/>
        </p:nvSpPr>
        <p:spPr>
          <a:xfrm>
            <a:off x="544333" y="3557262"/>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96" name="object 1896"/>
          <p:cNvSpPr/>
          <p:nvPr/>
        </p:nvSpPr>
        <p:spPr>
          <a:xfrm>
            <a:off x="544333" y="3570958"/>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897" name="object 1897"/>
          <p:cNvSpPr/>
          <p:nvPr/>
        </p:nvSpPr>
        <p:spPr>
          <a:xfrm>
            <a:off x="544333" y="3584656"/>
            <a:ext cx="23495" cy="0"/>
          </a:xfrm>
          <a:custGeom>
            <a:avLst/>
            <a:gdLst/>
            <a:ahLst/>
            <a:cxnLst/>
            <a:rect l="l" t="t" r="r" b="b"/>
            <a:pathLst>
              <a:path w="23495">
                <a:moveTo>
                  <a:pt x="23041" y="0"/>
                </a:moveTo>
                <a:lnTo>
                  <a:pt x="0" y="0"/>
                </a:lnTo>
              </a:path>
            </a:pathLst>
          </a:custGeom>
          <a:ln w="6451">
            <a:solidFill>
              <a:srgbClr val="FFFFFF"/>
            </a:solidFill>
          </a:ln>
        </p:spPr>
        <p:txBody>
          <a:bodyPr wrap="square" lIns="0" tIns="0" rIns="0" bIns="0" rtlCol="0"/>
          <a:lstStyle/>
          <a:p>
            <a:endParaRPr/>
          </a:p>
        </p:txBody>
      </p:sp>
      <p:sp>
        <p:nvSpPr>
          <p:cNvPr id="1898" name="object 1898"/>
          <p:cNvSpPr/>
          <p:nvPr/>
        </p:nvSpPr>
        <p:spPr>
          <a:xfrm>
            <a:off x="544333" y="3598364"/>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899" name="object 1899"/>
          <p:cNvSpPr/>
          <p:nvPr/>
        </p:nvSpPr>
        <p:spPr>
          <a:xfrm>
            <a:off x="544333" y="3612051"/>
            <a:ext cx="23495" cy="0"/>
          </a:xfrm>
          <a:custGeom>
            <a:avLst/>
            <a:gdLst/>
            <a:ahLst/>
            <a:cxnLst/>
            <a:rect l="l" t="t" r="r" b="b"/>
            <a:pathLst>
              <a:path w="23495">
                <a:moveTo>
                  <a:pt x="23041" y="0"/>
                </a:moveTo>
                <a:lnTo>
                  <a:pt x="0" y="0"/>
                </a:lnTo>
              </a:path>
            </a:pathLst>
          </a:custGeom>
          <a:ln w="6476">
            <a:solidFill>
              <a:srgbClr val="FFFFFF"/>
            </a:solidFill>
          </a:ln>
        </p:spPr>
        <p:txBody>
          <a:bodyPr wrap="square" lIns="0" tIns="0" rIns="0" bIns="0" rtlCol="0"/>
          <a:lstStyle/>
          <a:p>
            <a:endParaRPr/>
          </a:p>
        </p:txBody>
      </p:sp>
      <p:sp>
        <p:nvSpPr>
          <p:cNvPr id="1900" name="object 1900"/>
          <p:cNvSpPr/>
          <p:nvPr/>
        </p:nvSpPr>
        <p:spPr>
          <a:xfrm>
            <a:off x="544333" y="3625759"/>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901" name="object 1901"/>
          <p:cNvSpPr/>
          <p:nvPr/>
        </p:nvSpPr>
        <p:spPr>
          <a:xfrm>
            <a:off x="544333" y="3639480"/>
            <a:ext cx="23495" cy="0"/>
          </a:xfrm>
          <a:custGeom>
            <a:avLst/>
            <a:gdLst/>
            <a:ahLst/>
            <a:cxnLst/>
            <a:rect l="l" t="t" r="r" b="b"/>
            <a:pathLst>
              <a:path w="23495">
                <a:moveTo>
                  <a:pt x="23041" y="0"/>
                </a:moveTo>
                <a:lnTo>
                  <a:pt x="0" y="0"/>
                </a:lnTo>
              </a:path>
            </a:pathLst>
          </a:custGeom>
          <a:ln w="6464">
            <a:solidFill>
              <a:srgbClr val="FFFFFF"/>
            </a:solidFill>
          </a:ln>
        </p:spPr>
        <p:txBody>
          <a:bodyPr wrap="square" lIns="0" tIns="0" rIns="0" bIns="0" rtlCol="0"/>
          <a:lstStyle/>
          <a:p>
            <a:endParaRPr/>
          </a:p>
        </p:txBody>
      </p:sp>
      <p:sp>
        <p:nvSpPr>
          <p:cNvPr id="1902" name="object 1902"/>
          <p:cNvSpPr/>
          <p:nvPr/>
        </p:nvSpPr>
        <p:spPr>
          <a:xfrm>
            <a:off x="581649" y="2480448"/>
            <a:ext cx="342900" cy="1168400"/>
          </a:xfrm>
          <a:custGeom>
            <a:avLst/>
            <a:gdLst/>
            <a:ahLst/>
            <a:cxnLst/>
            <a:rect l="l" t="t" r="r" b="b"/>
            <a:pathLst>
              <a:path w="342900" h="1168400">
                <a:moveTo>
                  <a:pt x="0" y="0"/>
                </a:moveTo>
                <a:lnTo>
                  <a:pt x="0" y="1168252"/>
                </a:lnTo>
                <a:lnTo>
                  <a:pt x="342903" y="1168252"/>
                </a:lnTo>
                <a:lnTo>
                  <a:pt x="342903" y="58221"/>
                </a:lnTo>
                <a:lnTo>
                  <a:pt x="314820" y="56474"/>
                </a:lnTo>
                <a:lnTo>
                  <a:pt x="246827" y="51089"/>
                </a:lnTo>
                <a:lnTo>
                  <a:pt x="163309" y="41849"/>
                </a:lnTo>
                <a:lnTo>
                  <a:pt x="88650" y="28539"/>
                </a:lnTo>
                <a:lnTo>
                  <a:pt x="18823" y="8441"/>
                </a:lnTo>
                <a:lnTo>
                  <a:pt x="0" y="0"/>
                </a:lnTo>
                <a:close/>
              </a:path>
            </a:pathLst>
          </a:custGeom>
          <a:solidFill>
            <a:srgbClr val="314C7E"/>
          </a:solidFill>
        </p:spPr>
        <p:txBody>
          <a:bodyPr wrap="square" lIns="0" tIns="0" rIns="0" bIns="0" rtlCol="0"/>
          <a:lstStyle/>
          <a:p>
            <a:endParaRPr/>
          </a:p>
        </p:txBody>
      </p:sp>
      <p:sp>
        <p:nvSpPr>
          <p:cNvPr id="1903" name="object 1903"/>
          <p:cNvSpPr/>
          <p:nvPr/>
        </p:nvSpPr>
        <p:spPr>
          <a:xfrm>
            <a:off x="842910" y="2532797"/>
            <a:ext cx="81915" cy="1116330"/>
          </a:xfrm>
          <a:custGeom>
            <a:avLst/>
            <a:gdLst/>
            <a:ahLst/>
            <a:cxnLst/>
            <a:rect l="l" t="t" r="r" b="b"/>
            <a:pathLst>
              <a:path w="81915" h="1116329">
                <a:moveTo>
                  <a:pt x="0" y="0"/>
                </a:moveTo>
                <a:lnTo>
                  <a:pt x="0" y="1115905"/>
                </a:lnTo>
                <a:lnTo>
                  <a:pt x="81636" y="1115905"/>
                </a:lnTo>
                <a:lnTo>
                  <a:pt x="81636" y="5852"/>
                </a:lnTo>
                <a:lnTo>
                  <a:pt x="32292" y="2598"/>
                </a:lnTo>
                <a:lnTo>
                  <a:pt x="0" y="0"/>
                </a:lnTo>
                <a:close/>
              </a:path>
            </a:pathLst>
          </a:custGeom>
          <a:solidFill>
            <a:srgbClr val="677AA4"/>
          </a:solidFill>
        </p:spPr>
        <p:txBody>
          <a:bodyPr wrap="square" lIns="0" tIns="0" rIns="0" bIns="0" rtlCol="0"/>
          <a:lstStyle/>
          <a:p>
            <a:endParaRPr/>
          </a:p>
        </p:txBody>
      </p:sp>
      <p:sp>
        <p:nvSpPr>
          <p:cNvPr id="1904" name="object 1904"/>
          <p:cNvSpPr/>
          <p:nvPr/>
        </p:nvSpPr>
        <p:spPr>
          <a:xfrm>
            <a:off x="815487" y="2523856"/>
            <a:ext cx="0" cy="1125220"/>
          </a:xfrm>
          <a:custGeom>
            <a:avLst/>
            <a:gdLst/>
            <a:ahLst/>
            <a:cxnLst/>
            <a:rect l="l" t="t" r="r" b="b"/>
            <a:pathLst>
              <a:path h="1125220">
                <a:moveTo>
                  <a:pt x="0" y="1124851"/>
                </a:moveTo>
                <a:lnTo>
                  <a:pt x="0" y="0"/>
                </a:lnTo>
              </a:path>
            </a:pathLst>
          </a:custGeom>
          <a:ln w="4233">
            <a:solidFill>
              <a:srgbClr val="737373"/>
            </a:solidFill>
          </a:ln>
        </p:spPr>
        <p:txBody>
          <a:bodyPr wrap="square" lIns="0" tIns="0" rIns="0" bIns="0" rtlCol="0"/>
          <a:lstStyle/>
          <a:p>
            <a:endParaRPr/>
          </a:p>
        </p:txBody>
      </p:sp>
      <p:sp>
        <p:nvSpPr>
          <p:cNvPr id="1905" name="object 1905"/>
          <p:cNvSpPr/>
          <p:nvPr/>
        </p:nvSpPr>
        <p:spPr>
          <a:xfrm>
            <a:off x="792152" y="2521547"/>
            <a:ext cx="0" cy="1127760"/>
          </a:xfrm>
          <a:custGeom>
            <a:avLst/>
            <a:gdLst/>
            <a:ahLst/>
            <a:cxnLst/>
            <a:rect l="l" t="t" r="r" b="b"/>
            <a:pathLst>
              <a:path h="1127760">
                <a:moveTo>
                  <a:pt x="0" y="1127160"/>
                </a:moveTo>
                <a:lnTo>
                  <a:pt x="0" y="0"/>
                </a:lnTo>
              </a:path>
            </a:pathLst>
          </a:custGeom>
          <a:ln w="4233">
            <a:solidFill>
              <a:srgbClr val="737373"/>
            </a:solidFill>
          </a:ln>
        </p:spPr>
        <p:txBody>
          <a:bodyPr wrap="square" lIns="0" tIns="0" rIns="0" bIns="0" rtlCol="0"/>
          <a:lstStyle/>
          <a:p>
            <a:endParaRPr/>
          </a:p>
        </p:txBody>
      </p:sp>
      <p:sp>
        <p:nvSpPr>
          <p:cNvPr id="1906" name="object 1906"/>
          <p:cNvSpPr/>
          <p:nvPr/>
        </p:nvSpPr>
        <p:spPr>
          <a:xfrm>
            <a:off x="768819" y="2515852"/>
            <a:ext cx="0" cy="1133475"/>
          </a:xfrm>
          <a:custGeom>
            <a:avLst/>
            <a:gdLst/>
            <a:ahLst/>
            <a:cxnLst/>
            <a:rect l="l" t="t" r="r" b="b"/>
            <a:pathLst>
              <a:path h="1133475">
                <a:moveTo>
                  <a:pt x="0" y="1132854"/>
                </a:moveTo>
                <a:lnTo>
                  <a:pt x="0" y="0"/>
                </a:lnTo>
              </a:path>
            </a:pathLst>
          </a:custGeom>
          <a:ln w="4233">
            <a:solidFill>
              <a:srgbClr val="737373"/>
            </a:solidFill>
          </a:ln>
        </p:spPr>
        <p:txBody>
          <a:bodyPr wrap="square" lIns="0" tIns="0" rIns="0" bIns="0" rtlCol="0"/>
          <a:lstStyle/>
          <a:p>
            <a:endParaRPr/>
          </a:p>
        </p:txBody>
      </p:sp>
      <p:sp>
        <p:nvSpPr>
          <p:cNvPr id="1907" name="object 1907"/>
          <p:cNvSpPr/>
          <p:nvPr/>
        </p:nvSpPr>
        <p:spPr>
          <a:xfrm>
            <a:off x="745507" y="2515852"/>
            <a:ext cx="0" cy="1133475"/>
          </a:xfrm>
          <a:custGeom>
            <a:avLst/>
            <a:gdLst/>
            <a:ahLst/>
            <a:cxnLst/>
            <a:rect l="l" t="t" r="r" b="b"/>
            <a:pathLst>
              <a:path h="1133475">
                <a:moveTo>
                  <a:pt x="0" y="1132854"/>
                </a:moveTo>
                <a:lnTo>
                  <a:pt x="0" y="0"/>
                </a:lnTo>
              </a:path>
            </a:pathLst>
          </a:custGeom>
          <a:ln w="4233">
            <a:solidFill>
              <a:srgbClr val="737373"/>
            </a:solidFill>
          </a:ln>
        </p:spPr>
        <p:txBody>
          <a:bodyPr wrap="square" lIns="0" tIns="0" rIns="0" bIns="0" rtlCol="0"/>
          <a:lstStyle/>
          <a:p>
            <a:endParaRPr/>
          </a:p>
        </p:txBody>
      </p:sp>
      <p:sp>
        <p:nvSpPr>
          <p:cNvPr id="1908" name="object 1908"/>
          <p:cNvSpPr/>
          <p:nvPr/>
        </p:nvSpPr>
        <p:spPr>
          <a:xfrm>
            <a:off x="722174" y="2510137"/>
            <a:ext cx="0" cy="1139190"/>
          </a:xfrm>
          <a:custGeom>
            <a:avLst/>
            <a:gdLst/>
            <a:ahLst/>
            <a:cxnLst/>
            <a:rect l="l" t="t" r="r" b="b"/>
            <a:pathLst>
              <a:path h="1139189">
                <a:moveTo>
                  <a:pt x="0" y="1138570"/>
                </a:moveTo>
                <a:lnTo>
                  <a:pt x="0" y="0"/>
                </a:lnTo>
              </a:path>
            </a:pathLst>
          </a:custGeom>
          <a:ln w="4233">
            <a:solidFill>
              <a:srgbClr val="737373"/>
            </a:solidFill>
          </a:ln>
        </p:spPr>
        <p:txBody>
          <a:bodyPr wrap="square" lIns="0" tIns="0" rIns="0" bIns="0" rtlCol="0"/>
          <a:lstStyle/>
          <a:p>
            <a:endParaRPr/>
          </a:p>
        </p:txBody>
      </p:sp>
      <p:sp>
        <p:nvSpPr>
          <p:cNvPr id="1909" name="object 1909"/>
          <p:cNvSpPr/>
          <p:nvPr/>
        </p:nvSpPr>
        <p:spPr>
          <a:xfrm>
            <a:off x="698839" y="2507849"/>
            <a:ext cx="0" cy="1141095"/>
          </a:xfrm>
          <a:custGeom>
            <a:avLst/>
            <a:gdLst/>
            <a:ahLst/>
            <a:cxnLst/>
            <a:rect l="l" t="t" r="r" b="b"/>
            <a:pathLst>
              <a:path h="1141095">
                <a:moveTo>
                  <a:pt x="0" y="1140858"/>
                </a:moveTo>
                <a:lnTo>
                  <a:pt x="0" y="0"/>
                </a:lnTo>
              </a:path>
            </a:pathLst>
          </a:custGeom>
          <a:ln w="4233">
            <a:solidFill>
              <a:srgbClr val="737373"/>
            </a:solidFill>
          </a:ln>
        </p:spPr>
        <p:txBody>
          <a:bodyPr wrap="square" lIns="0" tIns="0" rIns="0" bIns="0" rtlCol="0"/>
          <a:lstStyle/>
          <a:p>
            <a:endParaRPr/>
          </a:p>
        </p:txBody>
      </p:sp>
      <p:sp>
        <p:nvSpPr>
          <p:cNvPr id="1910" name="object 1910"/>
          <p:cNvSpPr/>
          <p:nvPr/>
        </p:nvSpPr>
        <p:spPr>
          <a:xfrm>
            <a:off x="675539" y="2502716"/>
            <a:ext cx="0" cy="1146175"/>
          </a:xfrm>
          <a:custGeom>
            <a:avLst/>
            <a:gdLst/>
            <a:ahLst/>
            <a:cxnLst/>
            <a:rect l="l" t="t" r="r" b="b"/>
            <a:pathLst>
              <a:path h="1146175">
                <a:moveTo>
                  <a:pt x="0" y="1145990"/>
                </a:moveTo>
                <a:lnTo>
                  <a:pt x="0" y="0"/>
                </a:lnTo>
              </a:path>
            </a:pathLst>
          </a:custGeom>
          <a:ln w="4233">
            <a:solidFill>
              <a:srgbClr val="737373"/>
            </a:solidFill>
          </a:ln>
        </p:spPr>
        <p:txBody>
          <a:bodyPr wrap="square" lIns="0" tIns="0" rIns="0" bIns="0" rtlCol="0"/>
          <a:lstStyle/>
          <a:p>
            <a:endParaRPr/>
          </a:p>
        </p:txBody>
      </p:sp>
      <p:sp>
        <p:nvSpPr>
          <p:cNvPr id="1911" name="object 1911"/>
          <p:cNvSpPr/>
          <p:nvPr/>
        </p:nvSpPr>
        <p:spPr>
          <a:xfrm>
            <a:off x="652194" y="2496438"/>
            <a:ext cx="0" cy="1152525"/>
          </a:xfrm>
          <a:custGeom>
            <a:avLst/>
            <a:gdLst/>
            <a:ahLst/>
            <a:cxnLst/>
            <a:rect l="l" t="t" r="r" b="b"/>
            <a:pathLst>
              <a:path h="1152525">
                <a:moveTo>
                  <a:pt x="0" y="1152268"/>
                </a:moveTo>
                <a:lnTo>
                  <a:pt x="0" y="0"/>
                </a:lnTo>
              </a:path>
            </a:pathLst>
          </a:custGeom>
          <a:ln w="4233">
            <a:solidFill>
              <a:srgbClr val="737373"/>
            </a:solidFill>
          </a:ln>
        </p:spPr>
        <p:txBody>
          <a:bodyPr wrap="square" lIns="0" tIns="0" rIns="0" bIns="0" rtlCol="0"/>
          <a:lstStyle/>
          <a:p>
            <a:endParaRPr/>
          </a:p>
        </p:txBody>
      </p:sp>
      <p:sp>
        <p:nvSpPr>
          <p:cNvPr id="1912" name="object 1912"/>
          <p:cNvSpPr/>
          <p:nvPr/>
        </p:nvSpPr>
        <p:spPr>
          <a:xfrm>
            <a:off x="628871" y="2493883"/>
            <a:ext cx="0" cy="1155065"/>
          </a:xfrm>
          <a:custGeom>
            <a:avLst/>
            <a:gdLst/>
            <a:ahLst/>
            <a:cxnLst/>
            <a:rect l="l" t="t" r="r" b="b"/>
            <a:pathLst>
              <a:path h="1155064">
                <a:moveTo>
                  <a:pt x="0" y="1154824"/>
                </a:moveTo>
                <a:lnTo>
                  <a:pt x="0" y="0"/>
                </a:lnTo>
              </a:path>
            </a:pathLst>
          </a:custGeom>
          <a:ln w="4233">
            <a:solidFill>
              <a:srgbClr val="737373"/>
            </a:solidFill>
          </a:ln>
        </p:spPr>
        <p:txBody>
          <a:bodyPr wrap="square" lIns="0" tIns="0" rIns="0" bIns="0" rtlCol="0"/>
          <a:lstStyle/>
          <a:p>
            <a:endParaRPr/>
          </a:p>
        </p:txBody>
      </p:sp>
      <p:sp>
        <p:nvSpPr>
          <p:cNvPr id="1913" name="object 1913"/>
          <p:cNvSpPr/>
          <p:nvPr/>
        </p:nvSpPr>
        <p:spPr>
          <a:xfrm>
            <a:off x="605547" y="2482740"/>
            <a:ext cx="0" cy="1166495"/>
          </a:xfrm>
          <a:custGeom>
            <a:avLst/>
            <a:gdLst/>
            <a:ahLst/>
            <a:cxnLst/>
            <a:rect l="l" t="t" r="r" b="b"/>
            <a:pathLst>
              <a:path h="1166495">
                <a:moveTo>
                  <a:pt x="0" y="1165966"/>
                </a:moveTo>
                <a:lnTo>
                  <a:pt x="0" y="0"/>
                </a:lnTo>
              </a:path>
            </a:pathLst>
          </a:custGeom>
          <a:ln w="4233">
            <a:solidFill>
              <a:srgbClr val="737373"/>
            </a:solidFill>
          </a:ln>
        </p:spPr>
        <p:txBody>
          <a:bodyPr wrap="square" lIns="0" tIns="0" rIns="0" bIns="0" rtlCol="0"/>
          <a:lstStyle/>
          <a:p>
            <a:endParaRPr/>
          </a:p>
        </p:txBody>
      </p:sp>
      <p:sp>
        <p:nvSpPr>
          <p:cNvPr id="1914" name="object 1914"/>
          <p:cNvSpPr/>
          <p:nvPr/>
        </p:nvSpPr>
        <p:spPr>
          <a:xfrm>
            <a:off x="588421" y="2480431"/>
            <a:ext cx="0" cy="1166495"/>
          </a:xfrm>
          <a:custGeom>
            <a:avLst/>
            <a:gdLst/>
            <a:ahLst/>
            <a:cxnLst/>
            <a:rect l="l" t="t" r="r" b="b"/>
            <a:pathLst>
              <a:path h="1166495">
                <a:moveTo>
                  <a:pt x="0" y="1165966"/>
                </a:moveTo>
                <a:lnTo>
                  <a:pt x="0" y="0"/>
                </a:lnTo>
              </a:path>
            </a:pathLst>
          </a:custGeom>
          <a:ln w="4233">
            <a:solidFill>
              <a:srgbClr val="737373"/>
            </a:solidFill>
          </a:ln>
        </p:spPr>
        <p:txBody>
          <a:bodyPr wrap="square" lIns="0" tIns="0" rIns="0" bIns="0" rtlCol="0"/>
          <a:lstStyle/>
          <a:p>
            <a:endParaRPr/>
          </a:p>
        </p:txBody>
      </p:sp>
      <p:sp>
        <p:nvSpPr>
          <p:cNvPr id="1915" name="object 1915"/>
          <p:cNvSpPr/>
          <p:nvPr/>
        </p:nvSpPr>
        <p:spPr>
          <a:xfrm>
            <a:off x="1105762" y="2111200"/>
            <a:ext cx="414655" cy="86995"/>
          </a:xfrm>
          <a:custGeom>
            <a:avLst/>
            <a:gdLst/>
            <a:ahLst/>
            <a:cxnLst/>
            <a:rect l="l" t="t" r="r" b="b"/>
            <a:pathLst>
              <a:path w="414655" h="86994">
                <a:moveTo>
                  <a:pt x="414272" y="0"/>
                </a:moveTo>
                <a:lnTo>
                  <a:pt x="348036" y="24217"/>
                </a:lnTo>
                <a:lnTo>
                  <a:pt x="216974" y="50563"/>
                </a:lnTo>
                <a:lnTo>
                  <a:pt x="116072" y="61728"/>
                </a:lnTo>
                <a:lnTo>
                  <a:pt x="33927" y="68237"/>
                </a:lnTo>
                <a:lnTo>
                  <a:pt x="0" y="70347"/>
                </a:lnTo>
                <a:lnTo>
                  <a:pt x="0" y="86914"/>
                </a:lnTo>
                <a:lnTo>
                  <a:pt x="121314" y="80138"/>
                </a:lnTo>
                <a:lnTo>
                  <a:pt x="193750" y="74143"/>
                </a:lnTo>
                <a:lnTo>
                  <a:pt x="307175" y="51047"/>
                </a:lnTo>
                <a:lnTo>
                  <a:pt x="386848" y="27293"/>
                </a:lnTo>
                <a:lnTo>
                  <a:pt x="414272" y="16522"/>
                </a:lnTo>
                <a:lnTo>
                  <a:pt x="414272" y="0"/>
                </a:lnTo>
                <a:close/>
              </a:path>
            </a:pathLst>
          </a:custGeom>
          <a:solidFill>
            <a:srgbClr val="FFFFFF"/>
          </a:solidFill>
        </p:spPr>
        <p:txBody>
          <a:bodyPr wrap="square" lIns="0" tIns="0" rIns="0" bIns="0" rtlCol="0"/>
          <a:lstStyle/>
          <a:p>
            <a:endParaRPr/>
          </a:p>
        </p:txBody>
      </p:sp>
      <p:sp>
        <p:nvSpPr>
          <p:cNvPr id="1916" name="object 1916"/>
          <p:cNvSpPr/>
          <p:nvPr/>
        </p:nvSpPr>
        <p:spPr>
          <a:xfrm>
            <a:off x="581639" y="2466732"/>
            <a:ext cx="342900" cy="72390"/>
          </a:xfrm>
          <a:custGeom>
            <a:avLst/>
            <a:gdLst/>
            <a:ahLst/>
            <a:cxnLst/>
            <a:rect l="l" t="t" r="r" b="b"/>
            <a:pathLst>
              <a:path w="342900" h="72389">
                <a:moveTo>
                  <a:pt x="0" y="0"/>
                </a:moveTo>
                <a:lnTo>
                  <a:pt x="0" y="13719"/>
                </a:lnTo>
                <a:lnTo>
                  <a:pt x="5746" y="16164"/>
                </a:lnTo>
                <a:lnTo>
                  <a:pt x="88650" y="42257"/>
                </a:lnTo>
                <a:lnTo>
                  <a:pt x="182549" y="61384"/>
                </a:lnTo>
                <a:lnTo>
                  <a:pt x="342903" y="71917"/>
                </a:lnTo>
                <a:lnTo>
                  <a:pt x="342903" y="58220"/>
                </a:lnTo>
                <a:lnTo>
                  <a:pt x="314824" y="56473"/>
                </a:lnTo>
                <a:lnTo>
                  <a:pt x="246836" y="51090"/>
                </a:lnTo>
                <a:lnTo>
                  <a:pt x="163318" y="41859"/>
                </a:lnTo>
                <a:lnTo>
                  <a:pt x="88650" y="28561"/>
                </a:lnTo>
                <a:lnTo>
                  <a:pt x="18835" y="8465"/>
                </a:lnTo>
                <a:lnTo>
                  <a:pt x="0" y="0"/>
                </a:lnTo>
                <a:close/>
              </a:path>
            </a:pathLst>
          </a:custGeom>
          <a:solidFill>
            <a:srgbClr val="FFFFFF"/>
          </a:solidFill>
        </p:spPr>
        <p:txBody>
          <a:bodyPr wrap="square" lIns="0" tIns="0" rIns="0" bIns="0" rtlCol="0"/>
          <a:lstStyle/>
          <a:p>
            <a:endParaRPr/>
          </a:p>
        </p:txBody>
      </p:sp>
      <p:sp>
        <p:nvSpPr>
          <p:cNvPr id="1917" name="object 1917"/>
          <p:cNvSpPr/>
          <p:nvPr/>
        </p:nvSpPr>
        <p:spPr>
          <a:xfrm>
            <a:off x="267665" y="3640633"/>
            <a:ext cx="1652270" cy="73025"/>
          </a:xfrm>
          <a:custGeom>
            <a:avLst/>
            <a:gdLst/>
            <a:ahLst/>
            <a:cxnLst/>
            <a:rect l="l" t="t" r="r" b="b"/>
            <a:pathLst>
              <a:path w="1652270" h="73025">
                <a:moveTo>
                  <a:pt x="1652140" y="0"/>
                </a:moveTo>
                <a:lnTo>
                  <a:pt x="0" y="0"/>
                </a:lnTo>
                <a:lnTo>
                  <a:pt x="0" y="72995"/>
                </a:lnTo>
                <a:lnTo>
                  <a:pt x="1652140" y="72995"/>
                </a:lnTo>
                <a:lnTo>
                  <a:pt x="1652140" y="0"/>
                </a:lnTo>
                <a:close/>
              </a:path>
            </a:pathLst>
          </a:custGeom>
          <a:solidFill>
            <a:srgbClr val="6BB8C2"/>
          </a:solidFill>
        </p:spPr>
        <p:txBody>
          <a:bodyPr wrap="square" lIns="0" tIns="0" rIns="0" bIns="0" rtlCol="0"/>
          <a:lstStyle/>
          <a:p>
            <a:endParaRPr/>
          </a:p>
        </p:txBody>
      </p:sp>
      <p:sp>
        <p:nvSpPr>
          <p:cNvPr id="1918" name="object 1918"/>
          <p:cNvSpPr/>
          <p:nvPr/>
        </p:nvSpPr>
        <p:spPr>
          <a:xfrm>
            <a:off x="267665" y="3811273"/>
            <a:ext cx="1652270" cy="0"/>
          </a:xfrm>
          <a:custGeom>
            <a:avLst/>
            <a:gdLst/>
            <a:ahLst/>
            <a:cxnLst/>
            <a:rect l="l" t="t" r="r" b="b"/>
            <a:pathLst>
              <a:path w="1652270">
                <a:moveTo>
                  <a:pt x="0" y="0"/>
                </a:moveTo>
                <a:lnTo>
                  <a:pt x="1652140" y="0"/>
                </a:lnTo>
              </a:path>
            </a:pathLst>
          </a:custGeom>
          <a:ln w="26027">
            <a:solidFill>
              <a:srgbClr val="002F65"/>
            </a:solidFill>
          </a:ln>
        </p:spPr>
        <p:txBody>
          <a:bodyPr wrap="square" lIns="0" tIns="0" rIns="0" bIns="0" rtlCol="0"/>
          <a:lstStyle/>
          <a:p>
            <a:endParaRPr/>
          </a:p>
        </p:txBody>
      </p:sp>
      <p:sp>
        <p:nvSpPr>
          <p:cNvPr id="1919" name="object 1919"/>
          <p:cNvSpPr/>
          <p:nvPr/>
        </p:nvSpPr>
        <p:spPr>
          <a:xfrm>
            <a:off x="664723" y="3557248"/>
            <a:ext cx="830580" cy="0"/>
          </a:xfrm>
          <a:custGeom>
            <a:avLst/>
            <a:gdLst/>
            <a:ahLst/>
            <a:cxnLst/>
            <a:rect l="l" t="t" r="r" b="b"/>
            <a:pathLst>
              <a:path w="830580">
                <a:moveTo>
                  <a:pt x="830519" y="0"/>
                </a:moveTo>
                <a:lnTo>
                  <a:pt x="0" y="0"/>
                </a:lnTo>
              </a:path>
            </a:pathLst>
          </a:custGeom>
          <a:ln w="5245">
            <a:solidFill>
              <a:srgbClr val="314C7E"/>
            </a:solidFill>
          </a:ln>
        </p:spPr>
        <p:txBody>
          <a:bodyPr wrap="square" lIns="0" tIns="0" rIns="0" bIns="0" rtlCol="0"/>
          <a:lstStyle/>
          <a:p>
            <a:endParaRPr/>
          </a:p>
        </p:txBody>
      </p:sp>
      <p:sp>
        <p:nvSpPr>
          <p:cNvPr id="1920" name="object 1920"/>
          <p:cNvSpPr/>
          <p:nvPr/>
        </p:nvSpPr>
        <p:spPr>
          <a:xfrm>
            <a:off x="666756" y="3471979"/>
            <a:ext cx="826769" cy="80645"/>
          </a:xfrm>
          <a:custGeom>
            <a:avLst/>
            <a:gdLst/>
            <a:ahLst/>
            <a:cxnLst/>
            <a:rect l="l" t="t" r="r" b="b"/>
            <a:pathLst>
              <a:path w="826769" h="80645">
                <a:moveTo>
                  <a:pt x="413197" y="0"/>
                </a:moveTo>
                <a:lnTo>
                  <a:pt x="312970" y="3921"/>
                </a:lnTo>
                <a:lnTo>
                  <a:pt x="219564" y="14987"/>
                </a:lnTo>
                <a:lnTo>
                  <a:pt x="134950" y="32157"/>
                </a:lnTo>
                <a:lnTo>
                  <a:pt x="61104" y="54389"/>
                </a:lnTo>
                <a:lnTo>
                  <a:pt x="0" y="80638"/>
                </a:lnTo>
                <a:lnTo>
                  <a:pt x="826440" y="80638"/>
                </a:lnTo>
                <a:lnTo>
                  <a:pt x="691479" y="32157"/>
                </a:lnTo>
                <a:lnTo>
                  <a:pt x="606856" y="14987"/>
                </a:lnTo>
                <a:lnTo>
                  <a:pt x="513438" y="3921"/>
                </a:lnTo>
                <a:lnTo>
                  <a:pt x="413197" y="0"/>
                </a:lnTo>
                <a:close/>
              </a:path>
            </a:pathLst>
          </a:custGeom>
          <a:solidFill>
            <a:srgbClr val="FFFFFF"/>
          </a:solidFill>
        </p:spPr>
        <p:txBody>
          <a:bodyPr wrap="square" lIns="0" tIns="0" rIns="0" bIns="0" rtlCol="0"/>
          <a:lstStyle/>
          <a:p>
            <a:endParaRPr/>
          </a:p>
        </p:txBody>
      </p:sp>
      <p:sp>
        <p:nvSpPr>
          <p:cNvPr id="1921" name="object 1921"/>
          <p:cNvSpPr/>
          <p:nvPr/>
        </p:nvSpPr>
        <p:spPr>
          <a:xfrm>
            <a:off x="666752" y="3561894"/>
            <a:ext cx="826769" cy="81280"/>
          </a:xfrm>
          <a:custGeom>
            <a:avLst/>
            <a:gdLst/>
            <a:ahLst/>
            <a:cxnLst/>
            <a:rect l="l" t="t" r="r" b="b"/>
            <a:pathLst>
              <a:path w="826769" h="81279">
                <a:moveTo>
                  <a:pt x="826442" y="0"/>
                </a:moveTo>
                <a:lnTo>
                  <a:pt x="0" y="0"/>
                </a:lnTo>
                <a:lnTo>
                  <a:pt x="61106" y="26250"/>
                </a:lnTo>
                <a:lnTo>
                  <a:pt x="134954" y="48489"/>
                </a:lnTo>
                <a:lnTo>
                  <a:pt x="219571" y="65666"/>
                </a:lnTo>
                <a:lnTo>
                  <a:pt x="312984" y="76738"/>
                </a:lnTo>
                <a:lnTo>
                  <a:pt x="413221" y="80660"/>
                </a:lnTo>
                <a:lnTo>
                  <a:pt x="513459" y="76738"/>
                </a:lnTo>
                <a:lnTo>
                  <a:pt x="606871" y="65666"/>
                </a:lnTo>
                <a:lnTo>
                  <a:pt x="691489" y="48489"/>
                </a:lnTo>
                <a:lnTo>
                  <a:pt x="765337" y="26250"/>
                </a:lnTo>
                <a:lnTo>
                  <a:pt x="826442" y="0"/>
                </a:lnTo>
                <a:close/>
              </a:path>
            </a:pathLst>
          </a:custGeom>
          <a:solidFill>
            <a:srgbClr val="737373"/>
          </a:solidFill>
        </p:spPr>
        <p:txBody>
          <a:bodyPr wrap="square" lIns="0" tIns="0" rIns="0" bIns="0" rtlCol="0"/>
          <a:lstStyle/>
          <a:p>
            <a:endParaRPr/>
          </a:p>
        </p:txBody>
      </p:sp>
      <p:sp>
        <p:nvSpPr>
          <p:cNvPr id="1922" name="object 1922"/>
          <p:cNvSpPr/>
          <p:nvPr/>
        </p:nvSpPr>
        <p:spPr>
          <a:xfrm>
            <a:off x="267665" y="3713631"/>
            <a:ext cx="1652270" cy="85090"/>
          </a:xfrm>
          <a:custGeom>
            <a:avLst/>
            <a:gdLst/>
            <a:ahLst/>
            <a:cxnLst/>
            <a:rect l="l" t="t" r="r" b="b"/>
            <a:pathLst>
              <a:path w="1652270" h="85089">
                <a:moveTo>
                  <a:pt x="1652140" y="0"/>
                </a:moveTo>
                <a:lnTo>
                  <a:pt x="0" y="0"/>
                </a:lnTo>
                <a:lnTo>
                  <a:pt x="0" y="84630"/>
                </a:lnTo>
                <a:lnTo>
                  <a:pt x="1652140" y="84630"/>
                </a:lnTo>
                <a:lnTo>
                  <a:pt x="1652140" y="0"/>
                </a:lnTo>
                <a:close/>
              </a:path>
            </a:pathLst>
          </a:custGeom>
          <a:solidFill>
            <a:srgbClr val="314C7E"/>
          </a:solidFill>
        </p:spPr>
        <p:txBody>
          <a:bodyPr wrap="square" lIns="0" tIns="0" rIns="0" bIns="0" rtlCol="0"/>
          <a:lstStyle/>
          <a:p>
            <a:endParaRPr/>
          </a:p>
        </p:txBody>
      </p:sp>
      <p:sp>
        <p:nvSpPr>
          <p:cNvPr id="1923" name="object 1923"/>
          <p:cNvSpPr/>
          <p:nvPr/>
        </p:nvSpPr>
        <p:spPr>
          <a:xfrm>
            <a:off x="276765"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24" name="object 1924"/>
          <p:cNvSpPr/>
          <p:nvPr/>
        </p:nvSpPr>
        <p:spPr>
          <a:xfrm>
            <a:off x="383853"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25" name="object 1925"/>
          <p:cNvSpPr/>
          <p:nvPr/>
        </p:nvSpPr>
        <p:spPr>
          <a:xfrm>
            <a:off x="490974"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26" name="object 1926"/>
          <p:cNvSpPr/>
          <p:nvPr/>
        </p:nvSpPr>
        <p:spPr>
          <a:xfrm>
            <a:off x="598062"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27" name="object 1927"/>
          <p:cNvSpPr/>
          <p:nvPr/>
        </p:nvSpPr>
        <p:spPr>
          <a:xfrm>
            <a:off x="705148"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28" name="object 1928"/>
          <p:cNvSpPr/>
          <p:nvPr/>
        </p:nvSpPr>
        <p:spPr>
          <a:xfrm>
            <a:off x="812236"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29" name="object 1929"/>
          <p:cNvSpPr/>
          <p:nvPr/>
        </p:nvSpPr>
        <p:spPr>
          <a:xfrm>
            <a:off x="919325"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0" name="object 1930"/>
          <p:cNvSpPr/>
          <p:nvPr/>
        </p:nvSpPr>
        <p:spPr>
          <a:xfrm>
            <a:off x="1026424"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1" name="object 1931"/>
          <p:cNvSpPr/>
          <p:nvPr/>
        </p:nvSpPr>
        <p:spPr>
          <a:xfrm>
            <a:off x="1133510"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32" name="object 1932"/>
          <p:cNvSpPr/>
          <p:nvPr/>
        </p:nvSpPr>
        <p:spPr>
          <a:xfrm>
            <a:off x="1240621"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3" name="object 1933"/>
          <p:cNvSpPr/>
          <p:nvPr/>
        </p:nvSpPr>
        <p:spPr>
          <a:xfrm>
            <a:off x="1347720"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4" name="object 1934"/>
          <p:cNvSpPr/>
          <p:nvPr/>
        </p:nvSpPr>
        <p:spPr>
          <a:xfrm>
            <a:off x="1454819"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5" name="object 1935"/>
          <p:cNvSpPr/>
          <p:nvPr/>
        </p:nvSpPr>
        <p:spPr>
          <a:xfrm>
            <a:off x="1561894" y="3731974"/>
            <a:ext cx="0" cy="48260"/>
          </a:xfrm>
          <a:custGeom>
            <a:avLst/>
            <a:gdLst/>
            <a:ahLst/>
            <a:cxnLst/>
            <a:rect l="l" t="t" r="r" b="b"/>
            <a:pathLst>
              <a:path h="48260">
                <a:moveTo>
                  <a:pt x="0" y="0"/>
                </a:moveTo>
                <a:lnTo>
                  <a:pt x="0" y="47942"/>
                </a:lnTo>
              </a:path>
            </a:pathLst>
          </a:custGeom>
          <a:ln w="12663">
            <a:solidFill>
              <a:srgbClr val="FFFFFF"/>
            </a:solidFill>
          </a:ln>
        </p:spPr>
        <p:txBody>
          <a:bodyPr wrap="square" lIns="0" tIns="0" rIns="0" bIns="0" rtlCol="0"/>
          <a:lstStyle/>
          <a:p>
            <a:endParaRPr/>
          </a:p>
        </p:txBody>
      </p:sp>
      <p:sp>
        <p:nvSpPr>
          <p:cNvPr id="1936" name="object 1936"/>
          <p:cNvSpPr/>
          <p:nvPr/>
        </p:nvSpPr>
        <p:spPr>
          <a:xfrm>
            <a:off x="1669005"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37" name="object 1937"/>
          <p:cNvSpPr/>
          <p:nvPr/>
        </p:nvSpPr>
        <p:spPr>
          <a:xfrm>
            <a:off x="1776081" y="3731974"/>
            <a:ext cx="0" cy="48260"/>
          </a:xfrm>
          <a:custGeom>
            <a:avLst/>
            <a:gdLst/>
            <a:ahLst/>
            <a:cxnLst/>
            <a:rect l="l" t="t" r="r" b="b"/>
            <a:pathLst>
              <a:path h="48260">
                <a:moveTo>
                  <a:pt x="0" y="0"/>
                </a:moveTo>
                <a:lnTo>
                  <a:pt x="0" y="47942"/>
                </a:lnTo>
              </a:path>
            </a:pathLst>
          </a:custGeom>
          <a:ln w="12686">
            <a:solidFill>
              <a:srgbClr val="FFFFFF"/>
            </a:solidFill>
          </a:ln>
        </p:spPr>
        <p:txBody>
          <a:bodyPr wrap="square" lIns="0" tIns="0" rIns="0" bIns="0" rtlCol="0"/>
          <a:lstStyle/>
          <a:p>
            <a:endParaRPr/>
          </a:p>
        </p:txBody>
      </p:sp>
      <p:sp>
        <p:nvSpPr>
          <p:cNvPr id="1938" name="object 1938"/>
          <p:cNvSpPr/>
          <p:nvPr/>
        </p:nvSpPr>
        <p:spPr>
          <a:xfrm>
            <a:off x="1883169" y="3731974"/>
            <a:ext cx="0" cy="48260"/>
          </a:xfrm>
          <a:custGeom>
            <a:avLst/>
            <a:gdLst/>
            <a:ahLst/>
            <a:cxnLst/>
            <a:rect l="l" t="t" r="r" b="b"/>
            <a:pathLst>
              <a:path h="48260">
                <a:moveTo>
                  <a:pt x="0" y="0"/>
                </a:moveTo>
                <a:lnTo>
                  <a:pt x="0" y="47942"/>
                </a:lnTo>
              </a:path>
            </a:pathLst>
          </a:custGeom>
          <a:ln w="12707">
            <a:solidFill>
              <a:srgbClr val="FFFFFF"/>
            </a:solidFill>
          </a:ln>
        </p:spPr>
        <p:txBody>
          <a:bodyPr wrap="square" lIns="0" tIns="0" rIns="0" bIns="0" rtlCol="0"/>
          <a:lstStyle/>
          <a:p>
            <a:endParaRPr/>
          </a:p>
        </p:txBody>
      </p:sp>
      <p:sp>
        <p:nvSpPr>
          <p:cNvPr id="1939" name="object 1939"/>
          <p:cNvSpPr/>
          <p:nvPr/>
        </p:nvSpPr>
        <p:spPr>
          <a:xfrm>
            <a:off x="2242359" y="1579003"/>
            <a:ext cx="455295" cy="2239010"/>
          </a:xfrm>
          <a:custGeom>
            <a:avLst/>
            <a:gdLst/>
            <a:ahLst/>
            <a:cxnLst/>
            <a:rect l="l" t="t" r="r" b="b"/>
            <a:pathLst>
              <a:path w="455294" h="2239010">
                <a:moveTo>
                  <a:pt x="454686" y="2238537"/>
                </a:moveTo>
                <a:lnTo>
                  <a:pt x="0" y="2238537"/>
                </a:lnTo>
                <a:lnTo>
                  <a:pt x="0" y="0"/>
                </a:lnTo>
                <a:lnTo>
                  <a:pt x="454686" y="0"/>
                </a:lnTo>
                <a:lnTo>
                  <a:pt x="454686" y="2238537"/>
                </a:lnTo>
                <a:close/>
              </a:path>
            </a:pathLst>
          </a:custGeom>
          <a:solidFill>
            <a:srgbClr val="677AA4"/>
          </a:solidFill>
        </p:spPr>
        <p:txBody>
          <a:bodyPr wrap="square" lIns="0" tIns="0" rIns="0" bIns="0" rtlCol="0"/>
          <a:lstStyle/>
          <a:p>
            <a:endParaRPr/>
          </a:p>
        </p:txBody>
      </p:sp>
      <p:sp>
        <p:nvSpPr>
          <p:cNvPr id="1940" name="object 1940"/>
          <p:cNvSpPr/>
          <p:nvPr/>
        </p:nvSpPr>
        <p:spPr>
          <a:xfrm>
            <a:off x="2708848" y="1613170"/>
            <a:ext cx="0" cy="2204720"/>
          </a:xfrm>
          <a:custGeom>
            <a:avLst/>
            <a:gdLst/>
            <a:ahLst/>
            <a:cxnLst/>
            <a:rect l="l" t="t" r="r" b="b"/>
            <a:pathLst>
              <a:path h="2204720">
                <a:moveTo>
                  <a:pt x="0" y="2204371"/>
                </a:moveTo>
                <a:lnTo>
                  <a:pt x="0" y="0"/>
                </a:lnTo>
              </a:path>
            </a:pathLst>
          </a:custGeom>
          <a:ln w="13373">
            <a:solidFill>
              <a:srgbClr val="002F65"/>
            </a:solidFill>
          </a:ln>
        </p:spPr>
        <p:txBody>
          <a:bodyPr wrap="square" lIns="0" tIns="0" rIns="0" bIns="0" rtlCol="0"/>
          <a:lstStyle/>
          <a:p>
            <a:endParaRPr/>
          </a:p>
        </p:txBody>
      </p:sp>
      <p:sp>
        <p:nvSpPr>
          <p:cNvPr id="1941" name="object 1941"/>
          <p:cNvSpPr/>
          <p:nvPr/>
        </p:nvSpPr>
        <p:spPr>
          <a:xfrm>
            <a:off x="2231273" y="1613147"/>
            <a:ext cx="0" cy="2204720"/>
          </a:xfrm>
          <a:custGeom>
            <a:avLst/>
            <a:gdLst/>
            <a:ahLst/>
            <a:cxnLst/>
            <a:rect l="l" t="t" r="r" b="b"/>
            <a:pathLst>
              <a:path h="2204720">
                <a:moveTo>
                  <a:pt x="0" y="2204394"/>
                </a:moveTo>
                <a:lnTo>
                  <a:pt x="0" y="0"/>
                </a:lnTo>
              </a:path>
            </a:pathLst>
          </a:custGeom>
          <a:ln w="12560">
            <a:solidFill>
              <a:srgbClr val="002F65"/>
            </a:solidFill>
          </a:ln>
        </p:spPr>
        <p:txBody>
          <a:bodyPr wrap="square" lIns="0" tIns="0" rIns="0" bIns="0" rtlCol="0"/>
          <a:lstStyle/>
          <a:p>
            <a:endParaRPr/>
          </a:p>
        </p:txBody>
      </p:sp>
      <p:sp>
        <p:nvSpPr>
          <p:cNvPr id="1942" name="object 1942"/>
          <p:cNvSpPr/>
          <p:nvPr/>
        </p:nvSpPr>
        <p:spPr>
          <a:xfrm>
            <a:off x="2209115" y="1644399"/>
            <a:ext cx="0" cy="2173605"/>
          </a:xfrm>
          <a:custGeom>
            <a:avLst/>
            <a:gdLst/>
            <a:ahLst/>
            <a:cxnLst/>
            <a:rect l="l" t="t" r="r" b="b"/>
            <a:pathLst>
              <a:path h="2173604">
                <a:moveTo>
                  <a:pt x="0" y="2173143"/>
                </a:moveTo>
                <a:lnTo>
                  <a:pt x="0" y="0"/>
                </a:lnTo>
              </a:path>
            </a:pathLst>
          </a:custGeom>
          <a:ln w="12547">
            <a:solidFill>
              <a:srgbClr val="002F65"/>
            </a:solidFill>
          </a:ln>
        </p:spPr>
        <p:txBody>
          <a:bodyPr wrap="square" lIns="0" tIns="0" rIns="0" bIns="0" rtlCol="0"/>
          <a:lstStyle/>
          <a:p>
            <a:endParaRPr/>
          </a:p>
        </p:txBody>
      </p:sp>
      <p:sp>
        <p:nvSpPr>
          <p:cNvPr id="1943" name="object 1943"/>
          <p:cNvSpPr/>
          <p:nvPr/>
        </p:nvSpPr>
        <p:spPr>
          <a:xfrm>
            <a:off x="2186970" y="1675605"/>
            <a:ext cx="0" cy="2142490"/>
          </a:xfrm>
          <a:custGeom>
            <a:avLst/>
            <a:gdLst/>
            <a:ahLst/>
            <a:cxnLst/>
            <a:rect l="l" t="t" r="r" b="b"/>
            <a:pathLst>
              <a:path h="2142490">
                <a:moveTo>
                  <a:pt x="0" y="2141937"/>
                </a:moveTo>
                <a:lnTo>
                  <a:pt x="0" y="0"/>
                </a:lnTo>
              </a:path>
            </a:pathLst>
          </a:custGeom>
          <a:ln w="12547">
            <a:solidFill>
              <a:srgbClr val="002F65"/>
            </a:solidFill>
          </a:ln>
        </p:spPr>
        <p:txBody>
          <a:bodyPr wrap="square" lIns="0" tIns="0" rIns="0" bIns="0" rtlCol="0"/>
          <a:lstStyle/>
          <a:p>
            <a:endParaRPr/>
          </a:p>
        </p:txBody>
      </p:sp>
      <p:sp>
        <p:nvSpPr>
          <p:cNvPr id="1944" name="object 1944"/>
          <p:cNvSpPr/>
          <p:nvPr/>
        </p:nvSpPr>
        <p:spPr>
          <a:xfrm>
            <a:off x="2164801" y="1706880"/>
            <a:ext cx="0" cy="2110740"/>
          </a:xfrm>
          <a:custGeom>
            <a:avLst/>
            <a:gdLst/>
            <a:ahLst/>
            <a:cxnLst/>
            <a:rect l="l" t="t" r="r" b="b"/>
            <a:pathLst>
              <a:path h="2110740">
                <a:moveTo>
                  <a:pt x="0" y="2110662"/>
                </a:moveTo>
                <a:lnTo>
                  <a:pt x="0" y="0"/>
                </a:lnTo>
              </a:path>
            </a:pathLst>
          </a:custGeom>
          <a:ln w="12573">
            <a:solidFill>
              <a:srgbClr val="002F65"/>
            </a:solidFill>
          </a:ln>
        </p:spPr>
        <p:txBody>
          <a:bodyPr wrap="square" lIns="0" tIns="0" rIns="0" bIns="0" rtlCol="0"/>
          <a:lstStyle/>
          <a:p>
            <a:endParaRPr/>
          </a:p>
        </p:txBody>
      </p:sp>
      <p:sp>
        <p:nvSpPr>
          <p:cNvPr id="1945" name="object 1945"/>
          <p:cNvSpPr/>
          <p:nvPr/>
        </p:nvSpPr>
        <p:spPr>
          <a:xfrm>
            <a:off x="2142633" y="1738086"/>
            <a:ext cx="0" cy="2079625"/>
          </a:xfrm>
          <a:custGeom>
            <a:avLst/>
            <a:gdLst/>
            <a:ahLst/>
            <a:cxnLst/>
            <a:rect l="l" t="t" r="r" b="b"/>
            <a:pathLst>
              <a:path h="2079625">
                <a:moveTo>
                  <a:pt x="0" y="2079455"/>
                </a:moveTo>
                <a:lnTo>
                  <a:pt x="0" y="0"/>
                </a:lnTo>
              </a:path>
            </a:pathLst>
          </a:custGeom>
          <a:ln w="12547">
            <a:solidFill>
              <a:srgbClr val="002F65"/>
            </a:solidFill>
          </a:ln>
        </p:spPr>
        <p:txBody>
          <a:bodyPr wrap="square" lIns="0" tIns="0" rIns="0" bIns="0" rtlCol="0"/>
          <a:lstStyle/>
          <a:p>
            <a:endParaRPr/>
          </a:p>
        </p:txBody>
      </p:sp>
      <p:sp>
        <p:nvSpPr>
          <p:cNvPr id="1946" name="object 1946"/>
          <p:cNvSpPr/>
          <p:nvPr/>
        </p:nvSpPr>
        <p:spPr>
          <a:xfrm>
            <a:off x="2120465" y="1769315"/>
            <a:ext cx="0" cy="2048510"/>
          </a:xfrm>
          <a:custGeom>
            <a:avLst/>
            <a:gdLst/>
            <a:ahLst/>
            <a:cxnLst/>
            <a:rect l="l" t="t" r="r" b="b"/>
            <a:pathLst>
              <a:path h="2048510">
                <a:moveTo>
                  <a:pt x="0" y="2048226"/>
                </a:moveTo>
                <a:lnTo>
                  <a:pt x="0" y="0"/>
                </a:lnTo>
              </a:path>
            </a:pathLst>
          </a:custGeom>
          <a:ln w="12547">
            <a:solidFill>
              <a:srgbClr val="002F65"/>
            </a:solidFill>
          </a:ln>
        </p:spPr>
        <p:txBody>
          <a:bodyPr wrap="square" lIns="0" tIns="0" rIns="0" bIns="0" rtlCol="0"/>
          <a:lstStyle/>
          <a:p>
            <a:endParaRPr/>
          </a:p>
        </p:txBody>
      </p:sp>
      <p:sp>
        <p:nvSpPr>
          <p:cNvPr id="1947" name="object 1947"/>
          <p:cNvSpPr/>
          <p:nvPr/>
        </p:nvSpPr>
        <p:spPr>
          <a:xfrm>
            <a:off x="2270734" y="2058918"/>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48" name="object 1948"/>
          <p:cNvSpPr/>
          <p:nvPr/>
        </p:nvSpPr>
        <p:spPr>
          <a:xfrm>
            <a:off x="2317525" y="2058918"/>
            <a:ext cx="0" cy="54610"/>
          </a:xfrm>
          <a:custGeom>
            <a:avLst/>
            <a:gdLst/>
            <a:ahLst/>
            <a:cxnLst/>
            <a:rect l="l" t="t" r="r" b="b"/>
            <a:pathLst>
              <a:path h="54610">
                <a:moveTo>
                  <a:pt x="0" y="0"/>
                </a:moveTo>
                <a:lnTo>
                  <a:pt x="0" y="54025"/>
                </a:lnTo>
              </a:path>
            </a:pathLst>
          </a:custGeom>
          <a:ln w="37814">
            <a:solidFill>
              <a:srgbClr val="677AA4"/>
            </a:solidFill>
          </a:ln>
        </p:spPr>
        <p:txBody>
          <a:bodyPr wrap="square" lIns="0" tIns="0" rIns="0" bIns="0" rtlCol="0"/>
          <a:lstStyle/>
          <a:p>
            <a:endParaRPr/>
          </a:p>
        </p:txBody>
      </p:sp>
      <p:sp>
        <p:nvSpPr>
          <p:cNvPr id="1949" name="object 1949"/>
          <p:cNvSpPr/>
          <p:nvPr/>
        </p:nvSpPr>
        <p:spPr>
          <a:xfrm>
            <a:off x="2364306" y="2058918"/>
            <a:ext cx="0" cy="54610"/>
          </a:xfrm>
          <a:custGeom>
            <a:avLst/>
            <a:gdLst/>
            <a:ahLst/>
            <a:cxnLst/>
            <a:rect l="l" t="t" r="r" b="b"/>
            <a:pathLst>
              <a:path h="54610">
                <a:moveTo>
                  <a:pt x="0" y="0"/>
                </a:moveTo>
                <a:lnTo>
                  <a:pt x="0" y="54025"/>
                </a:lnTo>
              </a:path>
            </a:pathLst>
          </a:custGeom>
          <a:ln w="37769">
            <a:solidFill>
              <a:srgbClr val="677AA4"/>
            </a:solidFill>
          </a:ln>
        </p:spPr>
        <p:txBody>
          <a:bodyPr wrap="square" lIns="0" tIns="0" rIns="0" bIns="0" rtlCol="0"/>
          <a:lstStyle/>
          <a:p>
            <a:endParaRPr/>
          </a:p>
        </p:txBody>
      </p:sp>
      <p:sp>
        <p:nvSpPr>
          <p:cNvPr id="1950" name="object 1950"/>
          <p:cNvSpPr/>
          <p:nvPr/>
        </p:nvSpPr>
        <p:spPr>
          <a:xfrm>
            <a:off x="2411109" y="2058918"/>
            <a:ext cx="0" cy="54610"/>
          </a:xfrm>
          <a:custGeom>
            <a:avLst/>
            <a:gdLst/>
            <a:ahLst/>
            <a:cxnLst/>
            <a:rect l="l" t="t" r="r" b="b"/>
            <a:pathLst>
              <a:path h="54610">
                <a:moveTo>
                  <a:pt x="0" y="0"/>
                </a:moveTo>
                <a:lnTo>
                  <a:pt x="0" y="54025"/>
                </a:lnTo>
              </a:path>
            </a:pathLst>
          </a:custGeom>
          <a:ln w="37812">
            <a:solidFill>
              <a:srgbClr val="677AA4"/>
            </a:solidFill>
          </a:ln>
        </p:spPr>
        <p:txBody>
          <a:bodyPr wrap="square" lIns="0" tIns="0" rIns="0" bIns="0" rtlCol="0"/>
          <a:lstStyle/>
          <a:p>
            <a:endParaRPr/>
          </a:p>
        </p:txBody>
      </p:sp>
      <p:sp>
        <p:nvSpPr>
          <p:cNvPr id="1951" name="object 1951"/>
          <p:cNvSpPr/>
          <p:nvPr/>
        </p:nvSpPr>
        <p:spPr>
          <a:xfrm>
            <a:off x="2270734" y="1996483"/>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52" name="object 1952"/>
          <p:cNvSpPr/>
          <p:nvPr/>
        </p:nvSpPr>
        <p:spPr>
          <a:xfrm>
            <a:off x="2317525" y="1996483"/>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1953" name="object 1953"/>
          <p:cNvSpPr/>
          <p:nvPr/>
        </p:nvSpPr>
        <p:spPr>
          <a:xfrm>
            <a:off x="2364306" y="1996483"/>
            <a:ext cx="0" cy="54610"/>
          </a:xfrm>
          <a:custGeom>
            <a:avLst/>
            <a:gdLst/>
            <a:ahLst/>
            <a:cxnLst/>
            <a:rect l="l" t="t" r="r" b="b"/>
            <a:pathLst>
              <a:path h="54610">
                <a:moveTo>
                  <a:pt x="0" y="0"/>
                </a:moveTo>
                <a:lnTo>
                  <a:pt x="0" y="54027"/>
                </a:lnTo>
              </a:path>
            </a:pathLst>
          </a:custGeom>
          <a:ln w="37769">
            <a:solidFill>
              <a:srgbClr val="677AA4"/>
            </a:solidFill>
          </a:ln>
        </p:spPr>
        <p:txBody>
          <a:bodyPr wrap="square" lIns="0" tIns="0" rIns="0" bIns="0" rtlCol="0"/>
          <a:lstStyle/>
          <a:p>
            <a:endParaRPr/>
          </a:p>
        </p:txBody>
      </p:sp>
      <p:sp>
        <p:nvSpPr>
          <p:cNvPr id="1954" name="object 1954"/>
          <p:cNvSpPr/>
          <p:nvPr/>
        </p:nvSpPr>
        <p:spPr>
          <a:xfrm>
            <a:off x="2270734" y="1934000"/>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1955" name="object 1955"/>
          <p:cNvSpPr/>
          <p:nvPr/>
        </p:nvSpPr>
        <p:spPr>
          <a:xfrm>
            <a:off x="2317525" y="1934000"/>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1956" name="object 1956"/>
          <p:cNvSpPr/>
          <p:nvPr/>
        </p:nvSpPr>
        <p:spPr>
          <a:xfrm>
            <a:off x="2364306" y="1934000"/>
            <a:ext cx="0" cy="54610"/>
          </a:xfrm>
          <a:custGeom>
            <a:avLst/>
            <a:gdLst/>
            <a:ahLst/>
            <a:cxnLst/>
            <a:rect l="l" t="t" r="r" b="b"/>
            <a:pathLst>
              <a:path h="54610">
                <a:moveTo>
                  <a:pt x="0" y="0"/>
                </a:moveTo>
                <a:lnTo>
                  <a:pt x="0" y="54005"/>
                </a:lnTo>
              </a:path>
            </a:pathLst>
          </a:custGeom>
          <a:ln w="37769">
            <a:solidFill>
              <a:srgbClr val="677AA4"/>
            </a:solidFill>
          </a:ln>
        </p:spPr>
        <p:txBody>
          <a:bodyPr wrap="square" lIns="0" tIns="0" rIns="0" bIns="0" rtlCol="0"/>
          <a:lstStyle/>
          <a:p>
            <a:endParaRPr/>
          </a:p>
        </p:txBody>
      </p:sp>
      <p:sp>
        <p:nvSpPr>
          <p:cNvPr id="1957" name="object 1957"/>
          <p:cNvSpPr/>
          <p:nvPr/>
        </p:nvSpPr>
        <p:spPr>
          <a:xfrm>
            <a:off x="2270734" y="1871498"/>
            <a:ext cx="0" cy="54610"/>
          </a:xfrm>
          <a:custGeom>
            <a:avLst/>
            <a:gdLst/>
            <a:ahLst/>
            <a:cxnLst/>
            <a:rect l="l" t="t" r="r" b="b"/>
            <a:pathLst>
              <a:path h="54610">
                <a:moveTo>
                  <a:pt x="0" y="0"/>
                </a:moveTo>
                <a:lnTo>
                  <a:pt x="0" y="54025"/>
                </a:lnTo>
              </a:path>
            </a:pathLst>
          </a:custGeom>
          <a:ln w="37792">
            <a:solidFill>
              <a:srgbClr val="314C7E"/>
            </a:solidFill>
          </a:ln>
        </p:spPr>
        <p:txBody>
          <a:bodyPr wrap="square" lIns="0" tIns="0" rIns="0" bIns="0" rtlCol="0"/>
          <a:lstStyle/>
          <a:p>
            <a:endParaRPr/>
          </a:p>
        </p:txBody>
      </p:sp>
      <p:sp>
        <p:nvSpPr>
          <p:cNvPr id="1958" name="object 1958"/>
          <p:cNvSpPr/>
          <p:nvPr/>
        </p:nvSpPr>
        <p:spPr>
          <a:xfrm>
            <a:off x="2317525" y="1871498"/>
            <a:ext cx="0" cy="54610"/>
          </a:xfrm>
          <a:custGeom>
            <a:avLst/>
            <a:gdLst/>
            <a:ahLst/>
            <a:cxnLst/>
            <a:rect l="l" t="t" r="r" b="b"/>
            <a:pathLst>
              <a:path h="54610">
                <a:moveTo>
                  <a:pt x="0" y="0"/>
                </a:moveTo>
                <a:lnTo>
                  <a:pt x="0" y="54025"/>
                </a:lnTo>
              </a:path>
            </a:pathLst>
          </a:custGeom>
          <a:ln w="37814">
            <a:solidFill>
              <a:srgbClr val="677AA4"/>
            </a:solidFill>
          </a:ln>
        </p:spPr>
        <p:txBody>
          <a:bodyPr wrap="square" lIns="0" tIns="0" rIns="0" bIns="0" rtlCol="0"/>
          <a:lstStyle/>
          <a:p>
            <a:endParaRPr/>
          </a:p>
        </p:txBody>
      </p:sp>
      <p:sp>
        <p:nvSpPr>
          <p:cNvPr id="1959" name="object 1959"/>
          <p:cNvSpPr/>
          <p:nvPr/>
        </p:nvSpPr>
        <p:spPr>
          <a:xfrm>
            <a:off x="2270734" y="1809041"/>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60" name="object 1960"/>
          <p:cNvSpPr/>
          <p:nvPr/>
        </p:nvSpPr>
        <p:spPr>
          <a:xfrm>
            <a:off x="2317525" y="1809041"/>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1961" name="object 1961"/>
          <p:cNvSpPr/>
          <p:nvPr/>
        </p:nvSpPr>
        <p:spPr>
          <a:xfrm>
            <a:off x="2270734" y="1746536"/>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62" name="object 1962"/>
          <p:cNvSpPr/>
          <p:nvPr/>
        </p:nvSpPr>
        <p:spPr>
          <a:xfrm>
            <a:off x="2270734" y="1684056"/>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63" name="object 1963"/>
          <p:cNvSpPr/>
          <p:nvPr/>
        </p:nvSpPr>
        <p:spPr>
          <a:xfrm>
            <a:off x="2270734" y="1621575"/>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64" name="object 1964"/>
          <p:cNvSpPr/>
          <p:nvPr/>
        </p:nvSpPr>
        <p:spPr>
          <a:xfrm>
            <a:off x="2317525" y="1746536"/>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1965" name="object 1965"/>
          <p:cNvSpPr/>
          <p:nvPr/>
        </p:nvSpPr>
        <p:spPr>
          <a:xfrm>
            <a:off x="2364306" y="1871498"/>
            <a:ext cx="0" cy="54610"/>
          </a:xfrm>
          <a:custGeom>
            <a:avLst/>
            <a:gdLst/>
            <a:ahLst/>
            <a:cxnLst/>
            <a:rect l="l" t="t" r="r" b="b"/>
            <a:pathLst>
              <a:path h="54610">
                <a:moveTo>
                  <a:pt x="0" y="0"/>
                </a:moveTo>
                <a:lnTo>
                  <a:pt x="0" y="54025"/>
                </a:lnTo>
              </a:path>
            </a:pathLst>
          </a:custGeom>
          <a:ln w="37769">
            <a:solidFill>
              <a:srgbClr val="677AA4"/>
            </a:solidFill>
          </a:ln>
        </p:spPr>
        <p:txBody>
          <a:bodyPr wrap="square" lIns="0" tIns="0" rIns="0" bIns="0" rtlCol="0"/>
          <a:lstStyle/>
          <a:p>
            <a:endParaRPr/>
          </a:p>
        </p:txBody>
      </p:sp>
      <p:sp>
        <p:nvSpPr>
          <p:cNvPr id="1966" name="object 1966"/>
          <p:cNvSpPr/>
          <p:nvPr/>
        </p:nvSpPr>
        <p:spPr>
          <a:xfrm>
            <a:off x="2411109" y="1996483"/>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1967" name="object 1967"/>
          <p:cNvSpPr/>
          <p:nvPr/>
        </p:nvSpPr>
        <p:spPr>
          <a:xfrm>
            <a:off x="2504680" y="2058918"/>
            <a:ext cx="0" cy="54610"/>
          </a:xfrm>
          <a:custGeom>
            <a:avLst/>
            <a:gdLst/>
            <a:ahLst/>
            <a:cxnLst/>
            <a:rect l="l" t="t" r="r" b="b"/>
            <a:pathLst>
              <a:path h="54610">
                <a:moveTo>
                  <a:pt x="0" y="0"/>
                </a:moveTo>
                <a:lnTo>
                  <a:pt x="0" y="54025"/>
                </a:lnTo>
              </a:path>
            </a:pathLst>
          </a:custGeom>
          <a:ln w="37791">
            <a:solidFill>
              <a:srgbClr val="677AA4"/>
            </a:solidFill>
          </a:ln>
        </p:spPr>
        <p:txBody>
          <a:bodyPr wrap="square" lIns="0" tIns="0" rIns="0" bIns="0" rtlCol="0"/>
          <a:lstStyle/>
          <a:p>
            <a:endParaRPr/>
          </a:p>
        </p:txBody>
      </p:sp>
      <p:sp>
        <p:nvSpPr>
          <p:cNvPr id="1968" name="object 1968"/>
          <p:cNvSpPr/>
          <p:nvPr/>
        </p:nvSpPr>
        <p:spPr>
          <a:xfrm>
            <a:off x="2551583" y="2058918"/>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1969" name="object 1969"/>
          <p:cNvSpPr/>
          <p:nvPr/>
        </p:nvSpPr>
        <p:spPr>
          <a:xfrm>
            <a:off x="2598261" y="2058918"/>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70" name="object 1970"/>
          <p:cNvSpPr/>
          <p:nvPr/>
        </p:nvSpPr>
        <p:spPr>
          <a:xfrm>
            <a:off x="2645065" y="2058918"/>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71" name="object 1971"/>
          <p:cNvSpPr/>
          <p:nvPr/>
        </p:nvSpPr>
        <p:spPr>
          <a:xfrm>
            <a:off x="2680256" y="2070628"/>
            <a:ext cx="0" cy="31115"/>
          </a:xfrm>
          <a:custGeom>
            <a:avLst/>
            <a:gdLst/>
            <a:ahLst/>
            <a:cxnLst/>
            <a:rect l="l" t="t" r="r" b="b"/>
            <a:pathLst>
              <a:path h="31114">
                <a:moveTo>
                  <a:pt x="0" y="0"/>
                </a:moveTo>
                <a:lnTo>
                  <a:pt x="0" y="30607"/>
                </a:lnTo>
              </a:path>
            </a:pathLst>
          </a:custGeom>
          <a:ln w="14615">
            <a:solidFill>
              <a:srgbClr val="677AA4"/>
            </a:solidFill>
          </a:ln>
        </p:spPr>
        <p:txBody>
          <a:bodyPr wrap="square" lIns="0" tIns="0" rIns="0" bIns="0" rtlCol="0"/>
          <a:lstStyle/>
          <a:p>
            <a:endParaRPr/>
          </a:p>
        </p:txBody>
      </p:sp>
      <p:sp>
        <p:nvSpPr>
          <p:cNvPr id="1972" name="object 1972"/>
          <p:cNvSpPr/>
          <p:nvPr/>
        </p:nvSpPr>
        <p:spPr>
          <a:xfrm>
            <a:off x="2551583" y="1996483"/>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1973" name="object 1973"/>
          <p:cNvSpPr/>
          <p:nvPr/>
        </p:nvSpPr>
        <p:spPr>
          <a:xfrm>
            <a:off x="2504669" y="1996483"/>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1974" name="object 1974"/>
          <p:cNvSpPr/>
          <p:nvPr/>
        </p:nvSpPr>
        <p:spPr>
          <a:xfrm>
            <a:off x="2598261" y="1996483"/>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75" name="object 1975"/>
          <p:cNvSpPr/>
          <p:nvPr/>
        </p:nvSpPr>
        <p:spPr>
          <a:xfrm>
            <a:off x="2645065" y="1996483"/>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76" name="object 1976"/>
          <p:cNvSpPr/>
          <p:nvPr/>
        </p:nvSpPr>
        <p:spPr>
          <a:xfrm>
            <a:off x="2680256" y="2008186"/>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1977" name="object 1977"/>
          <p:cNvSpPr/>
          <p:nvPr/>
        </p:nvSpPr>
        <p:spPr>
          <a:xfrm>
            <a:off x="2551583" y="1934000"/>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1978" name="object 1978"/>
          <p:cNvSpPr/>
          <p:nvPr/>
        </p:nvSpPr>
        <p:spPr>
          <a:xfrm>
            <a:off x="2598261" y="1934000"/>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1979" name="object 1979"/>
          <p:cNvSpPr/>
          <p:nvPr/>
        </p:nvSpPr>
        <p:spPr>
          <a:xfrm>
            <a:off x="2645065" y="1934000"/>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1980" name="object 1980"/>
          <p:cNvSpPr/>
          <p:nvPr/>
        </p:nvSpPr>
        <p:spPr>
          <a:xfrm>
            <a:off x="2680256" y="1945707"/>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1981" name="object 1981"/>
          <p:cNvSpPr/>
          <p:nvPr/>
        </p:nvSpPr>
        <p:spPr>
          <a:xfrm>
            <a:off x="2551583" y="1871498"/>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1982" name="object 1982"/>
          <p:cNvSpPr/>
          <p:nvPr/>
        </p:nvSpPr>
        <p:spPr>
          <a:xfrm>
            <a:off x="2598261" y="1871498"/>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83" name="object 1983"/>
          <p:cNvSpPr/>
          <p:nvPr/>
        </p:nvSpPr>
        <p:spPr>
          <a:xfrm>
            <a:off x="2645065" y="1871498"/>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84" name="object 1984"/>
          <p:cNvSpPr/>
          <p:nvPr/>
        </p:nvSpPr>
        <p:spPr>
          <a:xfrm>
            <a:off x="2680256" y="1883208"/>
            <a:ext cx="0" cy="31115"/>
          </a:xfrm>
          <a:custGeom>
            <a:avLst/>
            <a:gdLst/>
            <a:ahLst/>
            <a:cxnLst/>
            <a:rect l="l" t="t" r="r" b="b"/>
            <a:pathLst>
              <a:path h="31114">
                <a:moveTo>
                  <a:pt x="0" y="0"/>
                </a:moveTo>
                <a:lnTo>
                  <a:pt x="0" y="30607"/>
                </a:lnTo>
              </a:path>
            </a:pathLst>
          </a:custGeom>
          <a:ln w="14615">
            <a:solidFill>
              <a:srgbClr val="677AA4"/>
            </a:solidFill>
          </a:ln>
        </p:spPr>
        <p:txBody>
          <a:bodyPr wrap="square" lIns="0" tIns="0" rIns="0" bIns="0" rtlCol="0"/>
          <a:lstStyle/>
          <a:p>
            <a:endParaRPr/>
          </a:p>
        </p:txBody>
      </p:sp>
      <p:sp>
        <p:nvSpPr>
          <p:cNvPr id="1985" name="object 1985"/>
          <p:cNvSpPr/>
          <p:nvPr/>
        </p:nvSpPr>
        <p:spPr>
          <a:xfrm>
            <a:off x="2598261" y="1809041"/>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86" name="object 1986"/>
          <p:cNvSpPr/>
          <p:nvPr/>
        </p:nvSpPr>
        <p:spPr>
          <a:xfrm>
            <a:off x="2645065" y="1809041"/>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87" name="object 1987"/>
          <p:cNvSpPr/>
          <p:nvPr/>
        </p:nvSpPr>
        <p:spPr>
          <a:xfrm>
            <a:off x="2680256" y="1820744"/>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1988" name="object 1988"/>
          <p:cNvSpPr/>
          <p:nvPr/>
        </p:nvSpPr>
        <p:spPr>
          <a:xfrm>
            <a:off x="2598261" y="1746965"/>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89" name="object 1989"/>
          <p:cNvSpPr/>
          <p:nvPr/>
        </p:nvSpPr>
        <p:spPr>
          <a:xfrm>
            <a:off x="2645065" y="1746965"/>
            <a:ext cx="0" cy="54610"/>
          </a:xfrm>
          <a:custGeom>
            <a:avLst/>
            <a:gdLst/>
            <a:ahLst/>
            <a:cxnLst/>
            <a:rect l="l" t="t" r="r" b="b"/>
            <a:pathLst>
              <a:path h="54610">
                <a:moveTo>
                  <a:pt x="0" y="0"/>
                </a:moveTo>
                <a:lnTo>
                  <a:pt x="0" y="54025"/>
                </a:lnTo>
              </a:path>
            </a:pathLst>
          </a:custGeom>
          <a:ln w="37792">
            <a:solidFill>
              <a:srgbClr val="FFFFFF"/>
            </a:solidFill>
          </a:ln>
        </p:spPr>
        <p:txBody>
          <a:bodyPr wrap="square" lIns="0" tIns="0" rIns="0" bIns="0" rtlCol="0"/>
          <a:lstStyle/>
          <a:p>
            <a:endParaRPr/>
          </a:p>
        </p:txBody>
      </p:sp>
      <p:sp>
        <p:nvSpPr>
          <p:cNvPr id="1990" name="object 1990"/>
          <p:cNvSpPr/>
          <p:nvPr/>
        </p:nvSpPr>
        <p:spPr>
          <a:xfrm>
            <a:off x="2680256" y="1758689"/>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1991" name="object 1991"/>
          <p:cNvSpPr/>
          <p:nvPr/>
        </p:nvSpPr>
        <p:spPr>
          <a:xfrm>
            <a:off x="2645065" y="1684056"/>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1992" name="object 1992"/>
          <p:cNvSpPr/>
          <p:nvPr/>
        </p:nvSpPr>
        <p:spPr>
          <a:xfrm>
            <a:off x="2680256" y="1695766"/>
            <a:ext cx="0" cy="31115"/>
          </a:xfrm>
          <a:custGeom>
            <a:avLst/>
            <a:gdLst/>
            <a:ahLst/>
            <a:cxnLst/>
            <a:rect l="l" t="t" r="r" b="b"/>
            <a:pathLst>
              <a:path h="31114">
                <a:moveTo>
                  <a:pt x="0" y="0"/>
                </a:moveTo>
                <a:lnTo>
                  <a:pt x="0" y="30607"/>
                </a:lnTo>
              </a:path>
            </a:pathLst>
          </a:custGeom>
          <a:ln w="14615">
            <a:solidFill>
              <a:srgbClr val="677AA4"/>
            </a:solidFill>
          </a:ln>
        </p:spPr>
        <p:txBody>
          <a:bodyPr wrap="square" lIns="0" tIns="0" rIns="0" bIns="0" rtlCol="0"/>
          <a:lstStyle/>
          <a:p>
            <a:endParaRPr/>
          </a:p>
        </p:txBody>
      </p:sp>
      <p:sp>
        <p:nvSpPr>
          <p:cNvPr id="1993" name="object 1993"/>
          <p:cNvSpPr/>
          <p:nvPr/>
        </p:nvSpPr>
        <p:spPr>
          <a:xfrm>
            <a:off x="2645065" y="1621575"/>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1994" name="object 1994"/>
          <p:cNvSpPr/>
          <p:nvPr/>
        </p:nvSpPr>
        <p:spPr>
          <a:xfrm>
            <a:off x="2680256" y="1633302"/>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1995" name="object 1995"/>
          <p:cNvSpPr/>
          <p:nvPr/>
        </p:nvSpPr>
        <p:spPr>
          <a:xfrm>
            <a:off x="2275239" y="1601768"/>
            <a:ext cx="14604" cy="0"/>
          </a:xfrm>
          <a:custGeom>
            <a:avLst/>
            <a:gdLst/>
            <a:ahLst/>
            <a:cxnLst/>
            <a:rect l="l" t="t" r="r" b="b"/>
            <a:pathLst>
              <a:path w="14605">
                <a:moveTo>
                  <a:pt x="14615" y="0"/>
                </a:moveTo>
                <a:lnTo>
                  <a:pt x="0" y="0"/>
                </a:lnTo>
              </a:path>
            </a:pathLst>
          </a:custGeom>
          <a:ln w="12915">
            <a:solidFill>
              <a:srgbClr val="002F65"/>
            </a:solidFill>
          </a:ln>
        </p:spPr>
        <p:txBody>
          <a:bodyPr wrap="square" lIns="0" tIns="0" rIns="0" bIns="0" rtlCol="0"/>
          <a:lstStyle/>
          <a:p>
            <a:endParaRPr/>
          </a:p>
        </p:txBody>
      </p:sp>
      <p:sp>
        <p:nvSpPr>
          <p:cNvPr id="1996" name="object 1996"/>
          <p:cNvSpPr/>
          <p:nvPr/>
        </p:nvSpPr>
        <p:spPr>
          <a:xfrm>
            <a:off x="2251838" y="1601768"/>
            <a:ext cx="15240" cy="0"/>
          </a:xfrm>
          <a:custGeom>
            <a:avLst/>
            <a:gdLst/>
            <a:ahLst/>
            <a:cxnLst/>
            <a:rect l="l" t="t" r="r" b="b"/>
            <a:pathLst>
              <a:path w="15239">
                <a:moveTo>
                  <a:pt x="14638" y="0"/>
                </a:moveTo>
                <a:lnTo>
                  <a:pt x="0" y="0"/>
                </a:lnTo>
              </a:path>
            </a:pathLst>
          </a:custGeom>
          <a:ln w="12915">
            <a:solidFill>
              <a:srgbClr val="002F65"/>
            </a:solidFill>
          </a:ln>
        </p:spPr>
        <p:txBody>
          <a:bodyPr wrap="square" lIns="0" tIns="0" rIns="0" bIns="0" rtlCol="0"/>
          <a:lstStyle/>
          <a:p>
            <a:endParaRPr/>
          </a:p>
        </p:txBody>
      </p:sp>
      <p:sp>
        <p:nvSpPr>
          <p:cNvPr id="1997" name="object 1997"/>
          <p:cNvSpPr/>
          <p:nvPr/>
        </p:nvSpPr>
        <p:spPr>
          <a:xfrm>
            <a:off x="2298618"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1998" name="object 1998"/>
          <p:cNvSpPr/>
          <p:nvPr/>
        </p:nvSpPr>
        <p:spPr>
          <a:xfrm>
            <a:off x="2322019" y="1601769"/>
            <a:ext cx="15240" cy="0"/>
          </a:xfrm>
          <a:custGeom>
            <a:avLst/>
            <a:gdLst/>
            <a:ahLst/>
            <a:cxnLst/>
            <a:rect l="l" t="t" r="r" b="b"/>
            <a:pathLst>
              <a:path w="15239">
                <a:moveTo>
                  <a:pt x="0" y="0"/>
                </a:moveTo>
                <a:lnTo>
                  <a:pt x="14636" y="0"/>
                </a:lnTo>
              </a:path>
            </a:pathLst>
          </a:custGeom>
          <a:ln w="22797">
            <a:solidFill>
              <a:srgbClr val="002F65"/>
            </a:solidFill>
          </a:ln>
        </p:spPr>
        <p:txBody>
          <a:bodyPr wrap="square" lIns="0" tIns="0" rIns="0" bIns="0" rtlCol="0"/>
          <a:lstStyle/>
          <a:p>
            <a:endParaRPr/>
          </a:p>
        </p:txBody>
      </p:sp>
      <p:sp>
        <p:nvSpPr>
          <p:cNvPr id="1999" name="object 1999"/>
          <p:cNvSpPr/>
          <p:nvPr/>
        </p:nvSpPr>
        <p:spPr>
          <a:xfrm>
            <a:off x="2345396"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00" name="object 2000"/>
          <p:cNvSpPr/>
          <p:nvPr/>
        </p:nvSpPr>
        <p:spPr>
          <a:xfrm>
            <a:off x="2368821" y="1601769"/>
            <a:ext cx="14604" cy="0"/>
          </a:xfrm>
          <a:custGeom>
            <a:avLst/>
            <a:gdLst/>
            <a:ahLst/>
            <a:cxnLst/>
            <a:rect l="l" t="t" r="r" b="b"/>
            <a:pathLst>
              <a:path w="14605">
                <a:moveTo>
                  <a:pt x="0" y="0"/>
                </a:moveTo>
                <a:lnTo>
                  <a:pt x="14615" y="0"/>
                </a:lnTo>
              </a:path>
            </a:pathLst>
          </a:custGeom>
          <a:ln w="22797">
            <a:solidFill>
              <a:srgbClr val="002F65"/>
            </a:solidFill>
          </a:ln>
        </p:spPr>
        <p:txBody>
          <a:bodyPr wrap="square" lIns="0" tIns="0" rIns="0" bIns="0" rtlCol="0"/>
          <a:lstStyle/>
          <a:p>
            <a:endParaRPr/>
          </a:p>
        </p:txBody>
      </p:sp>
      <p:sp>
        <p:nvSpPr>
          <p:cNvPr id="2001" name="object 2001"/>
          <p:cNvSpPr/>
          <p:nvPr/>
        </p:nvSpPr>
        <p:spPr>
          <a:xfrm>
            <a:off x="2392201" y="1601769"/>
            <a:ext cx="14604" cy="0"/>
          </a:xfrm>
          <a:custGeom>
            <a:avLst/>
            <a:gdLst/>
            <a:ahLst/>
            <a:cxnLst/>
            <a:rect l="l" t="t" r="r" b="b"/>
            <a:pathLst>
              <a:path w="14605">
                <a:moveTo>
                  <a:pt x="0" y="0"/>
                </a:moveTo>
                <a:lnTo>
                  <a:pt x="14615" y="0"/>
                </a:lnTo>
              </a:path>
            </a:pathLst>
          </a:custGeom>
          <a:ln w="22797">
            <a:solidFill>
              <a:srgbClr val="002F65"/>
            </a:solidFill>
          </a:ln>
        </p:spPr>
        <p:txBody>
          <a:bodyPr wrap="square" lIns="0" tIns="0" rIns="0" bIns="0" rtlCol="0"/>
          <a:lstStyle/>
          <a:p>
            <a:endParaRPr/>
          </a:p>
        </p:txBody>
      </p:sp>
      <p:sp>
        <p:nvSpPr>
          <p:cNvPr id="2002" name="object 2002"/>
          <p:cNvSpPr/>
          <p:nvPr/>
        </p:nvSpPr>
        <p:spPr>
          <a:xfrm>
            <a:off x="2415602" y="1601769"/>
            <a:ext cx="14604" cy="0"/>
          </a:xfrm>
          <a:custGeom>
            <a:avLst/>
            <a:gdLst/>
            <a:ahLst/>
            <a:cxnLst/>
            <a:rect l="l" t="t" r="r" b="b"/>
            <a:pathLst>
              <a:path w="14605">
                <a:moveTo>
                  <a:pt x="0" y="0"/>
                </a:moveTo>
                <a:lnTo>
                  <a:pt x="14615" y="0"/>
                </a:lnTo>
              </a:path>
            </a:pathLst>
          </a:custGeom>
          <a:ln w="22797">
            <a:solidFill>
              <a:srgbClr val="002F65"/>
            </a:solidFill>
          </a:ln>
        </p:spPr>
        <p:txBody>
          <a:bodyPr wrap="square" lIns="0" tIns="0" rIns="0" bIns="0" rtlCol="0"/>
          <a:lstStyle/>
          <a:p>
            <a:endParaRPr/>
          </a:p>
        </p:txBody>
      </p:sp>
      <p:sp>
        <p:nvSpPr>
          <p:cNvPr id="2003" name="object 2003"/>
          <p:cNvSpPr/>
          <p:nvPr/>
        </p:nvSpPr>
        <p:spPr>
          <a:xfrm>
            <a:off x="2438980"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04" name="object 2004"/>
          <p:cNvSpPr/>
          <p:nvPr/>
        </p:nvSpPr>
        <p:spPr>
          <a:xfrm>
            <a:off x="2462404"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05" name="object 2005"/>
          <p:cNvSpPr/>
          <p:nvPr/>
        </p:nvSpPr>
        <p:spPr>
          <a:xfrm>
            <a:off x="2485760"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06" name="object 2006"/>
          <p:cNvSpPr/>
          <p:nvPr/>
        </p:nvSpPr>
        <p:spPr>
          <a:xfrm>
            <a:off x="2509185" y="1601769"/>
            <a:ext cx="14604" cy="0"/>
          </a:xfrm>
          <a:custGeom>
            <a:avLst/>
            <a:gdLst/>
            <a:ahLst/>
            <a:cxnLst/>
            <a:rect l="l" t="t" r="r" b="b"/>
            <a:pathLst>
              <a:path w="14605">
                <a:moveTo>
                  <a:pt x="0" y="0"/>
                </a:moveTo>
                <a:lnTo>
                  <a:pt x="14615" y="0"/>
                </a:lnTo>
              </a:path>
            </a:pathLst>
          </a:custGeom>
          <a:ln w="22797">
            <a:solidFill>
              <a:srgbClr val="002F65"/>
            </a:solidFill>
          </a:ln>
        </p:spPr>
        <p:txBody>
          <a:bodyPr wrap="square" lIns="0" tIns="0" rIns="0" bIns="0" rtlCol="0"/>
          <a:lstStyle/>
          <a:p>
            <a:endParaRPr/>
          </a:p>
        </p:txBody>
      </p:sp>
      <p:sp>
        <p:nvSpPr>
          <p:cNvPr id="2007" name="object 2007"/>
          <p:cNvSpPr/>
          <p:nvPr/>
        </p:nvSpPr>
        <p:spPr>
          <a:xfrm>
            <a:off x="2532564" y="1601769"/>
            <a:ext cx="14604" cy="0"/>
          </a:xfrm>
          <a:custGeom>
            <a:avLst/>
            <a:gdLst/>
            <a:ahLst/>
            <a:cxnLst/>
            <a:rect l="l" t="t" r="r" b="b"/>
            <a:pathLst>
              <a:path w="14605">
                <a:moveTo>
                  <a:pt x="0" y="0"/>
                </a:moveTo>
                <a:lnTo>
                  <a:pt x="14615" y="0"/>
                </a:lnTo>
              </a:path>
            </a:pathLst>
          </a:custGeom>
          <a:ln w="22797">
            <a:solidFill>
              <a:srgbClr val="002F65"/>
            </a:solidFill>
          </a:ln>
        </p:spPr>
        <p:txBody>
          <a:bodyPr wrap="square" lIns="0" tIns="0" rIns="0" bIns="0" rtlCol="0"/>
          <a:lstStyle/>
          <a:p>
            <a:endParaRPr/>
          </a:p>
        </p:txBody>
      </p:sp>
      <p:sp>
        <p:nvSpPr>
          <p:cNvPr id="2008" name="object 2008"/>
          <p:cNvSpPr/>
          <p:nvPr/>
        </p:nvSpPr>
        <p:spPr>
          <a:xfrm>
            <a:off x="2555963"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09" name="object 2009"/>
          <p:cNvSpPr/>
          <p:nvPr/>
        </p:nvSpPr>
        <p:spPr>
          <a:xfrm>
            <a:off x="2579343"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10" name="object 2010"/>
          <p:cNvSpPr/>
          <p:nvPr/>
        </p:nvSpPr>
        <p:spPr>
          <a:xfrm>
            <a:off x="2602744" y="1601769"/>
            <a:ext cx="15240" cy="0"/>
          </a:xfrm>
          <a:custGeom>
            <a:avLst/>
            <a:gdLst/>
            <a:ahLst/>
            <a:cxnLst/>
            <a:rect l="l" t="t" r="r" b="b"/>
            <a:pathLst>
              <a:path w="15239">
                <a:moveTo>
                  <a:pt x="0" y="0"/>
                </a:moveTo>
                <a:lnTo>
                  <a:pt x="14638" y="0"/>
                </a:lnTo>
              </a:path>
            </a:pathLst>
          </a:custGeom>
          <a:ln w="22797">
            <a:solidFill>
              <a:srgbClr val="002F65"/>
            </a:solidFill>
          </a:ln>
        </p:spPr>
        <p:txBody>
          <a:bodyPr wrap="square" lIns="0" tIns="0" rIns="0" bIns="0" rtlCol="0"/>
          <a:lstStyle/>
          <a:p>
            <a:endParaRPr/>
          </a:p>
        </p:txBody>
      </p:sp>
      <p:sp>
        <p:nvSpPr>
          <p:cNvPr id="2011" name="object 2011"/>
          <p:cNvSpPr/>
          <p:nvPr/>
        </p:nvSpPr>
        <p:spPr>
          <a:xfrm>
            <a:off x="2626169" y="1601768"/>
            <a:ext cx="14604" cy="0"/>
          </a:xfrm>
          <a:custGeom>
            <a:avLst/>
            <a:gdLst/>
            <a:ahLst/>
            <a:cxnLst/>
            <a:rect l="l" t="t" r="r" b="b"/>
            <a:pathLst>
              <a:path w="14605">
                <a:moveTo>
                  <a:pt x="14615" y="0"/>
                </a:moveTo>
                <a:lnTo>
                  <a:pt x="0" y="0"/>
                </a:lnTo>
              </a:path>
            </a:pathLst>
          </a:custGeom>
          <a:ln w="12915">
            <a:solidFill>
              <a:srgbClr val="002F65"/>
            </a:solidFill>
          </a:ln>
        </p:spPr>
        <p:txBody>
          <a:bodyPr wrap="square" lIns="0" tIns="0" rIns="0" bIns="0" rtlCol="0"/>
          <a:lstStyle/>
          <a:p>
            <a:endParaRPr/>
          </a:p>
        </p:txBody>
      </p:sp>
      <p:sp>
        <p:nvSpPr>
          <p:cNvPr id="2012" name="object 2012"/>
          <p:cNvSpPr/>
          <p:nvPr/>
        </p:nvSpPr>
        <p:spPr>
          <a:xfrm>
            <a:off x="2649547" y="1601768"/>
            <a:ext cx="14604" cy="0"/>
          </a:xfrm>
          <a:custGeom>
            <a:avLst/>
            <a:gdLst/>
            <a:ahLst/>
            <a:cxnLst/>
            <a:rect l="l" t="t" r="r" b="b"/>
            <a:pathLst>
              <a:path w="14605">
                <a:moveTo>
                  <a:pt x="14615" y="0"/>
                </a:moveTo>
                <a:lnTo>
                  <a:pt x="0" y="0"/>
                </a:lnTo>
              </a:path>
            </a:pathLst>
          </a:custGeom>
          <a:ln w="12915">
            <a:solidFill>
              <a:srgbClr val="002F65"/>
            </a:solidFill>
          </a:ln>
        </p:spPr>
        <p:txBody>
          <a:bodyPr wrap="square" lIns="0" tIns="0" rIns="0" bIns="0" rtlCol="0"/>
          <a:lstStyle/>
          <a:p>
            <a:endParaRPr/>
          </a:p>
        </p:txBody>
      </p:sp>
      <p:sp>
        <p:nvSpPr>
          <p:cNvPr id="2013" name="object 2013"/>
          <p:cNvSpPr/>
          <p:nvPr/>
        </p:nvSpPr>
        <p:spPr>
          <a:xfrm>
            <a:off x="2672948" y="1601768"/>
            <a:ext cx="14604" cy="0"/>
          </a:xfrm>
          <a:custGeom>
            <a:avLst/>
            <a:gdLst/>
            <a:ahLst/>
            <a:cxnLst/>
            <a:rect l="l" t="t" r="r" b="b"/>
            <a:pathLst>
              <a:path w="14605">
                <a:moveTo>
                  <a:pt x="14615" y="0"/>
                </a:moveTo>
                <a:lnTo>
                  <a:pt x="0" y="0"/>
                </a:lnTo>
              </a:path>
            </a:pathLst>
          </a:custGeom>
          <a:ln w="12915">
            <a:solidFill>
              <a:srgbClr val="002F65"/>
            </a:solidFill>
          </a:ln>
        </p:spPr>
        <p:txBody>
          <a:bodyPr wrap="square" lIns="0" tIns="0" rIns="0" bIns="0" rtlCol="0"/>
          <a:lstStyle/>
          <a:p>
            <a:endParaRPr/>
          </a:p>
        </p:txBody>
      </p:sp>
      <p:sp>
        <p:nvSpPr>
          <p:cNvPr id="2014" name="object 2014"/>
          <p:cNvSpPr/>
          <p:nvPr/>
        </p:nvSpPr>
        <p:spPr>
          <a:xfrm>
            <a:off x="2298618" y="1726706"/>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015" name="object 2015"/>
          <p:cNvSpPr/>
          <p:nvPr/>
        </p:nvSpPr>
        <p:spPr>
          <a:xfrm>
            <a:off x="2298618"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16" name="object 2016"/>
          <p:cNvSpPr/>
          <p:nvPr/>
        </p:nvSpPr>
        <p:spPr>
          <a:xfrm>
            <a:off x="2322019" y="1633009"/>
            <a:ext cx="15240" cy="0"/>
          </a:xfrm>
          <a:custGeom>
            <a:avLst/>
            <a:gdLst/>
            <a:ahLst/>
            <a:cxnLst/>
            <a:rect l="l" t="t" r="r" b="b"/>
            <a:pathLst>
              <a:path w="15239">
                <a:moveTo>
                  <a:pt x="0" y="0"/>
                </a:moveTo>
                <a:lnTo>
                  <a:pt x="14636" y="0"/>
                </a:lnTo>
              </a:path>
            </a:pathLst>
          </a:custGeom>
          <a:ln w="22820">
            <a:solidFill>
              <a:srgbClr val="002F65"/>
            </a:solidFill>
          </a:ln>
        </p:spPr>
        <p:txBody>
          <a:bodyPr wrap="square" lIns="0" tIns="0" rIns="0" bIns="0" rtlCol="0"/>
          <a:lstStyle/>
          <a:p>
            <a:endParaRPr/>
          </a:p>
        </p:txBody>
      </p:sp>
      <p:sp>
        <p:nvSpPr>
          <p:cNvPr id="2017" name="object 2017"/>
          <p:cNvSpPr/>
          <p:nvPr/>
        </p:nvSpPr>
        <p:spPr>
          <a:xfrm>
            <a:off x="2345396"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18" name="object 2018"/>
          <p:cNvSpPr/>
          <p:nvPr/>
        </p:nvSpPr>
        <p:spPr>
          <a:xfrm>
            <a:off x="2368821" y="1633009"/>
            <a:ext cx="14604" cy="0"/>
          </a:xfrm>
          <a:custGeom>
            <a:avLst/>
            <a:gdLst/>
            <a:ahLst/>
            <a:cxnLst/>
            <a:rect l="l" t="t" r="r" b="b"/>
            <a:pathLst>
              <a:path w="14605">
                <a:moveTo>
                  <a:pt x="0" y="0"/>
                </a:moveTo>
                <a:lnTo>
                  <a:pt x="14615" y="0"/>
                </a:lnTo>
              </a:path>
            </a:pathLst>
          </a:custGeom>
          <a:ln w="22820">
            <a:solidFill>
              <a:srgbClr val="002F65"/>
            </a:solidFill>
          </a:ln>
        </p:spPr>
        <p:txBody>
          <a:bodyPr wrap="square" lIns="0" tIns="0" rIns="0" bIns="0" rtlCol="0"/>
          <a:lstStyle/>
          <a:p>
            <a:endParaRPr/>
          </a:p>
        </p:txBody>
      </p:sp>
      <p:sp>
        <p:nvSpPr>
          <p:cNvPr id="2019" name="object 2019"/>
          <p:cNvSpPr/>
          <p:nvPr/>
        </p:nvSpPr>
        <p:spPr>
          <a:xfrm>
            <a:off x="2392201" y="1633009"/>
            <a:ext cx="14604" cy="0"/>
          </a:xfrm>
          <a:custGeom>
            <a:avLst/>
            <a:gdLst/>
            <a:ahLst/>
            <a:cxnLst/>
            <a:rect l="l" t="t" r="r" b="b"/>
            <a:pathLst>
              <a:path w="14605">
                <a:moveTo>
                  <a:pt x="0" y="0"/>
                </a:moveTo>
                <a:lnTo>
                  <a:pt x="14615" y="0"/>
                </a:lnTo>
              </a:path>
            </a:pathLst>
          </a:custGeom>
          <a:ln w="22820">
            <a:solidFill>
              <a:srgbClr val="002F65"/>
            </a:solidFill>
          </a:ln>
        </p:spPr>
        <p:txBody>
          <a:bodyPr wrap="square" lIns="0" tIns="0" rIns="0" bIns="0" rtlCol="0"/>
          <a:lstStyle/>
          <a:p>
            <a:endParaRPr/>
          </a:p>
        </p:txBody>
      </p:sp>
      <p:sp>
        <p:nvSpPr>
          <p:cNvPr id="2020" name="object 2020"/>
          <p:cNvSpPr/>
          <p:nvPr/>
        </p:nvSpPr>
        <p:spPr>
          <a:xfrm>
            <a:off x="2415602" y="1633009"/>
            <a:ext cx="14604" cy="0"/>
          </a:xfrm>
          <a:custGeom>
            <a:avLst/>
            <a:gdLst/>
            <a:ahLst/>
            <a:cxnLst/>
            <a:rect l="l" t="t" r="r" b="b"/>
            <a:pathLst>
              <a:path w="14605">
                <a:moveTo>
                  <a:pt x="0" y="0"/>
                </a:moveTo>
                <a:lnTo>
                  <a:pt x="14615" y="0"/>
                </a:lnTo>
              </a:path>
            </a:pathLst>
          </a:custGeom>
          <a:ln w="22820">
            <a:solidFill>
              <a:srgbClr val="002F65"/>
            </a:solidFill>
          </a:ln>
        </p:spPr>
        <p:txBody>
          <a:bodyPr wrap="square" lIns="0" tIns="0" rIns="0" bIns="0" rtlCol="0"/>
          <a:lstStyle/>
          <a:p>
            <a:endParaRPr/>
          </a:p>
        </p:txBody>
      </p:sp>
      <p:sp>
        <p:nvSpPr>
          <p:cNvPr id="2021" name="object 2021"/>
          <p:cNvSpPr/>
          <p:nvPr/>
        </p:nvSpPr>
        <p:spPr>
          <a:xfrm>
            <a:off x="2438980"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2" name="object 2022"/>
          <p:cNvSpPr/>
          <p:nvPr/>
        </p:nvSpPr>
        <p:spPr>
          <a:xfrm>
            <a:off x="2462404"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3" name="object 2023"/>
          <p:cNvSpPr/>
          <p:nvPr/>
        </p:nvSpPr>
        <p:spPr>
          <a:xfrm>
            <a:off x="2485760"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4" name="object 2024"/>
          <p:cNvSpPr/>
          <p:nvPr/>
        </p:nvSpPr>
        <p:spPr>
          <a:xfrm>
            <a:off x="2509185" y="1633009"/>
            <a:ext cx="14604" cy="0"/>
          </a:xfrm>
          <a:custGeom>
            <a:avLst/>
            <a:gdLst/>
            <a:ahLst/>
            <a:cxnLst/>
            <a:rect l="l" t="t" r="r" b="b"/>
            <a:pathLst>
              <a:path w="14605">
                <a:moveTo>
                  <a:pt x="0" y="0"/>
                </a:moveTo>
                <a:lnTo>
                  <a:pt x="14615" y="0"/>
                </a:lnTo>
              </a:path>
            </a:pathLst>
          </a:custGeom>
          <a:ln w="22820">
            <a:solidFill>
              <a:srgbClr val="002F65"/>
            </a:solidFill>
          </a:ln>
        </p:spPr>
        <p:txBody>
          <a:bodyPr wrap="square" lIns="0" tIns="0" rIns="0" bIns="0" rtlCol="0"/>
          <a:lstStyle/>
          <a:p>
            <a:endParaRPr/>
          </a:p>
        </p:txBody>
      </p:sp>
      <p:sp>
        <p:nvSpPr>
          <p:cNvPr id="2025" name="object 2025"/>
          <p:cNvSpPr/>
          <p:nvPr/>
        </p:nvSpPr>
        <p:spPr>
          <a:xfrm>
            <a:off x="2532564" y="1633009"/>
            <a:ext cx="14604" cy="0"/>
          </a:xfrm>
          <a:custGeom>
            <a:avLst/>
            <a:gdLst/>
            <a:ahLst/>
            <a:cxnLst/>
            <a:rect l="l" t="t" r="r" b="b"/>
            <a:pathLst>
              <a:path w="14605">
                <a:moveTo>
                  <a:pt x="0" y="0"/>
                </a:moveTo>
                <a:lnTo>
                  <a:pt x="14615" y="0"/>
                </a:lnTo>
              </a:path>
            </a:pathLst>
          </a:custGeom>
          <a:ln w="22820">
            <a:solidFill>
              <a:srgbClr val="002F65"/>
            </a:solidFill>
          </a:ln>
        </p:spPr>
        <p:txBody>
          <a:bodyPr wrap="square" lIns="0" tIns="0" rIns="0" bIns="0" rtlCol="0"/>
          <a:lstStyle/>
          <a:p>
            <a:endParaRPr/>
          </a:p>
        </p:txBody>
      </p:sp>
      <p:sp>
        <p:nvSpPr>
          <p:cNvPr id="2026" name="object 2026"/>
          <p:cNvSpPr/>
          <p:nvPr/>
        </p:nvSpPr>
        <p:spPr>
          <a:xfrm>
            <a:off x="2555963"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7" name="object 2027"/>
          <p:cNvSpPr/>
          <p:nvPr/>
        </p:nvSpPr>
        <p:spPr>
          <a:xfrm>
            <a:off x="2579343"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8" name="object 2028"/>
          <p:cNvSpPr/>
          <p:nvPr/>
        </p:nvSpPr>
        <p:spPr>
          <a:xfrm>
            <a:off x="2602744" y="1633009"/>
            <a:ext cx="15240" cy="0"/>
          </a:xfrm>
          <a:custGeom>
            <a:avLst/>
            <a:gdLst/>
            <a:ahLst/>
            <a:cxnLst/>
            <a:rect l="l" t="t" r="r" b="b"/>
            <a:pathLst>
              <a:path w="15239">
                <a:moveTo>
                  <a:pt x="0" y="0"/>
                </a:moveTo>
                <a:lnTo>
                  <a:pt x="14638" y="0"/>
                </a:lnTo>
              </a:path>
            </a:pathLst>
          </a:custGeom>
          <a:ln w="22820">
            <a:solidFill>
              <a:srgbClr val="002F65"/>
            </a:solidFill>
          </a:ln>
        </p:spPr>
        <p:txBody>
          <a:bodyPr wrap="square" lIns="0" tIns="0" rIns="0" bIns="0" rtlCol="0"/>
          <a:lstStyle/>
          <a:p>
            <a:endParaRPr/>
          </a:p>
        </p:txBody>
      </p:sp>
      <p:sp>
        <p:nvSpPr>
          <p:cNvPr id="2029" name="object 2029"/>
          <p:cNvSpPr/>
          <p:nvPr/>
        </p:nvSpPr>
        <p:spPr>
          <a:xfrm>
            <a:off x="2298618"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30" name="object 2030"/>
          <p:cNvSpPr/>
          <p:nvPr/>
        </p:nvSpPr>
        <p:spPr>
          <a:xfrm>
            <a:off x="2322019" y="1664225"/>
            <a:ext cx="15240" cy="0"/>
          </a:xfrm>
          <a:custGeom>
            <a:avLst/>
            <a:gdLst/>
            <a:ahLst/>
            <a:cxnLst/>
            <a:rect l="l" t="t" r="r" b="b"/>
            <a:pathLst>
              <a:path w="15239">
                <a:moveTo>
                  <a:pt x="0" y="0"/>
                </a:moveTo>
                <a:lnTo>
                  <a:pt x="14636" y="0"/>
                </a:lnTo>
              </a:path>
            </a:pathLst>
          </a:custGeom>
          <a:ln w="22754">
            <a:solidFill>
              <a:srgbClr val="002F65"/>
            </a:solidFill>
          </a:ln>
        </p:spPr>
        <p:txBody>
          <a:bodyPr wrap="square" lIns="0" tIns="0" rIns="0" bIns="0" rtlCol="0"/>
          <a:lstStyle/>
          <a:p>
            <a:endParaRPr/>
          </a:p>
        </p:txBody>
      </p:sp>
      <p:sp>
        <p:nvSpPr>
          <p:cNvPr id="2031" name="object 2031"/>
          <p:cNvSpPr/>
          <p:nvPr/>
        </p:nvSpPr>
        <p:spPr>
          <a:xfrm>
            <a:off x="2345396"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32" name="object 2032"/>
          <p:cNvSpPr/>
          <p:nvPr/>
        </p:nvSpPr>
        <p:spPr>
          <a:xfrm>
            <a:off x="2368821" y="1664225"/>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033" name="object 2033"/>
          <p:cNvSpPr/>
          <p:nvPr/>
        </p:nvSpPr>
        <p:spPr>
          <a:xfrm>
            <a:off x="2392201" y="1664225"/>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034" name="object 2034"/>
          <p:cNvSpPr/>
          <p:nvPr/>
        </p:nvSpPr>
        <p:spPr>
          <a:xfrm>
            <a:off x="2415602" y="1664225"/>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035" name="object 2035"/>
          <p:cNvSpPr/>
          <p:nvPr/>
        </p:nvSpPr>
        <p:spPr>
          <a:xfrm>
            <a:off x="2438980"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36" name="object 2036"/>
          <p:cNvSpPr/>
          <p:nvPr/>
        </p:nvSpPr>
        <p:spPr>
          <a:xfrm>
            <a:off x="2462404"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37" name="object 2037"/>
          <p:cNvSpPr/>
          <p:nvPr/>
        </p:nvSpPr>
        <p:spPr>
          <a:xfrm>
            <a:off x="2485760"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38" name="object 2038"/>
          <p:cNvSpPr/>
          <p:nvPr/>
        </p:nvSpPr>
        <p:spPr>
          <a:xfrm>
            <a:off x="2509185" y="1664225"/>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039" name="object 2039"/>
          <p:cNvSpPr/>
          <p:nvPr/>
        </p:nvSpPr>
        <p:spPr>
          <a:xfrm>
            <a:off x="2532564" y="1664225"/>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040" name="object 2040"/>
          <p:cNvSpPr/>
          <p:nvPr/>
        </p:nvSpPr>
        <p:spPr>
          <a:xfrm>
            <a:off x="2555963"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41" name="object 2041"/>
          <p:cNvSpPr/>
          <p:nvPr/>
        </p:nvSpPr>
        <p:spPr>
          <a:xfrm>
            <a:off x="2579343"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42" name="object 2042"/>
          <p:cNvSpPr/>
          <p:nvPr/>
        </p:nvSpPr>
        <p:spPr>
          <a:xfrm>
            <a:off x="2602744" y="1664225"/>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043" name="object 2043"/>
          <p:cNvSpPr/>
          <p:nvPr/>
        </p:nvSpPr>
        <p:spPr>
          <a:xfrm>
            <a:off x="2298618"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44" name="object 2044"/>
          <p:cNvSpPr/>
          <p:nvPr/>
        </p:nvSpPr>
        <p:spPr>
          <a:xfrm>
            <a:off x="2322019" y="1695465"/>
            <a:ext cx="15240" cy="0"/>
          </a:xfrm>
          <a:custGeom>
            <a:avLst/>
            <a:gdLst/>
            <a:ahLst/>
            <a:cxnLst/>
            <a:rect l="l" t="t" r="r" b="b"/>
            <a:pathLst>
              <a:path w="15239">
                <a:moveTo>
                  <a:pt x="0" y="0"/>
                </a:moveTo>
                <a:lnTo>
                  <a:pt x="14636" y="0"/>
                </a:lnTo>
              </a:path>
            </a:pathLst>
          </a:custGeom>
          <a:ln w="22823">
            <a:solidFill>
              <a:srgbClr val="002F65"/>
            </a:solidFill>
          </a:ln>
        </p:spPr>
        <p:txBody>
          <a:bodyPr wrap="square" lIns="0" tIns="0" rIns="0" bIns="0" rtlCol="0"/>
          <a:lstStyle/>
          <a:p>
            <a:endParaRPr/>
          </a:p>
        </p:txBody>
      </p:sp>
      <p:sp>
        <p:nvSpPr>
          <p:cNvPr id="2045" name="object 2045"/>
          <p:cNvSpPr/>
          <p:nvPr/>
        </p:nvSpPr>
        <p:spPr>
          <a:xfrm>
            <a:off x="2345396"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46" name="object 2046"/>
          <p:cNvSpPr/>
          <p:nvPr/>
        </p:nvSpPr>
        <p:spPr>
          <a:xfrm>
            <a:off x="2368821" y="1695465"/>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047" name="object 2047"/>
          <p:cNvSpPr/>
          <p:nvPr/>
        </p:nvSpPr>
        <p:spPr>
          <a:xfrm>
            <a:off x="2392201" y="1695465"/>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048" name="object 2048"/>
          <p:cNvSpPr/>
          <p:nvPr/>
        </p:nvSpPr>
        <p:spPr>
          <a:xfrm>
            <a:off x="2415602" y="1695465"/>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049" name="object 2049"/>
          <p:cNvSpPr/>
          <p:nvPr/>
        </p:nvSpPr>
        <p:spPr>
          <a:xfrm>
            <a:off x="2438980"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0" name="object 2050"/>
          <p:cNvSpPr/>
          <p:nvPr/>
        </p:nvSpPr>
        <p:spPr>
          <a:xfrm>
            <a:off x="2462404"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1" name="object 2051"/>
          <p:cNvSpPr/>
          <p:nvPr/>
        </p:nvSpPr>
        <p:spPr>
          <a:xfrm>
            <a:off x="2485760"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2" name="object 2052"/>
          <p:cNvSpPr/>
          <p:nvPr/>
        </p:nvSpPr>
        <p:spPr>
          <a:xfrm>
            <a:off x="2509185" y="1695465"/>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053" name="object 2053"/>
          <p:cNvSpPr/>
          <p:nvPr/>
        </p:nvSpPr>
        <p:spPr>
          <a:xfrm>
            <a:off x="2532564" y="1695465"/>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054" name="object 2054"/>
          <p:cNvSpPr/>
          <p:nvPr/>
        </p:nvSpPr>
        <p:spPr>
          <a:xfrm>
            <a:off x="2555963"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5" name="object 2055"/>
          <p:cNvSpPr/>
          <p:nvPr/>
        </p:nvSpPr>
        <p:spPr>
          <a:xfrm>
            <a:off x="2579343"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6" name="object 2056"/>
          <p:cNvSpPr/>
          <p:nvPr/>
        </p:nvSpPr>
        <p:spPr>
          <a:xfrm>
            <a:off x="2602744" y="1695465"/>
            <a:ext cx="15240" cy="0"/>
          </a:xfrm>
          <a:custGeom>
            <a:avLst/>
            <a:gdLst/>
            <a:ahLst/>
            <a:cxnLst/>
            <a:rect l="l" t="t" r="r" b="b"/>
            <a:pathLst>
              <a:path w="15239">
                <a:moveTo>
                  <a:pt x="0" y="0"/>
                </a:moveTo>
                <a:lnTo>
                  <a:pt x="14638" y="0"/>
                </a:lnTo>
              </a:path>
            </a:pathLst>
          </a:custGeom>
          <a:ln w="22823">
            <a:solidFill>
              <a:srgbClr val="002F65"/>
            </a:solidFill>
          </a:ln>
        </p:spPr>
        <p:txBody>
          <a:bodyPr wrap="square" lIns="0" tIns="0" rIns="0" bIns="0" rtlCol="0"/>
          <a:lstStyle/>
          <a:p>
            <a:endParaRPr/>
          </a:p>
        </p:txBody>
      </p:sp>
      <p:sp>
        <p:nvSpPr>
          <p:cNvPr id="2057" name="object 2057"/>
          <p:cNvSpPr/>
          <p:nvPr/>
        </p:nvSpPr>
        <p:spPr>
          <a:xfrm>
            <a:off x="2322019" y="1726693"/>
            <a:ext cx="15240" cy="0"/>
          </a:xfrm>
          <a:custGeom>
            <a:avLst/>
            <a:gdLst/>
            <a:ahLst/>
            <a:cxnLst/>
            <a:rect l="l" t="t" r="r" b="b"/>
            <a:pathLst>
              <a:path w="15239">
                <a:moveTo>
                  <a:pt x="0" y="0"/>
                </a:moveTo>
                <a:lnTo>
                  <a:pt x="14636" y="0"/>
                </a:lnTo>
              </a:path>
            </a:pathLst>
          </a:custGeom>
          <a:ln w="22777">
            <a:solidFill>
              <a:srgbClr val="002F65"/>
            </a:solidFill>
          </a:ln>
        </p:spPr>
        <p:txBody>
          <a:bodyPr wrap="square" lIns="0" tIns="0" rIns="0" bIns="0" rtlCol="0"/>
          <a:lstStyle/>
          <a:p>
            <a:endParaRPr/>
          </a:p>
        </p:txBody>
      </p:sp>
      <p:sp>
        <p:nvSpPr>
          <p:cNvPr id="2058" name="object 2058"/>
          <p:cNvSpPr/>
          <p:nvPr/>
        </p:nvSpPr>
        <p:spPr>
          <a:xfrm>
            <a:off x="2345396"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59" name="object 2059"/>
          <p:cNvSpPr/>
          <p:nvPr/>
        </p:nvSpPr>
        <p:spPr>
          <a:xfrm>
            <a:off x="2368821" y="1726693"/>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60" name="object 2060"/>
          <p:cNvSpPr/>
          <p:nvPr/>
        </p:nvSpPr>
        <p:spPr>
          <a:xfrm>
            <a:off x="2392201" y="1726693"/>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61" name="object 2061"/>
          <p:cNvSpPr/>
          <p:nvPr/>
        </p:nvSpPr>
        <p:spPr>
          <a:xfrm>
            <a:off x="2415602" y="1726693"/>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62" name="object 2062"/>
          <p:cNvSpPr/>
          <p:nvPr/>
        </p:nvSpPr>
        <p:spPr>
          <a:xfrm>
            <a:off x="2438980"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63" name="object 2063"/>
          <p:cNvSpPr/>
          <p:nvPr/>
        </p:nvSpPr>
        <p:spPr>
          <a:xfrm>
            <a:off x="2462404"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64" name="object 2064"/>
          <p:cNvSpPr/>
          <p:nvPr/>
        </p:nvSpPr>
        <p:spPr>
          <a:xfrm>
            <a:off x="2485760"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65" name="object 2065"/>
          <p:cNvSpPr/>
          <p:nvPr/>
        </p:nvSpPr>
        <p:spPr>
          <a:xfrm>
            <a:off x="2509185" y="1726693"/>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66" name="object 2066"/>
          <p:cNvSpPr/>
          <p:nvPr/>
        </p:nvSpPr>
        <p:spPr>
          <a:xfrm>
            <a:off x="2532564" y="1726693"/>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67" name="object 2067"/>
          <p:cNvSpPr/>
          <p:nvPr/>
        </p:nvSpPr>
        <p:spPr>
          <a:xfrm>
            <a:off x="2555963"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68" name="object 2068"/>
          <p:cNvSpPr/>
          <p:nvPr/>
        </p:nvSpPr>
        <p:spPr>
          <a:xfrm>
            <a:off x="2579343"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69" name="object 2069"/>
          <p:cNvSpPr/>
          <p:nvPr/>
        </p:nvSpPr>
        <p:spPr>
          <a:xfrm>
            <a:off x="2602744" y="1726693"/>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70" name="object 2070"/>
          <p:cNvSpPr/>
          <p:nvPr/>
        </p:nvSpPr>
        <p:spPr>
          <a:xfrm>
            <a:off x="2345396" y="1851656"/>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71" name="object 2071"/>
          <p:cNvSpPr/>
          <p:nvPr/>
        </p:nvSpPr>
        <p:spPr>
          <a:xfrm>
            <a:off x="2345396" y="1757945"/>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72" name="object 2072"/>
          <p:cNvSpPr/>
          <p:nvPr/>
        </p:nvSpPr>
        <p:spPr>
          <a:xfrm>
            <a:off x="2368821" y="1757945"/>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73" name="object 2073"/>
          <p:cNvSpPr/>
          <p:nvPr/>
        </p:nvSpPr>
        <p:spPr>
          <a:xfrm>
            <a:off x="2392201" y="1757945"/>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74" name="object 2074"/>
          <p:cNvSpPr/>
          <p:nvPr/>
        </p:nvSpPr>
        <p:spPr>
          <a:xfrm>
            <a:off x="2415602" y="1757945"/>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75" name="object 2075"/>
          <p:cNvSpPr/>
          <p:nvPr/>
        </p:nvSpPr>
        <p:spPr>
          <a:xfrm>
            <a:off x="2438980" y="1757945"/>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76" name="object 2076"/>
          <p:cNvSpPr/>
          <p:nvPr/>
        </p:nvSpPr>
        <p:spPr>
          <a:xfrm>
            <a:off x="2462404" y="1757945"/>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77" name="object 2077"/>
          <p:cNvSpPr/>
          <p:nvPr/>
        </p:nvSpPr>
        <p:spPr>
          <a:xfrm>
            <a:off x="2485760" y="1757945"/>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78" name="object 2078"/>
          <p:cNvSpPr/>
          <p:nvPr/>
        </p:nvSpPr>
        <p:spPr>
          <a:xfrm>
            <a:off x="2509185" y="1757945"/>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79" name="object 2079"/>
          <p:cNvSpPr/>
          <p:nvPr/>
        </p:nvSpPr>
        <p:spPr>
          <a:xfrm>
            <a:off x="2532564" y="1757945"/>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080" name="object 2080"/>
          <p:cNvSpPr/>
          <p:nvPr/>
        </p:nvSpPr>
        <p:spPr>
          <a:xfrm>
            <a:off x="2555963" y="1757945"/>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081" name="object 2081"/>
          <p:cNvSpPr/>
          <p:nvPr/>
        </p:nvSpPr>
        <p:spPr>
          <a:xfrm>
            <a:off x="2345396" y="1789197"/>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82" name="object 2082"/>
          <p:cNvSpPr/>
          <p:nvPr/>
        </p:nvSpPr>
        <p:spPr>
          <a:xfrm>
            <a:off x="2368821" y="1789197"/>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083" name="object 2083"/>
          <p:cNvSpPr/>
          <p:nvPr/>
        </p:nvSpPr>
        <p:spPr>
          <a:xfrm>
            <a:off x="2392201" y="1789197"/>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084" name="object 2084"/>
          <p:cNvSpPr/>
          <p:nvPr/>
        </p:nvSpPr>
        <p:spPr>
          <a:xfrm>
            <a:off x="2415602" y="1789197"/>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085" name="object 2085"/>
          <p:cNvSpPr/>
          <p:nvPr/>
        </p:nvSpPr>
        <p:spPr>
          <a:xfrm>
            <a:off x="2438980" y="1789197"/>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86" name="object 2086"/>
          <p:cNvSpPr/>
          <p:nvPr/>
        </p:nvSpPr>
        <p:spPr>
          <a:xfrm>
            <a:off x="2462404" y="1789197"/>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87" name="object 2087"/>
          <p:cNvSpPr/>
          <p:nvPr/>
        </p:nvSpPr>
        <p:spPr>
          <a:xfrm>
            <a:off x="2485760" y="1789197"/>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88" name="object 2088"/>
          <p:cNvSpPr/>
          <p:nvPr/>
        </p:nvSpPr>
        <p:spPr>
          <a:xfrm>
            <a:off x="2509185" y="1789197"/>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089" name="object 2089"/>
          <p:cNvSpPr/>
          <p:nvPr/>
        </p:nvSpPr>
        <p:spPr>
          <a:xfrm>
            <a:off x="2532564" y="1789197"/>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090" name="object 2090"/>
          <p:cNvSpPr/>
          <p:nvPr/>
        </p:nvSpPr>
        <p:spPr>
          <a:xfrm>
            <a:off x="2555963" y="1789197"/>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091" name="object 2091"/>
          <p:cNvSpPr/>
          <p:nvPr/>
        </p:nvSpPr>
        <p:spPr>
          <a:xfrm>
            <a:off x="2345396" y="1820439"/>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092" name="object 2092"/>
          <p:cNvSpPr/>
          <p:nvPr/>
        </p:nvSpPr>
        <p:spPr>
          <a:xfrm>
            <a:off x="2368821" y="1820439"/>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093" name="object 2093"/>
          <p:cNvSpPr/>
          <p:nvPr/>
        </p:nvSpPr>
        <p:spPr>
          <a:xfrm>
            <a:off x="2392201" y="1820439"/>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094" name="object 2094"/>
          <p:cNvSpPr/>
          <p:nvPr/>
        </p:nvSpPr>
        <p:spPr>
          <a:xfrm>
            <a:off x="2415602" y="1820439"/>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095" name="object 2095"/>
          <p:cNvSpPr/>
          <p:nvPr/>
        </p:nvSpPr>
        <p:spPr>
          <a:xfrm>
            <a:off x="2438980" y="1820439"/>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096" name="object 2096"/>
          <p:cNvSpPr/>
          <p:nvPr/>
        </p:nvSpPr>
        <p:spPr>
          <a:xfrm>
            <a:off x="2462404" y="1820439"/>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097" name="object 2097"/>
          <p:cNvSpPr/>
          <p:nvPr/>
        </p:nvSpPr>
        <p:spPr>
          <a:xfrm>
            <a:off x="2485760" y="1820439"/>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098" name="object 2098"/>
          <p:cNvSpPr/>
          <p:nvPr/>
        </p:nvSpPr>
        <p:spPr>
          <a:xfrm>
            <a:off x="2509185" y="1820439"/>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099" name="object 2099"/>
          <p:cNvSpPr/>
          <p:nvPr/>
        </p:nvSpPr>
        <p:spPr>
          <a:xfrm>
            <a:off x="2532564" y="1820439"/>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00" name="object 2100"/>
          <p:cNvSpPr/>
          <p:nvPr/>
        </p:nvSpPr>
        <p:spPr>
          <a:xfrm>
            <a:off x="2555963" y="1820439"/>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01" name="object 2101"/>
          <p:cNvSpPr/>
          <p:nvPr/>
        </p:nvSpPr>
        <p:spPr>
          <a:xfrm>
            <a:off x="2368821" y="1851656"/>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102" name="object 2102"/>
          <p:cNvSpPr/>
          <p:nvPr/>
        </p:nvSpPr>
        <p:spPr>
          <a:xfrm>
            <a:off x="2392201" y="1851656"/>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103" name="object 2103"/>
          <p:cNvSpPr/>
          <p:nvPr/>
        </p:nvSpPr>
        <p:spPr>
          <a:xfrm>
            <a:off x="2415602" y="1851656"/>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104" name="object 2104"/>
          <p:cNvSpPr/>
          <p:nvPr/>
        </p:nvSpPr>
        <p:spPr>
          <a:xfrm>
            <a:off x="2438980" y="1851656"/>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05" name="object 2105"/>
          <p:cNvSpPr/>
          <p:nvPr/>
        </p:nvSpPr>
        <p:spPr>
          <a:xfrm>
            <a:off x="2462404" y="1851656"/>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06" name="object 2106"/>
          <p:cNvSpPr/>
          <p:nvPr/>
        </p:nvSpPr>
        <p:spPr>
          <a:xfrm>
            <a:off x="2485760" y="1851656"/>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07" name="object 2107"/>
          <p:cNvSpPr/>
          <p:nvPr/>
        </p:nvSpPr>
        <p:spPr>
          <a:xfrm>
            <a:off x="2509185" y="1851656"/>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108" name="object 2108"/>
          <p:cNvSpPr/>
          <p:nvPr/>
        </p:nvSpPr>
        <p:spPr>
          <a:xfrm>
            <a:off x="2532564" y="1851656"/>
            <a:ext cx="14604" cy="0"/>
          </a:xfrm>
          <a:custGeom>
            <a:avLst/>
            <a:gdLst/>
            <a:ahLst/>
            <a:cxnLst/>
            <a:rect l="l" t="t" r="r" b="b"/>
            <a:pathLst>
              <a:path w="14605">
                <a:moveTo>
                  <a:pt x="0" y="0"/>
                </a:moveTo>
                <a:lnTo>
                  <a:pt x="14615" y="0"/>
                </a:lnTo>
              </a:path>
            </a:pathLst>
          </a:custGeom>
          <a:ln w="22778">
            <a:solidFill>
              <a:srgbClr val="002F65"/>
            </a:solidFill>
          </a:ln>
        </p:spPr>
        <p:txBody>
          <a:bodyPr wrap="square" lIns="0" tIns="0" rIns="0" bIns="0" rtlCol="0"/>
          <a:lstStyle/>
          <a:p>
            <a:endParaRPr/>
          </a:p>
        </p:txBody>
      </p:sp>
      <p:sp>
        <p:nvSpPr>
          <p:cNvPr id="2109" name="object 2109"/>
          <p:cNvSpPr/>
          <p:nvPr/>
        </p:nvSpPr>
        <p:spPr>
          <a:xfrm>
            <a:off x="2555963" y="1851656"/>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10" name="object 2110"/>
          <p:cNvSpPr/>
          <p:nvPr/>
        </p:nvSpPr>
        <p:spPr>
          <a:xfrm>
            <a:off x="2392224" y="1976638"/>
            <a:ext cx="14604" cy="0"/>
          </a:xfrm>
          <a:custGeom>
            <a:avLst/>
            <a:gdLst/>
            <a:ahLst/>
            <a:cxnLst/>
            <a:rect l="l" t="t" r="r" b="b"/>
            <a:pathLst>
              <a:path w="14605">
                <a:moveTo>
                  <a:pt x="0" y="0"/>
                </a:moveTo>
                <a:lnTo>
                  <a:pt x="14615" y="0"/>
                </a:lnTo>
              </a:path>
            </a:pathLst>
          </a:custGeom>
          <a:ln w="22823">
            <a:solidFill>
              <a:srgbClr val="002F65"/>
            </a:solidFill>
          </a:ln>
        </p:spPr>
        <p:txBody>
          <a:bodyPr wrap="square" lIns="0" tIns="0" rIns="0" bIns="0" rtlCol="0"/>
          <a:lstStyle/>
          <a:p>
            <a:endParaRPr/>
          </a:p>
        </p:txBody>
      </p:sp>
      <p:sp>
        <p:nvSpPr>
          <p:cNvPr id="2111" name="object 2111"/>
          <p:cNvSpPr/>
          <p:nvPr/>
        </p:nvSpPr>
        <p:spPr>
          <a:xfrm>
            <a:off x="2392201" y="1882896"/>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12" name="object 2112"/>
          <p:cNvSpPr/>
          <p:nvPr/>
        </p:nvSpPr>
        <p:spPr>
          <a:xfrm>
            <a:off x="2415602" y="1882896"/>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13" name="object 2113"/>
          <p:cNvSpPr/>
          <p:nvPr/>
        </p:nvSpPr>
        <p:spPr>
          <a:xfrm>
            <a:off x="2438980" y="1882896"/>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14" name="object 2114"/>
          <p:cNvSpPr/>
          <p:nvPr/>
        </p:nvSpPr>
        <p:spPr>
          <a:xfrm>
            <a:off x="2462404" y="1882896"/>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15" name="object 2115"/>
          <p:cNvSpPr/>
          <p:nvPr/>
        </p:nvSpPr>
        <p:spPr>
          <a:xfrm>
            <a:off x="2485760" y="1882896"/>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16" name="object 2116"/>
          <p:cNvSpPr/>
          <p:nvPr/>
        </p:nvSpPr>
        <p:spPr>
          <a:xfrm>
            <a:off x="2509185" y="1882896"/>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17" name="object 2117"/>
          <p:cNvSpPr/>
          <p:nvPr/>
        </p:nvSpPr>
        <p:spPr>
          <a:xfrm>
            <a:off x="2392201" y="1914125"/>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18" name="object 2118"/>
          <p:cNvSpPr/>
          <p:nvPr/>
        </p:nvSpPr>
        <p:spPr>
          <a:xfrm>
            <a:off x="2415602" y="1914125"/>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19" name="object 2119"/>
          <p:cNvSpPr/>
          <p:nvPr/>
        </p:nvSpPr>
        <p:spPr>
          <a:xfrm>
            <a:off x="2438980" y="1914125"/>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20" name="object 2120"/>
          <p:cNvSpPr/>
          <p:nvPr/>
        </p:nvSpPr>
        <p:spPr>
          <a:xfrm>
            <a:off x="2462404" y="1914125"/>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21" name="object 2121"/>
          <p:cNvSpPr/>
          <p:nvPr/>
        </p:nvSpPr>
        <p:spPr>
          <a:xfrm>
            <a:off x="2485760" y="1914125"/>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22" name="object 2122"/>
          <p:cNvSpPr/>
          <p:nvPr/>
        </p:nvSpPr>
        <p:spPr>
          <a:xfrm>
            <a:off x="2509185" y="1914125"/>
            <a:ext cx="14604" cy="0"/>
          </a:xfrm>
          <a:custGeom>
            <a:avLst/>
            <a:gdLst/>
            <a:ahLst/>
            <a:cxnLst/>
            <a:rect l="l" t="t" r="r" b="b"/>
            <a:pathLst>
              <a:path w="14605">
                <a:moveTo>
                  <a:pt x="0" y="0"/>
                </a:moveTo>
                <a:lnTo>
                  <a:pt x="14615" y="0"/>
                </a:lnTo>
              </a:path>
            </a:pathLst>
          </a:custGeom>
          <a:ln w="22799">
            <a:solidFill>
              <a:srgbClr val="002F65"/>
            </a:solidFill>
          </a:ln>
        </p:spPr>
        <p:txBody>
          <a:bodyPr wrap="square" lIns="0" tIns="0" rIns="0" bIns="0" rtlCol="0"/>
          <a:lstStyle/>
          <a:p>
            <a:endParaRPr/>
          </a:p>
        </p:txBody>
      </p:sp>
      <p:sp>
        <p:nvSpPr>
          <p:cNvPr id="2123" name="object 2123"/>
          <p:cNvSpPr/>
          <p:nvPr/>
        </p:nvSpPr>
        <p:spPr>
          <a:xfrm>
            <a:off x="2392201" y="1945387"/>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124" name="object 2124"/>
          <p:cNvSpPr/>
          <p:nvPr/>
        </p:nvSpPr>
        <p:spPr>
          <a:xfrm>
            <a:off x="2415602" y="1945387"/>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125" name="object 2125"/>
          <p:cNvSpPr/>
          <p:nvPr/>
        </p:nvSpPr>
        <p:spPr>
          <a:xfrm>
            <a:off x="2438980" y="1945387"/>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126" name="object 2126"/>
          <p:cNvSpPr/>
          <p:nvPr/>
        </p:nvSpPr>
        <p:spPr>
          <a:xfrm>
            <a:off x="2462404" y="1945387"/>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127" name="object 2127"/>
          <p:cNvSpPr/>
          <p:nvPr/>
        </p:nvSpPr>
        <p:spPr>
          <a:xfrm>
            <a:off x="2485760" y="1945387"/>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128" name="object 2128"/>
          <p:cNvSpPr/>
          <p:nvPr/>
        </p:nvSpPr>
        <p:spPr>
          <a:xfrm>
            <a:off x="2509185" y="1945387"/>
            <a:ext cx="14604" cy="0"/>
          </a:xfrm>
          <a:custGeom>
            <a:avLst/>
            <a:gdLst/>
            <a:ahLst/>
            <a:cxnLst/>
            <a:rect l="l" t="t" r="r" b="b"/>
            <a:pathLst>
              <a:path w="14605">
                <a:moveTo>
                  <a:pt x="0" y="0"/>
                </a:moveTo>
                <a:lnTo>
                  <a:pt x="14615" y="0"/>
                </a:lnTo>
              </a:path>
            </a:pathLst>
          </a:custGeom>
          <a:ln w="22777">
            <a:solidFill>
              <a:srgbClr val="002F65"/>
            </a:solidFill>
          </a:ln>
        </p:spPr>
        <p:txBody>
          <a:bodyPr wrap="square" lIns="0" tIns="0" rIns="0" bIns="0" rtlCol="0"/>
          <a:lstStyle/>
          <a:p>
            <a:endParaRPr/>
          </a:p>
        </p:txBody>
      </p:sp>
      <p:sp>
        <p:nvSpPr>
          <p:cNvPr id="2129" name="object 2129"/>
          <p:cNvSpPr/>
          <p:nvPr/>
        </p:nvSpPr>
        <p:spPr>
          <a:xfrm>
            <a:off x="2415602" y="1976628"/>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130" name="object 2130"/>
          <p:cNvSpPr/>
          <p:nvPr/>
        </p:nvSpPr>
        <p:spPr>
          <a:xfrm>
            <a:off x="2438980" y="1976628"/>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131" name="object 2131"/>
          <p:cNvSpPr/>
          <p:nvPr/>
        </p:nvSpPr>
        <p:spPr>
          <a:xfrm>
            <a:off x="2462404" y="1976628"/>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132" name="object 2132"/>
          <p:cNvSpPr/>
          <p:nvPr/>
        </p:nvSpPr>
        <p:spPr>
          <a:xfrm>
            <a:off x="2485760" y="1976628"/>
            <a:ext cx="15240" cy="0"/>
          </a:xfrm>
          <a:custGeom>
            <a:avLst/>
            <a:gdLst/>
            <a:ahLst/>
            <a:cxnLst/>
            <a:rect l="l" t="t" r="r" b="b"/>
            <a:pathLst>
              <a:path w="15239">
                <a:moveTo>
                  <a:pt x="0" y="0"/>
                </a:moveTo>
                <a:lnTo>
                  <a:pt x="14638" y="0"/>
                </a:lnTo>
              </a:path>
            </a:pathLst>
          </a:custGeom>
          <a:ln w="22754">
            <a:solidFill>
              <a:srgbClr val="002F65"/>
            </a:solidFill>
          </a:ln>
        </p:spPr>
        <p:txBody>
          <a:bodyPr wrap="square" lIns="0" tIns="0" rIns="0" bIns="0" rtlCol="0"/>
          <a:lstStyle/>
          <a:p>
            <a:endParaRPr/>
          </a:p>
        </p:txBody>
      </p:sp>
      <p:sp>
        <p:nvSpPr>
          <p:cNvPr id="2133" name="object 2133"/>
          <p:cNvSpPr/>
          <p:nvPr/>
        </p:nvSpPr>
        <p:spPr>
          <a:xfrm>
            <a:off x="2509185" y="1976628"/>
            <a:ext cx="14604" cy="0"/>
          </a:xfrm>
          <a:custGeom>
            <a:avLst/>
            <a:gdLst/>
            <a:ahLst/>
            <a:cxnLst/>
            <a:rect l="l" t="t" r="r" b="b"/>
            <a:pathLst>
              <a:path w="14605">
                <a:moveTo>
                  <a:pt x="0" y="0"/>
                </a:moveTo>
                <a:lnTo>
                  <a:pt x="14615" y="0"/>
                </a:lnTo>
              </a:path>
            </a:pathLst>
          </a:custGeom>
          <a:ln w="22754">
            <a:solidFill>
              <a:srgbClr val="002F65"/>
            </a:solidFill>
          </a:ln>
        </p:spPr>
        <p:txBody>
          <a:bodyPr wrap="square" lIns="0" tIns="0" rIns="0" bIns="0" rtlCol="0"/>
          <a:lstStyle/>
          <a:p>
            <a:endParaRPr/>
          </a:p>
        </p:txBody>
      </p:sp>
      <p:sp>
        <p:nvSpPr>
          <p:cNvPr id="2134" name="object 2134"/>
          <p:cNvSpPr/>
          <p:nvPr/>
        </p:nvSpPr>
        <p:spPr>
          <a:xfrm>
            <a:off x="2438980" y="2007857"/>
            <a:ext cx="15240" cy="0"/>
          </a:xfrm>
          <a:custGeom>
            <a:avLst/>
            <a:gdLst/>
            <a:ahLst/>
            <a:cxnLst/>
            <a:rect l="l" t="t" r="r" b="b"/>
            <a:pathLst>
              <a:path w="15239">
                <a:moveTo>
                  <a:pt x="0" y="0"/>
                </a:moveTo>
                <a:lnTo>
                  <a:pt x="14638" y="0"/>
                </a:lnTo>
              </a:path>
            </a:pathLst>
          </a:custGeom>
          <a:ln w="22755">
            <a:solidFill>
              <a:srgbClr val="002F65"/>
            </a:solidFill>
          </a:ln>
        </p:spPr>
        <p:txBody>
          <a:bodyPr wrap="square" lIns="0" tIns="0" rIns="0" bIns="0" rtlCol="0"/>
          <a:lstStyle/>
          <a:p>
            <a:endParaRPr/>
          </a:p>
        </p:txBody>
      </p:sp>
      <p:sp>
        <p:nvSpPr>
          <p:cNvPr id="2135" name="object 2135"/>
          <p:cNvSpPr/>
          <p:nvPr/>
        </p:nvSpPr>
        <p:spPr>
          <a:xfrm>
            <a:off x="2462404" y="2007857"/>
            <a:ext cx="15240" cy="0"/>
          </a:xfrm>
          <a:custGeom>
            <a:avLst/>
            <a:gdLst/>
            <a:ahLst/>
            <a:cxnLst/>
            <a:rect l="l" t="t" r="r" b="b"/>
            <a:pathLst>
              <a:path w="15239">
                <a:moveTo>
                  <a:pt x="0" y="0"/>
                </a:moveTo>
                <a:lnTo>
                  <a:pt x="14638" y="0"/>
                </a:lnTo>
              </a:path>
            </a:pathLst>
          </a:custGeom>
          <a:ln w="22755">
            <a:solidFill>
              <a:srgbClr val="002F65"/>
            </a:solidFill>
          </a:ln>
        </p:spPr>
        <p:txBody>
          <a:bodyPr wrap="square" lIns="0" tIns="0" rIns="0" bIns="0" rtlCol="0"/>
          <a:lstStyle/>
          <a:p>
            <a:endParaRPr/>
          </a:p>
        </p:txBody>
      </p:sp>
      <p:sp>
        <p:nvSpPr>
          <p:cNvPr id="2136" name="object 2136"/>
          <p:cNvSpPr/>
          <p:nvPr/>
        </p:nvSpPr>
        <p:spPr>
          <a:xfrm>
            <a:off x="2439004" y="2101578"/>
            <a:ext cx="15240" cy="0"/>
          </a:xfrm>
          <a:custGeom>
            <a:avLst/>
            <a:gdLst/>
            <a:ahLst/>
            <a:cxnLst/>
            <a:rect l="l" t="t" r="r" b="b"/>
            <a:pathLst>
              <a:path w="15239">
                <a:moveTo>
                  <a:pt x="0" y="0"/>
                </a:moveTo>
                <a:lnTo>
                  <a:pt x="14638" y="0"/>
                </a:lnTo>
              </a:path>
            </a:pathLst>
          </a:custGeom>
          <a:ln w="22777">
            <a:solidFill>
              <a:srgbClr val="002F65"/>
            </a:solidFill>
          </a:ln>
        </p:spPr>
        <p:txBody>
          <a:bodyPr wrap="square" lIns="0" tIns="0" rIns="0" bIns="0" rtlCol="0"/>
          <a:lstStyle/>
          <a:p>
            <a:endParaRPr/>
          </a:p>
        </p:txBody>
      </p:sp>
      <p:sp>
        <p:nvSpPr>
          <p:cNvPr id="2137" name="object 2137"/>
          <p:cNvSpPr/>
          <p:nvPr/>
        </p:nvSpPr>
        <p:spPr>
          <a:xfrm>
            <a:off x="2438980" y="2039098"/>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38" name="object 2138"/>
          <p:cNvSpPr/>
          <p:nvPr/>
        </p:nvSpPr>
        <p:spPr>
          <a:xfrm>
            <a:off x="2462404" y="2039098"/>
            <a:ext cx="15240" cy="0"/>
          </a:xfrm>
          <a:custGeom>
            <a:avLst/>
            <a:gdLst/>
            <a:ahLst/>
            <a:cxnLst/>
            <a:rect l="l" t="t" r="r" b="b"/>
            <a:pathLst>
              <a:path w="15239">
                <a:moveTo>
                  <a:pt x="0" y="0"/>
                </a:moveTo>
                <a:lnTo>
                  <a:pt x="14638" y="0"/>
                </a:lnTo>
              </a:path>
            </a:pathLst>
          </a:custGeom>
          <a:ln w="22778">
            <a:solidFill>
              <a:srgbClr val="002F65"/>
            </a:solidFill>
          </a:ln>
        </p:spPr>
        <p:txBody>
          <a:bodyPr wrap="square" lIns="0" tIns="0" rIns="0" bIns="0" rtlCol="0"/>
          <a:lstStyle/>
          <a:p>
            <a:endParaRPr/>
          </a:p>
        </p:txBody>
      </p:sp>
      <p:sp>
        <p:nvSpPr>
          <p:cNvPr id="2139" name="object 2139"/>
          <p:cNvSpPr/>
          <p:nvPr/>
        </p:nvSpPr>
        <p:spPr>
          <a:xfrm>
            <a:off x="2438980" y="2070315"/>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40" name="object 2140"/>
          <p:cNvSpPr/>
          <p:nvPr/>
        </p:nvSpPr>
        <p:spPr>
          <a:xfrm>
            <a:off x="2462404" y="2070315"/>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41" name="object 2141"/>
          <p:cNvSpPr/>
          <p:nvPr/>
        </p:nvSpPr>
        <p:spPr>
          <a:xfrm>
            <a:off x="2462404" y="2101568"/>
            <a:ext cx="15240" cy="0"/>
          </a:xfrm>
          <a:custGeom>
            <a:avLst/>
            <a:gdLst/>
            <a:ahLst/>
            <a:cxnLst/>
            <a:rect l="l" t="t" r="r" b="b"/>
            <a:pathLst>
              <a:path w="15239">
                <a:moveTo>
                  <a:pt x="0" y="0"/>
                </a:moveTo>
                <a:lnTo>
                  <a:pt x="14638" y="0"/>
                </a:lnTo>
              </a:path>
            </a:pathLst>
          </a:custGeom>
          <a:ln w="22799">
            <a:solidFill>
              <a:srgbClr val="002F65"/>
            </a:solidFill>
          </a:ln>
        </p:spPr>
        <p:txBody>
          <a:bodyPr wrap="square" lIns="0" tIns="0" rIns="0" bIns="0" rtlCol="0"/>
          <a:lstStyle/>
          <a:p>
            <a:endParaRPr/>
          </a:p>
        </p:txBody>
      </p:sp>
      <p:sp>
        <p:nvSpPr>
          <p:cNvPr id="2142" name="object 2142"/>
          <p:cNvSpPr/>
          <p:nvPr/>
        </p:nvSpPr>
        <p:spPr>
          <a:xfrm>
            <a:off x="2227718" y="1633009"/>
            <a:ext cx="15240" cy="0"/>
          </a:xfrm>
          <a:custGeom>
            <a:avLst/>
            <a:gdLst/>
            <a:ahLst/>
            <a:cxnLst/>
            <a:rect l="l" t="t" r="r" b="b"/>
            <a:pathLst>
              <a:path w="15239">
                <a:moveTo>
                  <a:pt x="0" y="0"/>
                </a:moveTo>
                <a:lnTo>
                  <a:pt x="14638" y="0"/>
                </a:lnTo>
              </a:path>
            </a:pathLst>
          </a:custGeom>
          <a:ln w="22820">
            <a:solidFill>
              <a:srgbClr val="737373"/>
            </a:solidFill>
          </a:ln>
        </p:spPr>
        <p:txBody>
          <a:bodyPr wrap="square" lIns="0" tIns="0" rIns="0" bIns="0" rtlCol="0"/>
          <a:lstStyle/>
          <a:p>
            <a:endParaRPr/>
          </a:p>
        </p:txBody>
      </p:sp>
      <p:sp>
        <p:nvSpPr>
          <p:cNvPr id="2143" name="object 2143"/>
          <p:cNvSpPr/>
          <p:nvPr/>
        </p:nvSpPr>
        <p:spPr>
          <a:xfrm>
            <a:off x="2227718" y="1664225"/>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144" name="object 2144"/>
          <p:cNvSpPr/>
          <p:nvPr/>
        </p:nvSpPr>
        <p:spPr>
          <a:xfrm>
            <a:off x="2227718" y="1695465"/>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145" name="object 2145"/>
          <p:cNvSpPr/>
          <p:nvPr/>
        </p:nvSpPr>
        <p:spPr>
          <a:xfrm>
            <a:off x="2227718" y="1726693"/>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46" name="object 2146"/>
          <p:cNvSpPr/>
          <p:nvPr/>
        </p:nvSpPr>
        <p:spPr>
          <a:xfrm>
            <a:off x="2227718" y="1757945"/>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47" name="object 2147"/>
          <p:cNvSpPr/>
          <p:nvPr/>
        </p:nvSpPr>
        <p:spPr>
          <a:xfrm>
            <a:off x="2227718" y="1789197"/>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148" name="object 2148"/>
          <p:cNvSpPr/>
          <p:nvPr/>
        </p:nvSpPr>
        <p:spPr>
          <a:xfrm>
            <a:off x="2227718" y="1820439"/>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49" name="object 2149"/>
          <p:cNvSpPr/>
          <p:nvPr/>
        </p:nvSpPr>
        <p:spPr>
          <a:xfrm>
            <a:off x="2227718" y="1851656"/>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150" name="object 2150"/>
          <p:cNvSpPr/>
          <p:nvPr/>
        </p:nvSpPr>
        <p:spPr>
          <a:xfrm>
            <a:off x="2227718" y="1882896"/>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51" name="object 2151"/>
          <p:cNvSpPr/>
          <p:nvPr/>
        </p:nvSpPr>
        <p:spPr>
          <a:xfrm>
            <a:off x="2227718" y="191412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52" name="object 2152"/>
          <p:cNvSpPr/>
          <p:nvPr/>
        </p:nvSpPr>
        <p:spPr>
          <a:xfrm>
            <a:off x="2227718" y="1945387"/>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53" name="object 2153"/>
          <p:cNvSpPr/>
          <p:nvPr/>
        </p:nvSpPr>
        <p:spPr>
          <a:xfrm>
            <a:off x="2227718" y="1976628"/>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154" name="object 2154"/>
          <p:cNvSpPr/>
          <p:nvPr/>
        </p:nvSpPr>
        <p:spPr>
          <a:xfrm>
            <a:off x="2227718" y="2007857"/>
            <a:ext cx="15240" cy="0"/>
          </a:xfrm>
          <a:custGeom>
            <a:avLst/>
            <a:gdLst/>
            <a:ahLst/>
            <a:cxnLst/>
            <a:rect l="l" t="t" r="r" b="b"/>
            <a:pathLst>
              <a:path w="15239">
                <a:moveTo>
                  <a:pt x="0" y="0"/>
                </a:moveTo>
                <a:lnTo>
                  <a:pt x="14638" y="0"/>
                </a:lnTo>
              </a:path>
            </a:pathLst>
          </a:custGeom>
          <a:ln w="22755">
            <a:solidFill>
              <a:srgbClr val="737373"/>
            </a:solidFill>
          </a:ln>
        </p:spPr>
        <p:txBody>
          <a:bodyPr wrap="square" lIns="0" tIns="0" rIns="0" bIns="0" rtlCol="0"/>
          <a:lstStyle/>
          <a:p>
            <a:endParaRPr/>
          </a:p>
        </p:txBody>
      </p:sp>
      <p:sp>
        <p:nvSpPr>
          <p:cNvPr id="2155" name="object 2155"/>
          <p:cNvSpPr/>
          <p:nvPr/>
        </p:nvSpPr>
        <p:spPr>
          <a:xfrm>
            <a:off x="2227718" y="2039098"/>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156" name="object 2156"/>
          <p:cNvSpPr/>
          <p:nvPr/>
        </p:nvSpPr>
        <p:spPr>
          <a:xfrm>
            <a:off x="2227718" y="207031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57" name="object 2157"/>
          <p:cNvSpPr/>
          <p:nvPr/>
        </p:nvSpPr>
        <p:spPr>
          <a:xfrm>
            <a:off x="2227718" y="210156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58" name="object 2158"/>
          <p:cNvSpPr/>
          <p:nvPr/>
        </p:nvSpPr>
        <p:spPr>
          <a:xfrm>
            <a:off x="2697044" y="1633009"/>
            <a:ext cx="14604" cy="0"/>
          </a:xfrm>
          <a:custGeom>
            <a:avLst/>
            <a:gdLst/>
            <a:ahLst/>
            <a:cxnLst/>
            <a:rect l="l" t="t" r="r" b="b"/>
            <a:pathLst>
              <a:path w="14605">
                <a:moveTo>
                  <a:pt x="0" y="0"/>
                </a:moveTo>
                <a:lnTo>
                  <a:pt x="14615" y="0"/>
                </a:lnTo>
              </a:path>
            </a:pathLst>
          </a:custGeom>
          <a:ln w="22820">
            <a:solidFill>
              <a:srgbClr val="FFFFFF"/>
            </a:solidFill>
          </a:ln>
        </p:spPr>
        <p:txBody>
          <a:bodyPr wrap="square" lIns="0" tIns="0" rIns="0" bIns="0" rtlCol="0"/>
          <a:lstStyle/>
          <a:p>
            <a:endParaRPr/>
          </a:p>
        </p:txBody>
      </p:sp>
      <p:sp>
        <p:nvSpPr>
          <p:cNvPr id="2159" name="object 2159"/>
          <p:cNvSpPr/>
          <p:nvPr/>
        </p:nvSpPr>
        <p:spPr>
          <a:xfrm>
            <a:off x="2697044" y="1664225"/>
            <a:ext cx="14604" cy="0"/>
          </a:xfrm>
          <a:custGeom>
            <a:avLst/>
            <a:gdLst/>
            <a:ahLst/>
            <a:cxnLst/>
            <a:rect l="l" t="t" r="r" b="b"/>
            <a:pathLst>
              <a:path w="14605">
                <a:moveTo>
                  <a:pt x="0" y="0"/>
                </a:moveTo>
                <a:lnTo>
                  <a:pt x="14615" y="0"/>
                </a:lnTo>
              </a:path>
            </a:pathLst>
          </a:custGeom>
          <a:ln w="22754">
            <a:solidFill>
              <a:srgbClr val="FFFFFF"/>
            </a:solidFill>
          </a:ln>
        </p:spPr>
        <p:txBody>
          <a:bodyPr wrap="square" lIns="0" tIns="0" rIns="0" bIns="0" rtlCol="0"/>
          <a:lstStyle/>
          <a:p>
            <a:endParaRPr/>
          </a:p>
        </p:txBody>
      </p:sp>
      <p:sp>
        <p:nvSpPr>
          <p:cNvPr id="2160" name="object 2160"/>
          <p:cNvSpPr/>
          <p:nvPr/>
        </p:nvSpPr>
        <p:spPr>
          <a:xfrm>
            <a:off x="2697044" y="1695465"/>
            <a:ext cx="14604" cy="0"/>
          </a:xfrm>
          <a:custGeom>
            <a:avLst/>
            <a:gdLst/>
            <a:ahLst/>
            <a:cxnLst/>
            <a:rect l="l" t="t" r="r" b="b"/>
            <a:pathLst>
              <a:path w="14605">
                <a:moveTo>
                  <a:pt x="0" y="0"/>
                </a:moveTo>
                <a:lnTo>
                  <a:pt x="14615" y="0"/>
                </a:lnTo>
              </a:path>
            </a:pathLst>
          </a:custGeom>
          <a:ln w="22823">
            <a:solidFill>
              <a:srgbClr val="FFFFFF"/>
            </a:solidFill>
          </a:ln>
        </p:spPr>
        <p:txBody>
          <a:bodyPr wrap="square" lIns="0" tIns="0" rIns="0" bIns="0" rtlCol="0"/>
          <a:lstStyle/>
          <a:p>
            <a:endParaRPr/>
          </a:p>
        </p:txBody>
      </p:sp>
      <p:sp>
        <p:nvSpPr>
          <p:cNvPr id="2161" name="object 2161"/>
          <p:cNvSpPr/>
          <p:nvPr/>
        </p:nvSpPr>
        <p:spPr>
          <a:xfrm>
            <a:off x="2697044" y="1726693"/>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162" name="object 2162"/>
          <p:cNvSpPr/>
          <p:nvPr/>
        </p:nvSpPr>
        <p:spPr>
          <a:xfrm>
            <a:off x="2697044" y="1757945"/>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163" name="object 2163"/>
          <p:cNvSpPr/>
          <p:nvPr/>
        </p:nvSpPr>
        <p:spPr>
          <a:xfrm>
            <a:off x="2697044" y="1789197"/>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164" name="object 2164"/>
          <p:cNvSpPr/>
          <p:nvPr/>
        </p:nvSpPr>
        <p:spPr>
          <a:xfrm>
            <a:off x="2697044" y="1820439"/>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165" name="object 2165"/>
          <p:cNvSpPr/>
          <p:nvPr/>
        </p:nvSpPr>
        <p:spPr>
          <a:xfrm>
            <a:off x="2697044" y="1851656"/>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166" name="object 2166"/>
          <p:cNvSpPr/>
          <p:nvPr/>
        </p:nvSpPr>
        <p:spPr>
          <a:xfrm>
            <a:off x="2697044" y="1882896"/>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167" name="object 2167"/>
          <p:cNvSpPr/>
          <p:nvPr/>
        </p:nvSpPr>
        <p:spPr>
          <a:xfrm>
            <a:off x="2697044" y="1914125"/>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168" name="object 2168"/>
          <p:cNvSpPr/>
          <p:nvPr/>
        </p:nvSpPr>
        <p:spPr>
          <a:xfrm>
            <a:off x="2697044" y="1945387"/>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169" name="object 2169"/>
          <p:cNvSpPr/>
          <p:nvPr/>
        </p:nvSpPr>
        <p:spPr>
          <a:xfrm>
            <a:off x="2697044" y="1976628"/>
            <a:ext cx="14604" cy="0"/>
          </a:xfrm>
          <a:custGeom>
            <a:avLst/>
            <a:gdLst/>
            <a:ahLst/>
            <a:cxnLst/>
            <a:rect l="l" t="t" r="r" b="b"/>
            <a:pathLst>
              <a:path w="14605">
                <a:moveTo>
                  <a:pt x="0" y="0"/>
                </a:moveTo>
                <a:lnTo>
                  <a:pt x="14615" y="0"/>
                </a:lnTo>
              </a:path>
            </a:pathLst>
          </a:custGeom>
          <a:ln w="22754">
            <a:solidFill>
              <a:srgbClr val="FFFFFF"/>
            </a:solidFill>
          </a:ln>
        </p:spPr>
        <p:txBody>
          <a:bodyPr wrap="square" lIns="0" tIns="0" rIns="0" bIns="0" rtlCol="0"/>
          <a:lstStyle/>
          <a:p>
            <a:endParaRPr/>
          </a:p>
        </p:txBody>
      </p:sp>
      <p:sp>
        <p:nvSpPr>
          <p:cNvPr id="2170" name="object 2170"/>
          <p:cNvSpPr/>
          <p:nvPr/>
        </p:nvSpPr>
        <p:spPr>
          <a:xfrm>
            <a:off x="2697044" y="2007857"/>
            <a:ext cx="14604" cy="0"/>
          </a:xfrm>
          <a:custGeom>
            <a:avLst/>
            <a:gdLst/>
            <a:ahLst/>
            <a:cxnLst/>
            <a:rect l="l" t="t" r="r" b="b"/>
            <a:pathLst>
              <a:path w="14605">
                <a:moveTo>
                  <a:pt x="0" y="0"/>
                </a:moveTo>
                <a:lnTo>
                  <a:pt x="14615" y="0"/>
                </a:lnTo>
              </a:path>
            </a:pathLst>
          </a:custGeom>
          <a:ln w="22755">
            <a:solidFill>
              <a:srgbClr val="FFFFFF"/>
            </a:solidFill>
          </a:ln>
        </p:spPr>
        <p:txBody>
          <a:bodyPr wrap="square" lIns="0" tIns="0" rIns="0" bIns="0" rtlCol="0"/>
          <a:lstStyle/>
          <a:p>
            <a:endParaRPr/>
          </a:p>
        </p:txBody>
      </p:sp>
      <p:sp>
        <p:nvSpPr>
          <p:cNvPr id="2171" name="object 2171"/>
          <p:cNvSpPr/>
          <p:nvPr/>
        </p:nvSpPr>
        <p:spPr>
          <a:xfrm>
            <a:off x="2697044" y="2039098"/>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172" name="object 2172"/>
          <p:cNvSpPr/>
          <p:nvPr/>
        </p:nvSpPr>
        <p:spPr>
          <a:xfrm>
            <a:off x="2697044" y="2070315"/>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173" name="object 2173"/>
          <p:cNvSpPr/>
          <p:nvPr/>
        </p:nvSpPr>
        <p:spPr>
          <a:xfrm>
            <a:off x="2697044" y="2101568"/>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174" name="object 2174"/>
          <p:cNvSpPr/>
          <p:nvPr/>
        </p:nvSpPr>
        <p:spPr>
          <a:xfrm>
            <a:off x="2205573" y="1664225"/>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175" name="object 2175"/>
          <p:cNvSpPr/>
          <p:nvPr/>
        </p:nvSpPr>
        <p:spPr>
          <a:xfrm>
            <a:off x="2205573" y="1695465"/>
            <a:ext cx="15240" cy="0"/>
          </a:xfrm>
          <a:custGeom>
            <a:avLst/>
            <a:gdLst/>
            <a:ahLst/>
            <a:cxnLst/>
            <a:rect l="l" t="t" r="r" b="b"/>
            <a:pathLst>
              <a:path w="15239">
                <a:moveTo>
                  <a:pt x="0" y="0"/>
                </a:moveTo>
                <a:lnTo>
                  <a:pt x="14638" y="0"/>
                </a:lnTo>
              </a:path>
            </a:pathLst>
          </a:custGeom>
          <a:ln w="22823">
            <a:solidFill>
              <a:srgbClr val="677AA4"/>
            </a:solidFill>
          </a:ln>
        </p:spPr>
        <p:txBody>
          <a:bodyPr wrap="square" lIns="0" tIns="0" rIns="0" bIns="0" rtlCol="0"/>
          <a:lstStyle/>
          <a:p>
            <a:endParaRPr/>
          </a:p>
        </p:txBody>
      </p:sp>
      <p:sp>
        <p:nvSpPr>
          <p:cNvPr id="2176" name="object 2176"/>
          <p:cNvSpPr/>
          <p:nvPr/>
        </p:nvSpPr>
        <p:spPr>
          <a:xfrm>
            <a:off x="2205573" y="1726693"/>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177" name="object 2177"/>
          <p:cNvSpPr/>
          <p:nvPr/>
        </p:nvSpPr>
        <p:spPr>
          <a:xfrm>
            <a:off x="2205573" y="1757945"/>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178" name="object 2178"/>
          <p:cNvSpPr/>
          <p:nvPr/>
        </p:nvSpPr>
        <p:spPr>
          <a:xfrm>
            <a:off x="2205573" y="1789197"/>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179" name="object 2179"/>
          <p:cNvSpPr/>
          <p:nvPr/>
        </p:nvSpPr>
        <p:spPr>
          <a:xfrm>
            <a:off x="2205573" y="1820439"/>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180" name="object 2180"/>
          <p:cNvSpPr/>
          <p:nvPr/>
        </p:nvSpPr>
        <p:spPr>
          <a:xfrm>
            <a:off x="2205573" y="1851656"/>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181" name="object 2181"/>
          <p:cNvSpPr/>
          <p:nvPr/>
        </p:nvSpPr>
        <p:spPr>
          <a:xfrm>
            <a:off x="2205573" y="1882896"/>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182" name="object 2182"/>
          <p:cNvSpPr/>
          <p:nvPr/>
        </p:nvSpPr>
        <p:spPr>
          <a:xfrm>
            <a:off x="2205573" y="191412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183" name="object 2183"/>
          <p:cNvSpPr/>
          <p:nvPr/>
        </p:nvSpPr>
        <p:spPr>
          <a:xfrm>
            <a:off x="2205573" y="1945387"/>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184" name="object 2184"/>
          <p:cNvSpPr/>
          <p:nvPr/>
        </p:nvSpPr>
        <p:spPr>
          <a:xfrm>
            <a:off x="2205573" y="1976628"/>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185" name="object 2185"/>
          <p:cNvSpPr/>
          <p:nvPr/>
        </p:nvSpPr>
        <p:spPr>
          <a:xfrm>
            <a:off x="2205573" y="2007857"/>
            <a:ext cx="15240" cy="0"/>
          </a:xfrm>
          <a:custGeom>
            <a:avLst/>
            <a:gdLst/>
            <a:ahLst/>
            <a:cxnLst/>
            <a:rect l="l" t="t" r="r" b="b"/>
            <a:pathLst>
              <a:path w="15239">
                <a:moveTo>
                  <a:pt x="0" y="0"/>
                </a:moveTo>
                <a:lnTo>
                  <a:pt x="14638" y="0"/>
                </a:lnTo>
              </a:path>
            </a:pathLst>
          </a:custGeom>
          <a:ln w="22755">
            <a:solidFill>
              <a:srgbClr val="677AA4"/>
            </a:solidFill>
          </a:ln>
        </p:spPr>
        <p:txBody>
          <a:bodyPr wrap="square" lIns="0" tIns="0" rIns="0" bIns="0" rtlCol="0"/>
          <a:lstStyle/>
          <a:p>
            <a:endParaRPr/>
          </a:p>
        </p:txBody>
      </p:sp>
      <p:sp>
        <p:nvSpPr>
          <p:cNvPr id="2186" name="object 2186"/>
          <p:cNvSpPr/>
          <p:nvPr/>
        </p:nvSpPr>
        <p:spPr>
          <a:xfrm>
            <a:off x="2205573" y="2039098"/>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187" name="object 2187"/>
          <p:cNvSpPr/>
          <p:nvPr/>
        </p:nvSpPr>
        <p:spPr>
          <a:xfrm>
            <a:off x="2205573" y="207031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188" name="object 2188"/>
          <p:cNvSpPr/>
          <p:nvPr/>
        </p:nvSpPr>
        <p:spPr>
          <a:xfrm>
            <a:off x="2205573" y="210156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189" name="object 2189"/>
          <p:cNvSpPr/>
          <p:nvPr/>
        </p:nvSpPr>
        <p:spPr>
          <a:xfrm>
            <a:off x="2183427" y="1695465"/>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190" name="object 2190"/>
          <p:cNvSpPr/>
          <p:nvPr/>
        </p:nvSpPr>
        <p:spPr>
          <a:xfrm>
            <a:off x="2183427" y="1726693"/>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91" name="object 2191"/>
          <p:cNvSpPr/>
          <p:nvPr/>
        </p:nvSpPr>
        <p:spPr>
          <a:xfrm>
            <a:off x="2183427" y="1757945"/>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92" name="object 2192"/>
          <p:cNvSpPr/>
          <p:nvPr/>
        </p:nvSpPr>
        <p:spPr>
          <a:xfrm>
            <a:off x="2183427" y="1789197"/>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193" name="object 2193"/>
          <p:cNvSpPr/>
          <p:nvPr/>
        </p:nvSpPr>
        <p:spPr>
          <a:xfrm>
            <a:off x="2183427" y="1820439"/>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94" name="object 2194"/>
          <p:cNvSpPr/>
          <p:nvPr/>
        </p:nvSpPr>
        <p:spPr>
          <a:xfrm>
            <a:off x="2183427" y="1851656"/>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195" name="object 2195"/>
          <p:cNvSpPr/>
          <p:nvPr/>
        </p:nvSpPr>
        <p:spPr>
          <a:xfrm>
            <a:off x="2183427" y="1882896"/>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96" name="object 2196"/>
          <p:cNvSpPr/>
          <p:nvPr/>
        </p:nvSpPr>
        <p:spPr>
          <a:xfrm>
            <a:off x="2183427" y="191412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197" name="object 2197"/>
          <p:cNvSpPr/>
          <p:nvPr/>
        </p:nvSpPr>
        <p:spPr>
          <a:xfrm>
            <a:off x="2183427" y="1945387"/>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198" name="object 2198"/>
          <p:cNvSpPr/>
          <p:nvPr/>
        </p:nvSpPr>
        <p:spPr>
          <a:xfrm>
            <a:off x="2183427" y="1976628"/>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199" name="object 2199"/>
          <p:cNvSpPr/>
          <p:nvPr/>
        </p:nvSpPr>
        <p:spPr>
          <a:xfrm>
            <a:off x="2183427" y="2007857"/>
            <a:ext cx="15240" cy="0"/>
          </a:xfrm>
          <a:custGeom>
            <a:avLst/>
            <a:gdLst/>
            <a:ahLst/>
            <a:cxnLst/>
            <a:rect l="l" t="t" r="r" b="b"/>
            <a:pathLst>
              <a:path w="15239">
                <a:moveTo>
                  <a:pt x="0" y="0"/>
                </a:moveTo>
                <a:lnTo>
                  <a:pt x="14638" y="0"/>
                </a:lnTo>
              </a:path>
            </a:pathLst>
          </a:custGeom>
          <a:ln w="22755">
            <a:solidFill>
              <a:srgbClr val="737373"/>
            </a:solidFill>
          </a:ln>
        </p:spPr>
        <p:txBody>
          <a:bodyPr wrap="square" lIns="0" tIns="0" rIns="0" bIns="0" rtlCol="0"/>
          <a:lstStyle/>
          <a:p>
            <a:endParaRPr/>
          </a:p>
        </p:txBody>
      </p:sp>
      <p:sp>
        <p:nvSpPr>
          <p:cNvPr id="2200" name="object 2200"/>
          <p:cNvSpPr/>
          <p:nvPr/>
        </p:nvSpPr>
        <p:spPr>
          <a:xfrm>
            <a:off x="2183427" y="2039098"/>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201" name="object 2201"/>
          <p:cNvSpPr/>
          <p:nvPr/>
        </p:nvSpPr>
        <p:spPr>
          <a:xfrm>
            <a:off x="2183427" y="207031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02" name="object 2202"/>
          <p:cNvSpPr/>
          <p:nvPr/>
        </p:nvSpPr>
        <p:spPr>
          <a:xfrm>
            <a:off x="2183427" y="210156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03" name="object 2203"/>
          <p:cNvSpPr/>
          <p:nvPr/>
        </p:nvSpPr>
        <p:spPr>
          <a:xfrm>
            <a:off x="2161259" y="1726693"/>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204" name="object 2204"/>
          <p:cNvSpPr/>
          <p:nvPr/>
        </p:nvSpPr>
        <p:spPr>
          <a:xfrm>
            <a:off x="2161259" y="1757945"/>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205" name="object 2205"/>
          <p:cNvSpPr/>
          <p:nvPr/>
        </p:nvSpPr>
        <p:spPr>
          <a:xfrm>
            <a:off x="2161259" y="1789197"/>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206" name="object 2206"/>
          <p:cNvSpPr/>
          <p:nvPr/>
        </p:nvSpPr>
        <p:spPr>
          <a:xfrm>
            <a:off x="2161259" y="1820439"/>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207" name="object 2207"/>
          <p:cNvSpPr/>
          <p:nvPr/>
        </p:nvSpPr>
        <p:spPr>
          <a:xfrm>
            <a:off x="2161259" y="1851656"/>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208" name="object 2208"/>
          <p:cNvSpPr/>
          <p:nvPr/>
        </p:nvSpPr>
        <p:spPr>
          <a:xfrm>
            <a:off x="2161259" y="1882896"/>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209" name="object 2209"/>
          <p:cNvSpPr/>
          <p:nvPr/>
        </p:nvSpPr>
        <p:spPr>
          <a:xfrm>
            <a:off x="2161259" y="191412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210" name="object 2210"/>
          <p:cNvSpPr/>
          <p:nvPr/>
        </p:nvSpPr>
        <p:spPr>
          <a:xfrm>
            <a:off x="2161259" y="1945387"/>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211" name="object 2211"/>
          <p:cNvSpPr/>
          <p:nvPr/>
        </p:nvSpPr>
        <p:spPr>
          <a:xfrm>
            <a:off x="2161259" y="1976628"/>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212" name="object 2212"/>
          <p:cNvSpPr/>
          <p:nvPr/>
        </p:nvSpPr>
        <p:spPr>
          <a:xfrm>
            <a:off x="2161259" y="2007857"/>
            <a:ext cx="15240" cy="0"/>
          </a:xfrm>
          <a:custGeom>
            <a:avLst/>
            <a:gdLst/>
            <a:ahLst/>
            <a:cxnLst/>
            <a:rect l="l" t="t" r="r" b="b"/>
            <a:pathLst>
              <a:path w="15239">
                <a:moveTo>
                  <a:pt x="0" y="0"/>
                </a:moveTo>
                <a:lnTo>
                  <a:pt x="14638" y="0"/>
                </a:lnTo>
              </a:path>
            </a:pathLst>
          </a:custGeom>
          <a:ln w="22755">
            <a:solidFill>
              <a:srgbClr val="677AA4"/>
            </a:solidFill>
          </a:ln>
        </p:spPr>
        <p:txBody>
          <a:bodyPr wrap="square" lIns="0" tIns="0" rIns="0" bIns="0" rtlCol="0"/>
          <a:lstStyle/>
          <a:p>
            <a:endParaRPr/>
          </a:p>
        </p:txBody>
      </p:sp>
      <p:sp>
        <p:nvSpPr>
          <p:cNvPr id="2213" name="object 2213"/>
          <p:cNvSpPr/>
          <p:nvPr/>
        </p:nvSpPr>
        <p:spPr>
          <a:xfrm>
            <a:off x="2161259" y="2039098"/>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214" name="object 2214"/>
          <p:cNvSpPr/>
          <p:nvPr/>
        </p:nvSpPr>
        <p:spPr>
          <a:xfrm>
            <a:off x="2161259" y="207031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215" name="object 2215"/>
          <p:cNvSpPr/>
          <p:nvPr/>
        </p:nvSpPr>
        <p:spPr>
          <a:xfrm>
            <a:off x="2161259" y="210156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216" name="object 2216"/>
          <p:cNvSpPr/>
          <p:nvPr/>
        </p:nvSpPr>
        <p:spPr>
          <a:xfrm>
            <a:off x="2139068" y="1757945"/>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217" name="object 2217"/>
          <p:cNvSpPr/>
          <p:nvPr/>
        </p:nvSpPr>
        <p:spPr>
          <a:xfrm>
            <a:off x="2139068" y="1789197"/>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218" name="object 2218"/>
          <p:cNvSpPr/>
          <p:nvPr/>
        </p:nvSpPr>
        <p:spPr>
          <a:xfrm>
            <a:off x="2139068" y="1820439"/>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19" name="object 2219"/>
          <p:cNvSpPr/>
          <p:nvPr/>
        </p:nvSpPr>
        <p:spPr>
          <a:xfrm>
            <a:off x="2139068" y="1851656"/>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220" name="object 2220"/>
          <p:cNvSpPr/>
          <p:nvPr/>
        </p:nvSpPr>
        <p:spPr>
          <a:xfrm>
            <a:off x="2139068" y="1882896"/>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21" name="object 2221"/>
          <p:cNvSpPr/>
          <p:nvPr/>
        </p:nvSpPr>
        <p:spPr>
          <a:xfrm>
            <a:off x="2139068" y="191412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22" name="object 2222"/>
          <p:cNvSpPr/>
          <p:nvPr/>
        </p:nvSpPr>
        <p:spPr>
          <a:xfrm>
            <a:off x="2139068" y="1945387"/>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223" name="object 2223"/>
          <p:cNvSpPr/>
          <p:nvPr/>
        </p:nvSpPr>
        <p:spPr>
          <a:xfrm>
            <a:off x="2139068" y="1976628"/>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224" name="object 2224"/>
          <p:cNvSpPr/>
          <p:nvPr/>
        </p:nvSpPr>
        <p:spPr>
          <a:xfrm>
            <a:off x="2139068" y="2007857"/>
            <a:ext cx="15240" cy="0"/>
          </a:xfrm>
          <a:custGeom>
            <a:avLst/>
            <a:gdLst/>
            <a:ahLst/>
            <a:cxnLst/>
            <a:rect l="l" t="t" r="r" b="b"/>
            <a:pathLst>
              <a:path w="15239">
                <a:moveTo>
                  <a:pt x="0" y="0"/>
                </a:moveTo>
                <a:lnTo>
                  <a:pt x="14638" y="0"/>
                </a:lnTo>
              </a:path>
            </a:pathLst>
          </a:custGeom>
          <a:ln w="22755">
            <a:solidFill>
              <a:srgbClr val="737373"/>
            </a:solidFill>
          </a:ln>
        </p:spPr>
        <p:txBody>
          <a:bodyPr wrap="square" lIns="0" tIns="0" rIns="0" bIns="0" rtlCol="0"/>
          <a:lstStyle/>
          <a:p>
            <a:endParaRPr/>
          </a:p>
        </p:txBody>
      </p:sp>
      <p:sp>
        <p:nvSpPr>
          <p:cNvPr id="2225" name="object 2225"/>
          <p:cNvSpPr/>
          <p:nvPr/>
        </p:nvSpPr>
        <p:spPr>
          <a:xfrm>
            <a:off x="2139068" y="2039098"/>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226" name="object 2226"/>
          <p:cNvSpPr/>
          <p:nvPr/>
        </p:nvSpPr>
        <p:spPr>
          <a:xfrm>
            <a:off x="2139068" y="207031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27" name="object 2227"/>
          <p:cNvSpPr/>
          <p:nvPr/>
        </p:nvSpPr>
        <p:spPr>
          <a:xfrm>
            <a:off x="2139068" y="210156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228" name="object 2228"/>
          <p:cNvSpPr/>
          <p:nvPr/>
        </p:nvSpPr>
        <p:spPr>
          <a:xfrm>
            <a:off x="2116945" y="1789197"/>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229" name="object 2229"/>
          <p:cNvSpPr/>
          <p:nvPr/>
        </p:nvSpPr>
        <p:spPr>
          <a:xfrm>
            <a:off x="2116945" y="1820439"/>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230" name="object 2230"/>
          <p:cNvSpPr/>
          <p:nvPr/>
        </p:nvSpPr>
        <p:spPr>
          <a:xfrm>
            <a:off x="2116945" y="1851656"/>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231" name="object 2231"/>
          <p:cNvSpPr/>
          <p:nvPr/>
        </p:nvSpPr>
        <p:spPr>
          <a:xfrm>
            <a:off x="2116945" y="1882896"/>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232" name="object 2232"/>
          <p:cNvSpPr/>
          <p:nvPr/>
        </p:nvSpPr>
        <p:spPr>
          <a:xfrm>
            <a:off x="2116945" y="1914125"/>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233" name="object 2233"/>
          <p:cNvSpPr/>
          <p:nvPr/>
        </p:nvSpPr>
        <p:spPr>
          <a:xfrm>
            <a:off x="2116945" y="1945387"/>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234" name="object 2234"/>
          <p:cNvSpPr/>
          <p:nvPr/>
        </p:nvSpPr>
        <p:spPr>
          <a:xfrm>
            <a:off x="2116945" y="1976628"/>
            <a:ext cx="14604" cy="0"/>
          </a:xfrm>
          <a:custGeom>
            <a:avLst/>
            <a:gdLst/>
            <a:ahLst/>
            <a:cxnLst/>
            <a:rect l="l" t="t" r="r" b="b"/>
            <a:pathLst>
              <a:path w="14605">
                <a:moveTo>
                  <a:pt x="0" y="0"/>
                </a:moveTo>
                <a:lnTo>
                  <a:pt x="14615" y="0"/>
                </a:lnTo>
              </a:path>
            </a:pathLst>
          </a:custGeom>
          <a:ln w="22754">
            <a:solidFill>
              <a:srgbClr val="677AA4"/>
            </a:solidFill>
          </a:ln>
        </p:spPr>
        <p:txBody>
          <a:bodyPr wrap="square" lIns="0" tIns="0" rIns="0" bIns="0" rtlCol="0"/>
          <a:lstStyle/>
          <a:p>
            <a:endParaRPr/>
          </a:p>
        </p:txBody>
      </p:sp>
      <p:sp>
        <p:nvSpPr>
          <p:cNvPr id="2235" name="object 2235"/>
          <p:cNvSpPr/>
          <p:nvPr/>
        </p:nvSpPr>
        <p:spPr>
          <a:xfrm>
            <a:off x="2116945" y="2007857"/>
            <a:ext cx="14604" cy="0"/>
          </a:xfrm>
          <a:custGeom>
            <a:avLst/>
            <a:gdLst/>
            <a:ahLst/>
            <a:cxnLst/>
            <a:rect l="l" t="t" r="r" b="b"/>
            <a:pathLst>
              <a:path w="14605">
                <a:moveTo>
                  <a:pt x="0" y="0"/>
                </a:moveTo>
                <a:lnTo>
                  <a:pt x="14615" y="0"/>
                </a:lnTo>
              </a:path>
            </a:pathLst>
          </a:custGeom>
          <a:ln w="22755">
            <a:solidFill>
              <a:srgbClr val="677AA4"/>
            </a:solidFill>
          </a:ln>
        </p:spPr>
        <p:txBody>
          <a:bodyPr wrap="square" lIns="0" tIns="0" rIns="0" bIns="0" rtlCol="0"/>
          <a:lstStyle/>
          <a:p>
            <a:endParaRPr/>
          </a:p>
        </p:txBody>
      </p:sp>
      <p:sp>
        <p:nvSpPr>
          <p:cNvPr id="2236" name="object 2236"/>
          <p:cNvSpPr/>
          <p:nvPr/>
        </p:nvSpPr>
        <p:spPr>
          <a:xfrm>
            <a:off x="2116945" y="2039098"/>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237" name="object 2237"/>
          <p:cNvSpPr/>
          <p:nvPr/>
        </p:nvSpPr>
        <p:spPr>
          <a:xfrm>
            <a:off x="2116945" y="2070315"/>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238" name="object 2238"/>
          <p:cNvSpPr/>
          <p:nvPr/>
        </p:nvSpPr>
        <p:spPr>
          <a:xfrm>
            <a:off x="2116945" y="2101568"/>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239" name="object 2239"/>
          <p:cNvSpPr/>
          <p:nvPr/>
        </p:nvSpPr>
        <p:spPr>
          <a:xfrm>
            <a:off x="2271429" y="2683991"/>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240" name="object 2240"/>
          <p:cNvSpPr/>
          <p:nvPr/>
        </p:nvSpPr>
        <p:spPr>
          <a:xfrm>
            <a:off x="2318243" y="2683991"/>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241" name="object 2241"/>
          <p:cNvSpPr/>
          <p:nvPr/>
        </p:nvSpPr>
        <p:spPr>
          <a:xfrm>
            <a:off x="2365023" y="2683991"/>
            <a:ext cx="0" cy="54610"/>
          </a:xfrm>
          <a:custGeom>
            <a:avLst/>
            <a:gdLst/>
            <a:ahLst/>
            <a:cxnLst/>
            <a:rect l="l" t="t" r="r" b="b"/>
            <a:pathLst>
              <a:path h="54610">
                <a:moveTo>
                  <a:pt x="0" y="0"/>
                </a:moveTo>
                <a:lnTo>
                  <a:pt x="0" y="54027"/>
                </a:lnTo>
              </a:path>
            </a:pathLst>
          </a:custGeom>
          <a:ln w="37769">
            <a:solidFill>
              <a:srgbClr val="677AA4"/>
            </a:solidFill>
          </a:ln>
        </p:spPr>
        <p:txBody>
          <a:bodyPr wrap="square" lIns="0" tIns="0" rIns="0" bIns="0" rtlCol="0"/>
          <a:lstStyle/>
          <a:p>
            <a:endParaRPr/>
          </a:p>
        </p:txBody>
      </p:sp>
      <p:sp>
        <p:nvSpPr>
          <p:cNvPr id="2242" name="object 2242"/>
          <p:cNvSpPr/>
          <p:nvPr/>
        </p:nvSpPr>
        <p:spPr>
          <a:xfrm>
            <a:off x="2411825" y="2683991"/>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243" name="object 2243"/>
          <p:cNvSpPr/>
          <p:nvPr/>
        </p:nvSpPr>
        <p:spPr>
          <a:xfrm>
            <a:off x="2458718" y="2683991"/>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244" name="object 2244"/>
          <p:cNvSpPr/>
          <p:nvPr/>
        </p:nvSpPr>
        <p:spPr>
          <a:xfrm>
            <a:off x="2505396" y="2683991"/>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245" name="object 2245"/>
          <p:cNvSpPr/>
          <p:nvPr/>
        </p:nvSpPr>
        <p:spPr>
          <a:xfrm>
            <a:off x="2552301" y="2683991"/>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246" name="object 2246"/>
          <p:cNvSpPr/>
          <p:nvPr/>
        </p:nvSpPr>
        <p:spPr>
          <a:xfrm>
            <a:off x="2598969" y="2683991"/>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247" name="object 2247"/>
          <p:cNvSpPr/>
          <p:nvPr/>
        </p:nvSpPr>
        <p:spPr>
          <a:xfrm>
            <a:off x="2645771" y="2683991"/>
            <a:ext cx="0" cy="54610"/>
          </a:xfrm>
          <a:custGeom>
            <a:avLst/>
            <a:gdLst/>
            <a:ahLst/>
            <a:cxnLst/>
            <a:rect l="l" t="t" r="r" b="b"/>
            <a:pathLst>
              <a:path h="54610">
                <a:moveTo>
                  <a:pt x="0" y="0"/>
                </a:moveTo>
                <a:lnTo>
                  <a:pt x="0" y="54027"/>
                </a:lnTo>
              </a:path>
            </a:pathLst>
          </a:custGeom>
          <a:ln w="37814">
            <a:solidFill>
              <a:srgbClr val="314C7E"/>
            </a:solidFill>
          </a:ln>
        </p:spPr>
        <p:txBody>
          <a:bodyPr wrap="square" lIns="0" tIns="0" rIns="0" bIns="0" rtlCol="0"/>
          <a:lstStyle/>
          <a:p>
            <a:endParaRPr/>
          </a:p>
        </p:txBody>
      </p:sp>
      <p:sp>
        <p:nvSpPr>
          <p:cNvPr id="2248" name="object 2248"/>
          <p:cNvSpPr/>
          <p:nvPr/>
        </p:nvSpPr>
        <p:spPr>
          <a:xfrm>
            <a:off x="2680973" y="2695724"/>
            <a:ext cx="0" cy="31115"/>
          </a:xfrm>
          <a:custGeom>
            <a:avLst/>
            <a:gdLst/>
            <a:ahLst/>
            <a:cxnLst/>
            <a:rect l="l" t="t" r="r" b="b"/>
            <a:pathLst>
              <a:path h="31114">
                <a:moveTo>
                  <a:pt x="0" y="0"/>
                </a:moveTo>
                <a:lnTo>
                  <a:pt x="0" y="30607"/>
                </a:lnTo>
              </a:path>
            </a:pathLst>
          </a:custGeom>
          <a:ln w="14615">
            <a:solidFill>
              <a:srgbClr val="677AA4"/>
            </a:solidFill>
          </a:ln>
        </p:spPr>
        <p:txBody>
          <a:bodyPr wrap="square" lIns="0" tIns="0" rIns="0" bIns="0" rtlCol="0"/>
          <a:lstStyle/>
          <a:p>
            <a:endParaRPr/>
          </a:p>
        </p:txBody>
      </p:sp>
      <p:sp>
        <p:nvSpPr>
          <p:cNvPr id="2249" name="object 2249"/>
          <p:cNvSpPr/>
          <p:nvPr/>
        </p:nvSpPr>
        <p:spPr>
          <a:xfrm>
            <a:off x="2271429" y="2559119"/>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250" name="object 2250"/>
          <p:cNvSpPr/>
          <p:nvPr/>
        </p:nvSpPr>
        <p:spPr>
          <a:xfrm>
            <a:off x="2318243" y="2559119"/>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251" name="object 2251"/>
          <p:cNvSpPr/>
          <p:nvPr/>
        </p:nvSpPr>
        <p:spPr>
          <a:xfrm>
            <a:off x="2365023" y="2559119"/>
            <a:ext cx="0" cy="54610"/>
          </a:xfrm>
          <a:custGeom>
            <a:avLst/>
            <a:gdLst/>
            <a:ahLst/>
            <a:cxnLst/>
            <a:rect l="l" t="t" r="r" b="b"/>
            <a:pathLst>
              <a:path h="54610">
                <a:moveTo>
                  <a:pt x="0" y="0"/>
                </a:moveTo>
                <a:lnTo>
                  <a:pt x="0" y="54027"/>
                </a:lnTo>
              </a:path>
            </a:pathLst>
          </a:custGeom>
          <a:ln w="37769">
            <a:solidFill>
              <a:srgbClr val="677AA4"/>
            </a:solidFill>
          </a:ln>
        </p:spPr>
        <p:txBody>
          <a:bodyPr wrap="square" lIns="0" tIns="0" rIns="0" bIns="0" rtlCol="0"/>
          <a:lstStyle/>
          <a:p>
            <a:endParaRPr/>
          </a:p>
        </p:txBody>
      </p:sp>
      <p:sp>
        <p:nvSpPr>
          <p:cNvPr id="2252" name="object 2252"/>
          <p:cNvSpPr/>
          <p:nvPr/>
        </p:nvSpPr>
        <p:spPr>
          <a:xfrm>
            <a:off x="2411825" y="2559119"/>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253" name="object 2253"/>
          <p:cNvSpPr/>
          <p:nvPr/>
        </p:nvSpPr>
        <p:spPr>
          <a:xfrm>
            <a:off x="2458718" y="2559119"/>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254" name="object 2254"/>
          <p:cNvSpPr/>
          <p:nvPr/>
        </p:nvSpPr>
        <p:spPr>
          <a:xfrm>
            <a:off x="2505396" y="2559119"/>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255" name="object 2255"/>
          <p:cNvSpPr/>
          <p:nvPr/>
        </p:nvSpPr>
        <p:spPr>
          <a:xfrm>
            <a:off x="2552301" y="2559119"/>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256" name="object 2256"/>
          <p:cNvSpPr/>
          <p:nvPr/>
        </p:nvSpPr>
        <p:spPr>
          <a:xfrm>
            <a:off x="2598969" y="2559119"/>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257" name="object 2257"/>
          <p:cNvSpPr/>
          <p:nvPr/>
        </p:nvSpPr>
        <p:spPr>
          <a:xfrm>
            <a:off x="2645771" y="2559119"/>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258" name="object 2258"/>
          <p:cNvSpPr/>
          <p:nvPr/>
        </p:nvSpPr>
        <p:spPr>
          <a:xfrm>
            <a:off x="2680973" y="2570847"/>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259" name="object 2259"/>
          <p:cNvSpPr/>
          <p:nvPr/>
        </p:nvSpPr>
        <p:spPr>
          <a:xfrm>
            <a:off x="2271540" y="2621601"/>
            <a:ext cx="0" cy="54610"/>
          </a:xfrm>
          <a:custGeom>
            <a:avLst/>
            <a:gdLst/>
            <a:ahLst/>
            <a:cxnLst/>
            <a:rect l="l" t="t" r="r" b="b"/>
            <a:pathLst>
              <a:path h="54610">
                <a:moveTo>
                  <a:pt x="0" y="0"/>
                </a:moveTo>
                <a:lnTo>
                  <a:pt x="0" y="54027"/>
                </a:lnTo>
              </a:path>
            </a:pathLst>
          </a:custGeom>
          <a:ln w="37569">
            <a:solidFill>
              <a:srgbClr val="677AA4"/>
            </a:solidFill>
          </a:ln>
        </p:spPr>
        <p:txBody>
          <a:bodyPr wrap="square" lIns="0" tIns="0" rIns="0" bIns="0" rtlCol="0"/>
          <a:lstStyle/>
          <a:p>
            <a:endParaRPr/>
          </a:p>
        </p:txBody>
      </p:sp>
      <p:sp>
        <p:nvSpPr>
          <p:cNvPr id="2260" name="object 2260"/>
          <p:cNvSpPr/>
          <p:nvPr/>
        </p:nvSpPr>
        <p:spPr>
          <a:xfrm>
            <a:off x="2318355" y="2621601"/>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261" name="object 2261"/>
          <p:cNvSpPr/>
          <p:nvPr/>
        </p:nvSpPr>
        <p:spPr>
          <a:xfrm>
            <a:off x="2365147" y="2621601"/>
            <a:ext cx="0" cy="54610"/>
          </a:xfrm>
          <a:custGeom>
            <a:avLst/>
            <a:gdLst/>
            <a:ahLst/>
            <a:cxnLst/>
            <a:rect l="l" t="t" r="r" b="b"/>
            <a:pathLst>
              <a:path h="54610">
                <a:moveTo>
                  <a:pt x="0" y="0"/>
                </a:moveTo>
                <a:lnTo>
                  <a:pt x="0" y="54027"/>
                </a:lnTo>
              </a:path>
            </a:pathLst>
          </a:custGeom>
          <a:ln w="37522">
            <a:solidFill>
              <a:srgbClr val="677AA4"/>
            </a:solidFill>
          </a:ln>
        </p:spPr>
        <p:txBody>
          <a:bodyPr wrap="square" lIns="0" tIns="0" rIns="0" bIns="0" rtlCol="0"/>
          <a:lstStyle/>
          <a:p>
            <a:endParaRPr/>
          </a:p>
        </p:txBody>
      </p:sp>
      <p:sp>
        <p:nvSpPr>
          <p:cNvPr id="2262" name="object 2262"/>
          <p:cNvSpPr/>
          <p:nvPr/>
        </p:nvSpPr>
        <p:spPr>
          <a:xfrm>
            <a:off x="2411938" y="2621601"/>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263" name="object 2263"/>
          <p:cNvSpPr/>
          <p:nvPr/>
        </p:nvSpPr>
        <p:spPr>
          <a:xfrm>
            <a:off x="2458730" y="2621601"/>
            <a:ext cx="0" cy="54610"/>
          </a:xfrm>
          <a:custGeom>
            <a:avLst/>
            <a:gdLst/>
            <a:ahLst/>
            <a:cxnLst/>
            <a:rect l="l" t="t" r="r" b="b"/>
            <a:pathLst>
              <a:path h="54610">
                <a:moveTo>
                  <a:pt x="0" y="0"/>
                </a:moveTo>
                <a:lnTo>
                  <a:pt x="0" y="54027"/>
                </a:lnTo>
              </a:path>
            </a:pathLst>
          </a:custGeom>
          <a:ln w="37612">
            <a:solidFill>
              <a:srgbClr val="314C7E"/>
            </a:solidFill>
          </a:ln>
        </p:spPr>
        <p:txBody>
          <a:bodyPr wrap="square" lIns="0" tIns="0" rIns="0" bIns="0" rtlCol="0"/>
          <a:lstStyle/>
          <a:p>
            <a:endParaRPr/>
          </a:p>
        </p:txBody>
      </p:sp>
      <p:sp>
        <p:nvSpPr>
          <p:cNvPr id="2264" name="object 2264"/>
          <p:cNvSpPr/>
          <p:nvPr/>
        </p:nvSpPr>
        <p:spPr>
          <a:xfrm>
            <a:off x="2505508" y="2621601"/>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265" name="object 2265"/>
          <p:cNvSpPr/>
          <p:nvPr/>
        </p:nvSpPr>
        <p:spPr>
          <a:xfrm>
            <a:off x="2552312" y="2621601"/>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266" name="object 2266"/>
          <p:cNvSpPr/>
          <p:nvPr/>
        </p:nvSpPr>
        <p:spPr>
          <a:xfrm>
            <a:off x="2599081" y="2621601"/>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267" name="object 2267"/>
          <p:cNvSpPr/>
          <p:nvPr/>
        </p:nvSpPr>
        <p:spPr>
          <a:xfrm>
            <a:off x="2645883" y="2621601"/>
            <a:ext cx="0" cy="54610"/>
          </a:xfrm>
          <a:custGeom>
            <a:avLst/>
            <a:gdLst/>
            <a:ahLst/>
            <a:cxnLst/>
            <a:rect l="l" t="t" r="r" b="b"/>
            <a:pathLst>
              <a:path h="54610">
                <a:moveTo>
                  <a:pt x="0" y="0"/>
                </a:moveTo>
                <a:lnTo>
                  <a:pt x="0" y="54027"/>
                </a:lnTo>
              </a:path>
            </a:pathLst>
          </a:custGeom>
          <a:ln w="37590">
            <a:solidFill>
              <a:srgbClr val="677AA4"/>
            </a:solidFill>
          </a:ln>
        </p:spPr>
        <p:txBody>
          <a:bodyPr wrap="square" lIns="0" tIns="0" rIns="0" bIns="0" rtlCol="0"/>
          <a:lstStyle/>
          <a:p>
            <a:endParaRPr/>
          </a:p>
        </p:txBody>
      </p:sp>
      <p:sp>
        <p:nvSpPr>
          <p:cNvPr id="2268" name="object 2268"/>
          <p:cNvSpPr/>
          <p:nvPr/>
        </p:nvSpPr>
        <p:spPr>
          <a:xfrm>
            <a:off x="2680973" y="2633327"/>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269" name="object 2269"/>
          <p:cNvSpPr/>
          <p:nvPr/>
        </p:nvSpPr>
        <p:spPr>
          <a:xfrm>
            <a:off x="2271429" y="2434137"/>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2270" name="object 2270"/>
          <p:cNvSpPr/>
          <p:nvPr/>
        </p:nvSpPr>
        <p:spPr>
          <a:xfrm>
            <a:off x="2318243" y="2434137"/>
            <a:ext cx="0" cy="54610"/>
          </a:xfrm>
          <a:custGeom>
            <a:avLst/>
            <a:gdLst/>
            <a:ahLst/>
            <a:cxnLst/>
            <a:rect l="l" t="t" r="r" b="b"/>
            <a:pathLst>
              <a:path h="54610">
                <a:moveTo>
                  <a:pt x="0" y="0"/>
                </a:moveTo>
                <a:lnTo>
                  <a:pt x="0" y="54025"/>
                </a:lnTo>
              </a:path>
            </a:pathLst>
          </a:custGeom>
          <a:ln w="37812">
            <a:solidFill>
              <a:srgbClr val="677AA4"/>
            </a:solidFill>
          </a:ln>
        </p:spPr>
        <p:txBody>
          <a:bodyPr wrap="square" lIns="0" tIns="0" rIns="0" bIns="0" rtlCol="0"/>
          <a:lstStyle/>
          <a:p>
            <a:endParaRPr/>
          </a:p>
        </p:txBody>
      </p:sp>
      <p:sp>
        <p:nvSpPr>
          <p:cNvPr id="2271" name="object 2271"/>
          <p:cNvSpPr/>
          <p:nvPr/>
        </p:nvSpPr>
        <p:spPr>
          <a:xfrm>
            <a:off x="2365023" y="2434137"/>
            <a:ext cx="0" cy="54610"/>
          </a:xfrm>
          <a:custGeom>
            <a:avLst/>
            <a:gdLst/>
            <a:ahLst/>
            <a:cxnLst/>
            <a:rect l="l" t="t" r="r" b="b"/>
            <a:pathLst>
              <a:path h="54610">
                <a:moveTo>
                  <a:pt x="0" y="0"/>
                </a:moveTo>
                <a:lnTo>
                  <a:pt x="0" y="54025"/>
                </a:lnTo>
              </a:path>
            </a:pathLst>
          </a:custGeom>
          <a:ln w="37769">
            <a:solidFill>
              <a:srgbClr val="314C7E"/>
            </a:solidFill>
          </a:ln>
        </p:spPr>
        <p:txBody>
          <a:bodyPr wrap="square" lIns="0" tIns="0" rIns="0" bIns="0" rtlCol="0"/>
          <a:lstStyle/>
          <a:p>
            <a:endParaRPr/>
          </a:p>
        </p:txBody>
      </p:sp>
      <p:sp>
        <p:nvSpPr>
          <p:cNvPr id="2272" name="object 2272"/>
          <p:cNvSpPr/>
          <p:nvPr/>
        </p:nvSpPr>
        <p:spPr>
          <a:xfrm>
            <a:off x="2411825" y="2434137"/>
            <a:ext cx="0" cy="54610"/>
          </a:xfrm>
          <a:custGeom>
            <a:avLst/>
            <a:gdLst/>
            <a:ahLst/>
            <a:cxnLst/>
            <a:rect l="l" t="t" r="r" b="b"/>
            <a:pathLst>
              <a:path h="54610">
                <a:moveTo>
                  <a:pt x="0" y="0"/>
                </a:moveTo>
                <a:lnTo>
                  <a:pt x="0" y="54025"/>
                </a:lnTo>
              </a:path>
            </a:pathLst>
          </a:custGeom>
          <a:ln w="37814">
            <a:solidFill>
              <a:srgbClr val="677AA4"/>
            </a:solidFill>
          </a:ln>
        </p:spPr>
        <p:txBody>
          <a:bodyPr wrap="square" lIns="0" tIns="0" rIns="0" bIns="0" rtlCol="0"/>
          <a:lstStyle/>
          <a:p>
            <a:endParaRPr/>
          </a:p>
        </p:txBody>
      </p:sp>
      <p:sp>
        <p:nvSpPr>
          <p:cNvPr id="2273" name="object 2273"/>
          <p:cNvSpPr/>
          <p:nvPr/>
        </p:nvSpPr>
        <p:spPr>
          <a:xfrm>
            <a:off x="2458718" y="2434137"/>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2274" name="object 2274"/>
          <p:cNvSpPr/>
          <p:nvPr/>
        </p:nvSpPr>
        <p:spPr>
          <a:xfrm>
            <a:off x="2505396" y="2434137"/>
            <a:ext cx="0" cy="54610"/>
          </a:xfrm>
          <a:custGeom>
            <a:avLst/>
            <a:gdLst/>
            <a:ahLst/>
            <a:cxnLst/>
            <a:rect l="l" t="t" r="r" b="b"/>
            <a:pathLst>
              <a:path h="54610">
                <a:moveTo>
                  <a:pt x="0" y="0"/>
                </a:moveTo>
                <a:lnTo>
                  <a:pt x="0" y="54025"/>
                </a:lnTo>
              </a:path>
            </a:pathLst>
          </a:custGeom>
          <a:ln w="37792">
            <a:solidFill>
              <a:srgbClr val="314C7E"/>
            </a:solidFill>
          </a:ln>
        </p:spPr>
        <p:txBody>
          <a:bodyPr wrap="square" lIns="0" tIns="0" rIns="0" bIns="0" rtlCol="0"/>
          <a:lstStyle/>
          <a:p>
            <a:endParaRPr/>
          </a:p>
        </p:txBody>
      </p:sp>
      <p:sp>
        <p:nvSpPr>
          <p:cNvPr id="2275" name="object 2275"/>
          <p:cNvSpPr/>
          <p:nvPr/>
        </p:nvSpPr>
        <p:spPr>
          <a:xfrm>
            <a:off x="2552301" y="2434137"/>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2276" name="object 2276"/>
          <p:cNvSpPr/>
          <p:nvPr/>
        </p:nvSpPr>
        <p:spPr>
          <a:xfrm>
            <a:off x="2598969" y="2434137"/>
            <a:ext cx="0" cy="54610"/>
          </a:xfrm>
          <a:custGeom>
            <a:avLst/>
            <a:gdLst/>
            <a:ahLst/>
            <a:cxnLst/>
            <a:rect l="l" t="t" r="r" b="b"/>
            <a:pathLst>
              <a:path h="54610">
                <a:moveTo>
                  <a:pt x="0" y="0"/>
                </a:moveTo>
                <a:lnTo>
                  <a:pt x="0" y="54025"/>
                </a:lnTo>
              </a:path>
            </a:pathLst>
          </a:custGeom>
          <a:ln w="37812">
            <a:solidFill>
              <a:srgbClr val="677AA4"/>
            </a:solidFill>
          </a:ln>
        </p:spPr>
        <p:txBody>
          <a:bodyPr wrap="square" lIns="0" tIns="0" rIns="0" bIns="0" rtlCol="0"/>
          <a:lstStyle/>
          <a:p>
            <a:endParaRPr/>
          </a:p>
        </p:txBody>
      </p:sp>
      <p:sp>
        <p:nvSpPr>
          <p:cNvPr id="2277" name="object 2277"/>
          <p:cNvSpPr/>
          <p:nvPr/>
        </p:nvSpPr>
        <p:spPr>
          <a:xfrm>
            <a:off x="2645771" y="2434137"/>
            <a:ext cx="0" cy="54610"/>
          </a:xfrm>
          <a:custGeom>
            <a:avLst/>
            <a:gdLst/>
            <a:ahLst/>
            <a:cxnLst/>
            <a:rect l="l" t="t" r="r" b="b"/>
            <a:pathLst>
              <a:path h="54610">
                <a:moveTo>
                  <a:pt x="0" y="0"/>
                </a:moveTo>
                <a:lnTo>
                  <a:pt x="0" y="54025"/>
                </a:lnTo>
              </a:path>
            </a:pathLst>
          </a:custGeom>
          <a:ln w="37814">
            <a:solidFill>
              <a:srgbClr val="677AA4"/>
            </a:solidFill>
          </a:ln>
        </p:spPr>
        <p:txBody>
          <a:bodyPr wrap="square" lIns="0" tIns="0" rIns="0" bIns="0" rtlCol="0"/>
          <a:lstStyle/>
          <a:p>
            <a:endParaRPr/>
          </a:p>
        </p:txBody>
      </p:sp>
      <p:sp>
        <p:nvSpPr>
          <p:cNvPr id="2278" name="object 2278"/>
          <p:cNvSpPr/>
          <p:nvPr/>
        </p:nvSpPr>
        <p:spPr>
          <a:xfrm>
            <a:off x="2680973" y="2445865"/>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279" name="object 2279"/>
          <p:cNvSpPr/>
          <p:nvPr/>
        </p:nvSpPr>
        <p:spPr>
          <a:xfrm>
            <a:off x="2271540" y="2496639"/>
            <a:ext cx="0" cy="54610"/>
          </a:xfrm>
          <a:custGeom>
            <a:avLst/>
            <a:gdLst/>
            <a:ahLst/>
            <a:cxnLst/>
            <a:rect l="l" t="t" r="r" b="b"/>
            <a:pathLst>
              <a:path h="54610">
                <a:moveTo>
                  <a:pt x="0" y="0"/>
                </a:moveTo>
                <a:lnTo>
                  <a:pt x="0" y="54005"/>
                </a:lnTo>
              </a:path>
            </a:pathLst>
          </a:custGeom>
          <a:ln w="37569">
            <a:solidFill>
              <a:srgbClr val="677AA4"/>
            </a:solidFill>
          </a:ln>
        </p:spPr>
        <p:txBody>
          <a:bodyPr wrap="square" lIns="0" tIns="0" rIns="0" bIns="0" rtlCol="0"/>
          <a:lstStyle/>
          <a:p>
            <a:endParaRPr/>
          </a:p>
        </p:txBody>
      </p:sp>
      <p:sp>
        <p:nvSpPr>
          <p:cNvPr id="2280" name="object 2280"/>
          <p:cNvSpPr/>
          <p:nvPr/>
        </p:nvSpPr>
        <p:spPr>
          <a:xfrm>
            <a:off x="2318355" y="2496639"/>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281" name="object 2281"/>
          <p:cNvSpPr/>
          <p:nvPr/>
        </p:nvSpPr>
        <p:spPr>
          <a:xfrm>
            <a:off x="2365147" y="2496639"/>
            <a:ext cx="0" cy="54610"/>
          </a:xfrm>
          <a:custGeom>
            <a:avLst/>
            <a:gdLst/>
            <a:ahLst/>
            <a:cxnLst/>
            <a:rect l="l" t="t" r="r" b="b"/>
            <a:pathLst>
              <a:path h="54610">
                <a:moveTo>
                  <a:pt x="0" y="0"/>
                </a:moveTo>
                <a:lnTo>
                  <a:pt x="0" y="54005"/>
                </a:lnTo>
              </a:path>
            </a:pathLst>
          </a:custGeom>
          <a:ln w="37522">
            <a:solidFill>
              <a:srgbClr val="677AA4"/>
            </a:solidFill>
          </a:ln>
        </p:spPr>
        <p:txBody>
          <a:bodyPr wrap="square" lIns="0" tIns="0" rIns="0" bIns="0" rtlCol="0"/>
          <a:lstStyle/>
          <a:p>
            <a:endParaRPr/>
          </a:p>
        </p:txBody>
      </p:sp>
      <p:sp>
        <p:nvSpPr>
          <p:cNvPr id="2282" name="object 2282"/>
          <p:cNvSpPr/>
          <p:nvPr/>
        </p:nvSpPr>
        <p:spPr>
          <a:xfrm>
            <a:off x="2411938" y="2496639"/>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283" name="object 2283"/>
          <p:cNvSpPr/>
          <p:nvPr/>
        </p:nvSpPr>
        <p:spPr>
          <a:xfrm>
            <a:off x="2458730" y="2496639"/>
            <a:ext cx="0" cy="54610"/>
          </a:xfrm>
          <a:custGeom>
            <a:avLst/>
            <a:gdLst/>
            <a:ahLst/>
            <a:cxnLst/>
            <a:rect l="l" t="t" r="r" b="b"/>
            <a:pathLst>
              <a:path h="54610">
                <a:moveTo>
                  <a:pt x="0" y="0"/>
                </a:moveTo>
                <a:lnTo>
                  <a:pt x="0" y="54005"/>
                </a:lnTo>
              </a:path>
            </a:pathLst>
          </a:custGeom>
          <a:ln w="37612">
            <a:solidFill>
              <a:srgbClr val="677AA4"/>
            </a:solidFill>
          </a:ln>
        </p:spPr>
        <p:txBody>
          <a:bodyPr wrap="square" lIns="0" tIns="0" rIns="0" bIns="0" rtlCol="0"/>
          <a:lstStyle/>
          <a:p>
            <a:endParaRPr/>
          </a:p>
        </p:txBody>
      </p:sp>
      <p:sp>
        <p:nvSpPr>
          <p:cNvPr id="2284" name="object 2284"/>
          <p:cNvSpPr/>
          <p:nvPr/>
        </p:nvSpPr>
        <p:spPr>
          <a:xfrm>
            <a:off x="2505508" y="2496639"/>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285" name="object 2285"/>
          <p:cNvSpPr/>
          <p:nvPr/>
        </p:nvSpPr>
        <p:spPr>
          <a:xfrm>
            <a:off x="2552312" y="2496639"/>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286" name="object 2286"/>
          <p:cNvSpPr/>
          <p:nvPr/>
        </p:nvSpPr>
        <p:spPr>
          <a:xfrm>
            <a:off x="2599081" y="2496639"/>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287" name="object 2287"/>
          <p:cNvSpPr/>
          <p:nvPr/>
        </p:nvSpPr>
        <p:spPr>
          <a:xfrm>
            <a:off x="2645883" y="2496639"/>
            <a:ext cx="0" cy="54610"/>
          </a:xfrm>
          <a:custGeom>
            <a:avLst/>
            <a:gdLst/>
            <a:ahLst/>
            <a:cxnLst/>
            <a:rect l="l" t="t" r="r" b="b"/>
            <a:pathLst>
              <a:path h="54610">
                <a:moveTo>
                  <a:pt x="0" y="0"/>
                </a:moveTo>
                <a:lnTo>
                  <a:pt x="0" y="54005"/>
                </a:lnTo>
              </a:path>
            </a:pathLst>
          </a:custGeom>
          <a:ln w="37590">
            <a:solidFill>
              <a:srgbClr val="677AA4"/>
            </a:solidFill>
          </a:ln>
        </p:spPr>
        <p:txBody>
          <a:bodyPr wrap="square" lIns="0" tIns="0" rIns="0" bIns="0" rtlCol="0"/>
          <a:lstStyle/>
          <a:p>
            <a:endParaRPr/>
          </a:p>
        </p:txBody>
      </p:sp>
      <p:sp>
        <p:nvSpPr>
          <p:cNvPr id="2288" name="object 2288"/>
          <p:cNvSpPr/>
          <p:nvPr/>
        </p:nvSpPr>
        <p:spPr>
          <a:xfrm>
            <a:off x="2680973" y="2508346"/>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289" name="object 2289"/>
          <p:cNvSpPr/>
          <p:nvPr/>
        </p:nvSpPr>
        <p:spPr>
          <a:xfrm>
            <a:off x="2271429" y="2309265"/>
            <a:ext cx="0" cy="54610"/>
          </a:xfrm>
          <a:custGeom>
            <a:avLst/>
            <a:gdLst/>
            <a:ahLst/>
            <a:cxnLst/>
            <a:rect l="l" t="t" r="r" b="b"/>
            <a:pathLst>
              <a:path h="54610">
                <a:moveTo>
                  <a:pt x="0" y="0"/>
                </a:moveTo>
                <a:lnTo>
                  <a:pt x="0" y="54004"/>
                </a:lnTo>
              </a:path>
            </a:pathLst>
          </a:custGeom>
          <a:ln w="37792">
            <a:solidFill>
              <a:srgbClr val="677AA4"/>
            </a:solidFill>
          </a:ln>
        </p:spPr>
        <p:txBody>
          <a:bodyPr wrap="square" lIns="0" tIns="0" rIns="0" bIns="0" rtlCol="0"/>
          <a:lstStyle/>
          <a:p>
            <a:endParaRPr/>
          </a:p>
        </p:txBody>
      </p:sp>
      <p:sp>
        <p:nvSpPr>
          <p:cNvPr id="2290" name="object 2290"/>
          <p:cNvSpPr/>
          <p:nvPr/>
        </p:nvSpPr>
        <p:spPr>
          <a:xfrm>
            <a:off x="2318243" y="2309265"/>
            <a:ext cx="0" cy="54610"/>
          </a:xfrm>
          <a:custGeom>
            <a:avLst/>
            <a:gdLst/>
            <a:ahLst/>
            <a:cxnLst/>
            <a:rect l="l" t="t" r="r" b="b"/>
            <a:pathLst>
              <a:path h="54610">
                <a:moveTo>
                  <a:pt x="0" y="0"/>
                </a:moveTo>
                <a:lnTo>
                  <a:pt x="0" y="54004"/>
                </a:lnTo>
              </a:path>
            </a:pathLst>
          </a:custGeom>
          <a:ln w="37812">
            <a:solidFill>
              <a:srgbClr val="677AA4"/>
            </a:solidFill>
          </a:ln>
        </p:spPr>
        <p:txBody>
          <a:bodyPr wrap="square" lIns="0" tIns="0" rIns="0" bIns="0" rtlCol="0"/>
          <a:lstStyle/>
          <a:p>
            <a:endParaRPr/>
          </a:p>
        </p:txBody>
      </p:sp>
      <p:sp>
        <p:nvSpPr>
          <p:cNvPr id="2291" name="object 2291"/>
          <p:cNvSpPr/>
          <p:nvPr/>
        </p:nvSpPr>
        <p:spPr>
          <a:xfrm>
            <a:off x="2365023" y="2309265"/>
            <a:ext cx="0" cy="54610"/>
          </a:xfrm>
          <a:custGeom>
            <a:avLst/>
            <a:gdLst/>
            <a:ahLst/>
            <a:cxnLst/>
            <a:rect l="l" t="t" r="r" b="b"/>
            <a:pathLst>
              <a:path h="54610">
                <a:moveTo>
                  <a:pt x="0" y="0"/>
                </a:moveTo>
                <a:lnTo>
                  <a:pt x="0" y="54004"/>
                </a:lnTo>
              </a:path>
            </a:pathLst>
          </a:custGeom>
          <a:ln w="37769">
            <a:solidFill>
              <a:srgbClr val="677AA4"/>
            </a:solidFill>
          </a:ln>
        </p:spPr>
        <p:txBody>
          <a:bodyPr wrap="square" lIns="0" tIns="0" rIns="0" bIns="0" rtlCol="0"/>
          <a:lstStyle/>
          <a:p>
            <a:endParaRPr/>
          </a:p>
        </p:txBody>
      </p:sp>
      <p:sp>
        <p:nvSpPr>
          <p:cNvPr id="2292" name="object 2292"/>
          <p:cNvSpPr/>
          <p:nvPr/>
        </p:nvSpPr>
        <p:spPr>
          <a:xfrm>
            <a:off x="2411825" y="2309265"/>
            <a:ext cx="0" cy="54610"/>
          </a:xfrm>
          <a:custGeom>
            <a:avLst/>
            <a:gdLst/>
            <a:ahLst/>
            <a:cxnLst/>
            <a:rect l="l" t="t" r="r" b="b"/>
            <a:pathLst>
              <a:path h="54610">
                <a:moveTo>
                  <a:pt x="0" y="0"/>
                </a:moveTo>
                <a:lnTo>
                  <a:pt x="0" y="54004"/>
                </a:lnTo>
              </a:path>
            </a:pathLst>
          </a:custGeom>
          <a:ln w="37814">
            <a:solidFill>
              <a:srgbClr val="677AA4"/>
            </a:solidFill>
          </a:ln>
        </p:spPr>
        <p:txBody>
          <a:bodyPr wrap="square" lIns="0" tIns="0" rIns="0" bIns="0" rtlCol="0"/>
          <a:lstStyle/>
          <a:p>
            <a:endParaRPr/>
          </a:p>
        </p:txBody>
      </p:sp>
      <p:sp>
        <p:nvSpPr>
          <p:cNvPr id="2293" name="object 2293"/>
          <p:cNvSpPr/>
          <p:nvPr/>
        </p:nvSpPr>
        <p:spPr>
          <a:xfrm>
            <a:off x="2458718" y="2309265"/>
            <a:ext cx="0" cy="54610"/>
          </a:xfrm>
          <a:custGeom>
            <a:avLst/>
            <a:gdLst/>
            <a:ahLst/>
            <a:cxnLst/>
            <a:rect l="l" t="t" r="r" b="b"/>
            <a:pathLst>
              <a:path h="54610">
                <a:moveTo>
                  <a:pt x="0" y="0"/>
                </a:moveTo>
                <a:lnTo>
                  <a:pt x="0" y="54004"/>
                </a:lnTo>
              </a:path>
            </a:pathLst>
          </a:custGeom>
          <a:ln w="38037">
            <a:solidFill>
              <a:srgbClr val="FFFFFF"/>
            </a:solidFill>
          </a:ln>
        </p:spPr>
        <p:txBody>
          <a:bodyPr wrap="square" lIns="0" tIns="0" rIns="0" bIns="0" rtlCol="0"/>
          <a:lstStyle/>
          <a:p>
            <a:endParaRPr/>
          </a:p>
        </p:txBody>
      </p:sp>
      <p:sp>
        <p:nvSpPr>
          <p:cNvPr id="2294" name="object 2294"/>
          <p:cNvSpPr/>
          <p:nvPr/>
        </p:nvSpPr>
        <p:spPr>
          <a:xfrm>
            <a:off x="2505396" y="2309265"/>
            <a:ext cx="0" cy="54610"/>
          </a:xfrm>
          <a:custGeom>
            <a:avLst/>
            <a:gdLst/>
            <a:ahLst/>
            <a:cxnLst/>
            <a:rect l="l" t="t" r="r" b="b"/>
            <a:pathLst>
              <a:path h="54610">
                <a:moveTo>
                  <a:pt x="0" y="0"/>
                </a:moveTo>
                <a:lnTo>
                  <a:pt x="0" y="54004"/>
                </a:lnTo>
              </a:path>
            </a:pathLst>
          </a:custGeom>
          <a:ln w="37792">
            <a:solidFill>
              <a:srgbClr val="677AA4"/>
            </a:solidFill>
          </a:ln>
        </p:spPr>
        <p:txBody>
          <a:bodyPr wrap="square" lIns="0" tIns="0" rIns="0" bIns="0" rtlCol="0"/>
          <a:lstStyle/>
          <a:p>
            <a:endParaRPr/>
          </a:p>
        </p:txBody>
      </p:sp>
      <p:sp>
        <p:nvSpPr>
          <p:cNvPr id="2295" name="object 2295"/>
          <p:cNvSpPr/>
          <p:nvPr/>
        </p:nvSpPr>
        <p:spPr>
          <a:xfrm>
            <a:off x="2552301" y="2309265"/>
            <a:ext cx="0" cy="54610"/>
          </a:xfrm>
          <a:custGeom>
            <a:avLst/>
            <a:gdLst/>
            <a:ahLst/>
            <a:cxnLst/>
            <a:rect l="l" t="t" r="r" b="b"/>
            <a:pathLst>
              <a:path h="54610">
                <a:moveTo>
                  <a:pt x="0" y="0"/>
                </a:moveTo>
                <a:lnTo>
                  <a:pt x="0" y="54004"/>
                </a:lnTo>
              </a:path>
            </a:pathLst>
          </a:custGeom>
          <a:ln w="38037">
            <a:solidFill>
              <a:srgbClr val="677AA4"/>
            </a:solidFill>
          </a:ln>
        </p:spPr>
        <p:txBody>
          <a:bodyPr wrap="square" lIns="0" tIns="0" rIns="0" bIns="0" rtlCol="0"/>
          <a:lstStyle/>
          <a:p>
            <a:endParaRPr/>
          </a:p>
        </p:txBody>
      </p:sp>
      <p:sp>
        <p:nvSpPr>
          <p:cNvPr id="2296" name="object 2296"/>
          <p:cNvSpPr/>
          <p:nvPr/>
        </p:nvSpPr>
        <p:spPr>
          <a:xfrm>
            <a:off x="2598969" y="2309265"/>
            <a:ext cx="0" cy="54610"/>
          </a:xfrm>
          <a:custGeom>
            <a:avLst/>
            <a:gdLst/>
            <a:ahLst/>
            <a:cxnLst/>
            <a:rect l="l" t="t" r="r" b="b"/>
            <a:pathLst>
              <a:path h="54610">
                <a:moveTo>
                  <a:pt x="0" y="0"/>
                </a:moveTo>
                <a:lnTo>
                  <a:pt x="0" y="54004"/>
                </a:lnTo>
              </a:path>
            </a:pathLst>
          </a:custGeom>
          <a:ln w="37812">
            <a:solidFill>
              <a:srgbClr val="677AA4"/>
            </a:solidFill>
          </a:ln>
        </p:spPr>
        <p:txBody>
          <a:bodyPr wrap="square" lIns="0" tIns="0" rIns="0" bIns="0" rtlCol="0"/>
          <a:lstStyle/>
          <a:p>
            <a:endParaRPr/>
          </a:p>
        </p:txBody>
      </p:sp>
      <p:sp>
        <p:nvSpPr>
          <p:cNvPr id="2297" name="object 2297"/>
          <p:cNvSpPr/>
          <p:nvPr/>
        </p:nvSpPr>
        <p:spPr>
          <a:xfrm>
            <a:off x="2645771" y="2309265"/>
            <a:ext cx="0" cy="54610"/>
          </a:xfrm>
          <a:custGeom>
            <a:avLst/>
            <a:gdLst/>
            <a:ahLst/>
            <a:cxnLst/>
            <a:rect l="l" t="t" r="r" b="b"/>
            <a:pathLst>
              <a:path h="54610">
                <a:moveTo>
                  <a:pt x="0" y="0"/>
                </a:moveTo>
                <a:lnTo>
                  <a:pt x="0" y="54004"/>
                </a:lnTo>
              </a:path>
            </a:pathLst>
          </a:custGeom>
          <a:ln w="37814">
            <a:solidFill>
              <a:srgbClr val="677AA4"/>
            </a:solidFill>
          </a:ln>
        </p:spPr>
        <p:txBody>
          <a:bodyPr wrap="square" lIns="0" tIns="0" rIns="0" bIns="0" rtlCol="0"/>
          <a:lstStyle/>
          <a:p>
            <a:endParaRPr/>
          </a:p>
        </p:txBody>
      </p:sp>
      <p:sp>
        <p:nvSpPr>
          <p:cNvPr id="2298" name="object 2298"/>
          <p:cNvSpPr/>
          <p:nvPr/>
        </p:nvSpPr>
        <p:spPr>
          <a:xfrm>
            <a:off x="2680973" y="2320969"/>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299" name="object 2299"/>
          <p:cNvSpPr/>
          <p:nvPr/>
        </p:nvSpPr>
        <p:spPr>
          <a:xfrm>
            <a:off x="2271540" y="2371745"/>
            <a:ext cx="0" cy="54610"/>
          </a:xfrm>
          <a:custGeom>
            <a:avLst/>
            <a:gdLst/>
            <a:ahLst/>
            <a:cxnLst/>
            <a:rect l="l" t="t" r="r" b="b"/>
            <a:pathLst>
              <a:path h="54610">
                <a:moveTo>
                  <a:pt x="0" y="0"/>
                </a:moveTo>
                <a:lnTo>
                  <a:pt x="0" y="54005"/>
                </a:lnTo>
              </a:path>
            </a:pathLst>
          </a:custGeom>
          <a:ln w="37569">
            <a:solidFill>
              <a:srgbClr val="677AA4"/>
            </a:solidFill>
          </a:ln>
        </p:spPr>
        <p:txBody>
          <a:bodyPr wrap="square" lIns="0" tIns="0" rIns="0" bIns="0" rtlCol="0"/>
          <a:lstStyle/>
          <a:p>
            <a:endParaRPr/>
          </a:p>
        </p:txBody>
      </p:sp>
      <p:sp>
        <p:nvSpPr>
          <p:cNvPr id="2300" name="object 2300"/>
          <p:cNvSpPr/>
          <p:nvPr/>
        </p:nvSpPr>
        <p:spPr>
          <a:xfrm>
            <a:off x="2318355" y="2371745"/>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301" name="object 2301"/>
          <p:cNvSpPr/>
          <p:nvPr/>
        </p:nvSpPr>
        <p:spPr>
          <a:xfrm>
            <a:off x="2365147" y="2371745"/>
            <a:ext cx="0" cy="54610"/>
          </a:xfrm>
          <a:custGeom>
            <a:avLst/>
            <a:gdLst/>
            <a:ahLst/>
            <a:cxnLst/>
            <a:rect l="l" t="t" r="r" b="b"/>
            <a:pathLst>
              <a:path h="54610">
                <a:moveTo>
                  <a:pt x="0" y="0"/>
                </a:moveTo>
                <a:lnTo>
                  <a:pt x="0" y="54005"/>
                </a:lnTo>
              </a:path>
            </a:pathLst>
          </a:custGeom>
          <a:ln w="37522">
            <a:solidFill>
              <a:srgbClr val="677AA4"/>
            </a:solidFill>
          </a:ln>
        </p:spPr>
        <p:txBody>
          <a:bodyPr wrap="square" lIns="0" tIns="0" rIns="0" bIns="0" rtlCol="0"/>
          <a:lstStyle/>
          <a:p>
            <a:endParaRPr/>
          </a:p>
        </p:txBody>
      </p:sp>
      <p:sp>
        <p:nvSpPr>
          <p:cNvPr id="2302" name="object 2302"/>
          <p:cNvSpPr/>
          <p:nvPr/>
        </p:nvSpPr>
        <p:spPr>
          <a:xfrm>
            <a:off x="2411938" y="2371745"/>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303" name="object 2303"/>
          <p:cNvSpPr/>
          <p:nvPr/>
        </p:nvSpPr>
        <p:spPr>
          <a:xfrm>
            <a:off x="2458730" y="2371745"/>
            <a:ext cx="0" cy="54610"/>
          </a:xfrm>
          <a:custGeom>
            <a:avLst/>
            <a:gdLst/>
            <a:ahLst/>
            <a:cxnLst/>
            <a:rect l="l" t="t" r="r" b="b"/>
            <a:pathLst>
              <a:path h="54610">
                <a:moveTo>
                  <a:pt x="0" y="0"/>
                </a:moveTo>
                <a:lnTo>
                  <a:pt x="0" y="54005"/>
                </a:lnTo>
              </a:path>
            </a:pathLst>
          </a:custGeom>
          <a:ln w="37612">
            <a:solidFill>
              <a:srgbClr val="677AA4"/>
            </a:solidFill>
          </a:ln>
        </p:spPr>
        <p:txBody>
          <a:bodyPr wrap="square" lIns="0" tIns="0" rIns="0" bIns="0" rtlCol="0"/>
          <a:lstStyle/>
          <a:p>
            <a:endParaRPr/>
          </a:p>
        </p:txBody>
      </p:sp>
      <p:sp>
        <p:nvSpPr>
          <p:cNvPr id="2304" name="object 2304"/>
          <p:cNvSpPr/>
          <p:nvPr/>
        </p:nvSpPr>
        <p:spPr>
          <a:xfrm>
            <a:off x="2505508" y="2371745"/>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305" name="object 2305"/>
          <p:cNvSpPr/>
          <p:nvPr/>
        </p:nvSpPr>
        <p:spPr>
          <a:xfrm>
            <a:off x="2552312" y="2371745"/>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306" name="object 2306"/>
          <p:cNvSpPr/>
          <p:nvPr/>
        </p:nvSpPr>
        <p:spPr>
          <a:xfrm>
            <a:off x="2599081" y="2371745"/>
            <a:ext cx="0" cy="54610"/>
          </a:xfrm>
          <a:custGeom>
            <a:avLst/>
            <a:gdLst/>
            <a:ahLst/>
            <a:cxnLst/>
            <a:rect l="l" t="t" r="r" b="b"/>
            <a:pathLst>
              <a:path h="54610">
                <a:moveTo>
                  <a:pt x="0" y="0"/>
                </a:moveTo>
                <a:lnTo>
                  <a:pt x="0" y="54005"/>
                </a:lnTo>
              </a:path>
            </a:pathLst>
          </a:custGeom>
          <a:ln w="37589">
            <a:solidFill>
              <a:srgbClr val="FFFFFF"/>
            </a:solidFill>
          </a:ln>
        </p:spPr>
        <p:txBody>
          <a:bodyPr wrap="square" lIns="0" tIns="0" rIns="0" bIns="0" rtlCol="0"/>
          <a:lstStyle/>
          <a:p>
            <a:endParaRPr/>
          </a:p>
        </p:txBody>
      </p:sp>
      <p:sp>
        <p:nvSpPr>
          <p:cNvPr id="2307" name="object 2307"/>
          <p:cNvSpPr/>
          <p:nvPr/>
        </p:nvSpPr>
        <p:spPr>
          <a:xfrm>
            <a:off x="2645883" y="2371745"/>
            <a:ext cx="0" cy="54610"/>
          </a:xfrm>
          <a:custGeom>
            <a:avLst/>
            <a:gdLst/>
            <a:ahLst/>
            <a:cxnLst/>
            <a:rect l="l" t="t" r="r" b="b"/>
            <a:pathLst>
              <a:path h="54610">
                <a:moveTo>
                  <a:pt x="0" y="0"/>
                </a:moveTo>
                <a:lnTo>
                  <a:pt x="0" y="54005"/>
                </a:lnTo>
              </a:path>
            </a:pathLst>
          </a:custGeom>
          <a:ln w="37590">
            <a:solidFill>
              <a:srgbClr val="677AA4"/>
            </a:solidFill>
          </a:ln>
        </p:spPr>
        <p:txBody>
          <a:bodyPr wrap="square" lIns="0" tIns="0" rIns="0" bIns="0" rtlCol="0"/>
          <a:lstStyle/>
          <a:p>
            <a:endParaRPr/>
          </a:p>
        </p:txBody>
      </p:sp>
      <p:sp>
        <p:nvSpPr>
          <p:cNvPr id="2308" name="object 2308"/>
          <p:cNvSpPr/>
          <p:nvPr/>
        </p:nvSpPr>
        <p:spPr>
          <a:xfrm>
            <a:off x="2680973" y="2383451"/>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309" name="object 2309"/>
          <p:cNvSpPr/>
          <p:nvPr/>
        </p:nvSpPr>
        <p:spPr>
          <a:xfrm>
            <a:off x="2271429" y="2184260"/>
            <a:ext cx="0" cy="54610"/>
          </a:xfrm>
          <a:custGeom>
            <a:avLst/>
            <a:gdLst/>
            <a:ahLst/>
            <a:cxnLst/>
            <a:rect l="l" t="t" r="r" b="b"/>
            <a:pathLst>
              <a:path h="54610">
                <a:moveTo>
                  <a:pt x="0" y="0"/>
                </a:moveTo>
                <a:lnTo>
                  <a:pt x="0" y="54049"/>
                </a:lnTo>
              </a:path>
            </a:pathLst>
          </a:custGeom>
          <a:ln w="37792">
            <a:solidFill>
              <a:srgbClr val="677AA4"/>
            </a:solidFill>
          </a:ln>
        </p:spPr>
        <p:txBody>
          <a:bodyPr wrap="square" lIns="0" tIns="0" rIns="0" bIns="0" rtlCol="0"/>
          <a:lstStyle/>
          <a:p>
            <a:endParaRPr/>
          </a:p>
        </p:txBody>
      </p:sp>
      <p:sp>
        <p:nvSpPr>
          <p:cNvPr id="2310" name="object 2310"/>
          <p:cNvSpPr/>
          <p:nvPr/>
        </p:nvSpPr>
        <p:spPr>
          <a:xfrm>
            <a:off x="2318243" y="2184260"/>
            <a:ext cx="0" cy="54610"/>
          </a:xfrm>
          <a:custGeom>
            <a:avLst/>
            <a:gdLst/>
            <a:ahLst/>
            <a:cxnLst/>
            <a:rect l="l" t="t" r="r" b="b"/>
            <a:pathLst>
              <a:path h="54610">
                <a:moveTo>
                  <a:pt x="0" y="0"/>
                </a:moveTo>
                <a:lnTo>
                  <a:pt x="0" y="54049"/>
                </a:lnTo>
              </a:path>
            </a:pathLst>
          </a:custGeom>
          <a:ln w="37812">
            <a:solidFill>
              <a:srgbClr val="677AA4"/>
            </a:solidFill>
          </a:ln>
        </p:spPr>
        <p:txBody>
          <a:bodyPr wrap="square" lIns="0" tIns="0" rIns="0" bIns="0" rtlCol="0"/>
          <a:lstStyle/>
          <a:p>
            <a:endParaRPr/>
          </a:p>
        </p:txBody>
      </p:sp>
      <p:sp>
        <p:nvSpPr>
          <p:cNvPr id="2311" name="object 2311"/>
          <p:cNvSpPr/>
          <p:nvPr/>
        </p:nvSpPr>
        <p:spPr>
          <a:xfrm>
            <a:off x="2365023" y="2184260"/>
            <a:ext cx="0" cy="54610"/>
          </a:xfrm>
          <a:custGeom>
            <a:avLst/>
            <a:gdLst/>
            <a:ahLst/>
            <a:cxnLst/>
            <a:rect l="l" t="t" r="r" b="b"/>
            <a:pathLst>
              <a:path h="54610">
                <a:moveTo>
                  <a:pt x="0" y="0"/>
                </a:moveTo>
                <a:lnTo>
                  <a:pt x="0" y="54049"/>
                </a:lnTo>
              </a:path>
            </a:pathLst>
          </a:custGeom>
          <a:ln w="37769">
            <a:solidFill>
              <a:srgbClr val="314C7E"/>
            </a:solidFill>
          </a:ln>
        </p:spPr>
        <p:txBody>
          <a:bodyPr wrap="square" lIns="0" tIns="0" rIns="0" bIns="0" rtlCol="0"/>
          <a:lstStyle/>
          <a:p>
            <a:endParaRPr/>
          </a:p>
        </p:txBody>
      </p:sp>
      <p:sp>
        <p:nvSpPr>
          <p:cNvPr id="2312" name="object 2312"/>
          <p:cNvSpPr/>
          <p:nvPr/>
        </p:nvSpPr>
        <p:spPr>
          <a:xfrm>
            <a:off x="2411825" y="2184260"/>
            <a:ext cx="0" cy="54610"/>
          </a:xfrm>
          <a:custGeom>
            <a:avLst/>
            <a:gdLst/>
            <a:ahLst/>
            <a:cxnLst/>
            <a:rect l="l" t="t" r="r" b="b"/>
            <a:pathLst>
              <a:path h="54610">
                <a:moveTo>
                  <a:pt x="0" y="0"/>
                </a:moveTo>
                <a:lnTo>
                  <a:pt x="0" y="54049"/>
                </a:lnTo>
              </a:path>
            </a:pathLst>
          </a:custGeom>
          <a:ln w="37814">
            <a:solidFill>
              <a:srgbClr val="677AA4"/>
            </a:solidFill>
          </a:ln>
        </p:spPr>
        <p:txBody>
          <a:bodyPr wrap="square" lIns="0" tIns="0" rIns="0" bIns="0" rtlCol="0"/>
          <a:lstStyle/>
          <a:p>
            <a:endParaRPr/>
          </a:p>
        </p:txBody>
      </p:sp>
      <p:sp>
        <p:nvSpPr>
          <p:cNvPr id="2313" name="object 2313"/>
          <p:cNvSpPr/>
          <p:nvPr/>
        </p:nvSpPr>
        <p:spPr>
          <a:xfrm>
            <a:off x="2458718" y="2184260"/>
            <a:ext cx="0" cy="54610"/>
          </a:xfrm>
          <a:custGeom>
            <a:avLst/>
            <a:gdLst/>
            <a:ahLst/>
            <a:cxnLst/>
            <a:rect l="l" t="t" r="r" b="b"/>
            <a:pathLst>
              <a:path h="54610">
                <a:moveTo>
                  <a:pt x="0" y="0"/>
                </a:moveTo>
                <a:lnTo>
                  <a:pt x="0" y="54049"/>
                </a:lnTo>
              </a:path>
            </a:pathLst>
          </a:custGeom>
          <a:ln w="38037">
            <a:solidFill>
              <a:srgbClr val="677AA4"/>
            </a:solidFill>
          </a:ln>
        </p:spPr>
        <p:txBody>
          <a:bodyPr wrap="square" lIns="0" tIns="0" rIns="0" bIns="0" rtlCol="0"/>
          <a:lstStyle/>
          <a:p>
            <a:endParaRPr/>
          </a:p>
        </p:txBody>
      </p:sp>
      <p:sp>
        <p:nvSpPr>
          <p:cNvPr id="2314" name="object 2314"/>
          <p:cNvSpPr/>
          <p:nvPr/>
        </p:nvSpPr>
        <p:spPr>
          <a:xfrm>
            <a:off x="2505396" y="2184260"/>
            <a:ext cx="0" cy="54610"/>
          </a:xfrm>
          <a:custGeom>
            <a:avLst/>
            <a:gdLst/>
            <a:ahLst/>
            <a:cxnLst/>
            <a:rect l="l" t="t" r="r" b="b"/>
            <a:pathLst>
              <a:path h="54610">
                <a:moveTo>
                  <a:pt x="0" y="0"/>
                </a:moveTo>
                <a:lnTo>
                  <a:pt x="0" y="54049"/>
                </a:lnTo>
              </a:path>
            </a:pathLst>
          </a:custGeom>
          <a:ln w="37792">
            <a:solidFill>
              <a:srgbClr val="677AA4"/>
            </a:solidFill>
          </a:ln>
        </p:spPr>
        <p:txBody>
          <a:bodyPr wrap="square" lIns="0" tIns="0" rIns="0" bIns="0" rtlCol="0"/>
          <a:lstStyle/>
          <a:p>
            <a:endParaRPr/>
          </a:p>
        </p:txBody>
      </p:sp>
      <p:sp>
        <p:nvSpPr>
          <p:cNvPr id="2315" name="object 2315"/>
          <p:cNvSpPr/>
          <p:nvPr/>
        </p:nvSpPr>
        <p:spPr>
          <a:xfrm>
            <a:off x="2552301" y="2184260"/>
            <a:ext cx="0" cy="54610"/>
          </a:xfrm>
          <a:custGeom>
            <a:avLst/>
            <a:gdLst/>
            <a:ahLst/>
            <a:cxnLst/>
            <a:rect l="l" t="t" r="r" b="b"/>
            <a:pathLst>
              <a:path h="54610">
                <a:moveTo>
                  <a:pt x="0" y="0"/>
                </a:moveTo>
                <a:lnTo>
                  <a:pt x="0" y="54049"/>
                </a:lnTo>
              </a:path>
            </a:pathLst>
          </a:custGeom>
          <a:ln w="38037">
            <a:solidFill>
              <a:srgbClr val="677AA4"/>
            </a:solidFill>
          </a:ln>
        </p:spPr>
        <p:txBody>
          <a:bodyPr wrap="square" lIns="0" tIns="0" rIns="0" bIns="0" rtlCol="0"/>
          <a:lstStyle/>
          <a:p>
            <a:endParaRPr/>
          </a:p>
        </p:txBody>
      </p:sp>
      <p:sp>
        <p:nvSpPr>
          <p:cNvPr id="2316" name="object 2316"/>
          <p:cNvSpPr/>
          <p:nvPr/>
        </p:nvSpPr>
        <p:spPr>
          <a:xfrm>
            <a:off x="2598969" y="2184260"/>
            <a:ext cx="0" cy="54610"/>
          </a:xfrm>
          <a:custGeom>
            <a:avLst/>
            <a:gdLst/>
            <a:ahLst/>
            <a:cxnLst/>
            <a:rect l="l" t="t" r="r" b="b"/>
            <a:pathLst>
              <a:path h="54610">
                <a:moveTo>
                  <a:pt x="0" y="0"/>
                </a:moveTo>
                <a:lnTo>
                  <a:pt x="0" y="54049"/>
                </a:lnTo>
              </a:path>
            </a:pathLst>
          </a:custGeom>
          <a:ln w="37812">
            <a:solidFill>
              <a:srgbClr val="677AA4"/>
            </a:solidFill>
          </a:ln>
        </p:spPr>
        <p:txBody>
          <a:bodyPr wrap="square" lIns="0" tIns="0" rIns="0" bIns="0" rtlCol="0"/>
          <a:lstStyle/>
          <a:p>
            <a:endParaRPr/>
          </a:p>
        </p:txBody>
      </p:sp>
      <p:sp>
        <p:nvSpPr>
          <p:cNvPr id="2317" name="object 2317"/>
          <p:cNvSpPr/>
          <p:nvPr/>
        </p:nvSpPr>
        <p:spPr>
          <a:xfrm>
            <a:off x="2645771" y="2184260"/>
            <a:ext cx="0" cy="54610"/>
          </a:xfrm>
          <a:custGeom>
            <a:avLst/>
            <a:gdLst/>
            <a:ahLst/>
            <a:cxnLst/>
            <a:rect l="l" t="t" r="r" b="b"/>
            <a:pathLst>
              <a:path h="54610">
                <a:moveTo>
                  <a:pt x="0" y="0"/>
                </a:moveTo>
                <a:lnTo>
                  <a:pt x="0" y="54049"/>
                </a:lnTo>
              </a:path>
            </a:pathLst>
          </a:custGeom>
          <a:ln w="37814">
            <a:solidFill>
              <a:srgbClr val="677AA4"/>
            </a:solidFill>
          </a:ln>
        </p:spPr>
        <p:txBody>
          <a:bodyPr wrap="square" lIns="0" tIns="0" rIns="0" bIns="0" rtlCol="0"/>
          <a:lstStyle/>
          <a:p>
            <a:endParaRPr/>
          </a:p>
        </p:txBody>
      </p:sp>
      <p:sp>
        <p:nvSpPr>
          <p:cNvPr id="2318" name="object 2318"/>
          <p:cNvSpPr/>
          <p:nvPr/>
        </p:nvSpPr>
        <p:spPr>
          <a:xfrm>
            <a:off x="2680973" y="2195975"/>
            <a:ext cx="0" cy="31115"/>
          </a:xfrm>
          <a:custGeom>
            <a:avLst/>
            <a:gdLst/>
            <a:ahLst/>
            <a:cxnLst/>
            <a:rect l="l" t="t" r="r" b="b"/>
            <a:pathLst>
              <a:path h="31114">
                <a:moveTo>
                  <a:pt x="0" y="0"/>
                </a:moveTo>
                <a:lnTo>
                  <a:pt x="0" y="30619"/>
                </a:lnTo>
              </a:path>
            </a:pathLst>
          </a:custGeom>
          <a:ln w="14615">
            <a:solidFill>
              <a:srgbClr val="677AA4"/>
            </a:solidFill>
          </a:ln>
        </p:spPr>
        <p:txBody>
          <a:bodyPr wrap="square" lIns="0" tIns="0" rIns="0" bIns="0" rtlCol="0"/>
          <a:lstStyle/>
          <a:p>
            <a:endParaRPr/>
          </a:p>
        </p:txBody>
      </p:sp>
      <p:sp>
        <p:nvSpPr>
          <p:cNvPr id="2319" name="object 2319"/>
          <p:cNvSpPr/>
          <p:nvPr/>
        </p:nvSpPr>
        <p:spPr>
          <a:xfrm>
            <a:off x="2271452" y="2120592"/>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2320" name="object 2320"/>
          <p:cNvSpPr/>
          <p:nvPr/>
        </p:nvSpPr>
        <p:spPr>
          <a:xfrm>
            <a:off x="2318243" y="2120592"/>
            <a:ext cx="0" cy="54610"/>
          </a:xfrm>
          <a:custGeom>
            <a:avLst/>
            <a:gdLst/>
            <a:ahLst/>
            <a:cxnLst/>
            <a:rect l="l" t="t" r="r" b="b"/>
            <a:pathLst>
              <a:path h="54610">
                <a:moveTo>
                  <a:pt x="0" y="0"/>
                </a:moveTo>
                <a:lnTo>
                  <a:pt x="0" y="54025"/>
                </a:lnTo>
              </a:path>
            </a:pathLst>
          </a:custGeom>
          <a:ln w="37812">
            <a:solidFill>
              <a:srgbClr val="677AA4"/>
            </a:solidFill>
          </a:ln>
        </p:spPr>
        <p:txBody>
          <a:bodyPr wrap="square" lIns="0" tIns="0" rIns="0" bIns="0" rtlCol="0"/>
          <a:lstStyle/>
          <a:p>
            <a:endParaRPr/>
          </a:p>
        </p:txBody>
      </p:sp>
      <p:sp>
        <p:nvSpPr>
          <p:cNvPr id="2321" name="object 2321"/>
          <p:cNvSpPr/>
          <p:nvPr/>
        </p:nvSpPr>
        <p:spPr>
          <a:xfrm>
            <a:off x="2365023" y="2120592"/>
            <a:ext cx="0" cy="54610"/>
          </a:xfrm>
          <a:custGeom>
            <a:avLst/>
            <a:gdLst/>
            <a:ahLst/>
            <a:cxnLst/>
            <a:rect l="l" t="t" r="r" b="b"/>
            <a:pathLst>
              <a:path h="54610">
                <a:moveTo>
                  <a:pt x="0" y="0"/>
                </a:moveTo>
                <a:lnTo>
                  <a:pt x="0" y="54025"/>
                </a:lnTo>
              </a:path>
            </a:pathLst>
          </a:custGeom>
          <a:ln w="37769">
            <a:solidFill>
              <a:srgbClr val="677AA4"/>
            </a:solidFill>
          </a:ln>
        </p:spPr>
        <p:txBody>
          <a:bodyPr wrap="square" lIns="0" tIns="0" rIns="0" bIns="0" rtlCol="0"/>
          <a:lstStyle/>
          <a:p>
            <a:endParaRPr/>
          </a:p>
        </p:txBody>
      </p:sp>
      <p:sp>
        <p:nvSpPr>
          <p:cNvPr id="2322" name="object 2322"/>
          <p:cNvSpPr/>
          <p:nvPr/>
        </p:nvSpPr>
        <p:spPr>
          <a:xfrm>
            <a:off x="2411825" y="2120592"/>
            <a:ext cx="0" cy="54610"/>
          </a:xfrm>
          <a:custGeom>
            <a:avLst/>
            <a:gdLst/>
            <a:ahLst/>
            <a:cxnLst/>
            <a:rect l="l" t="t" r="r" b="b"/>
            <a:pathLst>
              <a:path h="54610">
                <a:moveTo>
                  <a:pt x="0" y="0"/>
                </a:moveTo>
                <a:lnTo>
                  <a:pt x="0" y="54025"/>
                </a:lnTo>
              </a:path>
            </a:pathLst>
          </a:custGeom>
          <a:ln w="37814">
            <a:solidFill>
              <a:srgbClr val="677AA4"/>
            </a:solidFill>
          </a:ln>
        </p:spPr>
        <p:txBody>
          <a:bodyPr wrap="square" lIns="0" tIns="0" rIns="0" bIns="0" rtlCol="0"/>
          <a:lstStyle/>
          <a:p>
            <a:endParaRPr/>
          </a:p>
        </p:txBody>
      </p:sp>
      <p:sp>
        <p:nvSpPr>
          <p:cNvPr id="2323" name="object 2323"/>
          <p:cNvSpPr/>
          <p:nvPr/>
        </p:nvSpPr>
        <p:spPr>
          <a:xfrm>
            <a:off x="2458718" y="2120592"/>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2324" name="object 2324"/>
          <p:cNvSpPr/>
          <p:nvPr/>
        </p:nvSpPr>
        <p:spPr>
          <a:xfrm>
            <a:off x="2505396" y="2120592"/>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2325" name="object 2325"/>
          <p:cNvSpPr/>
          <p:nvPr/>
        </p:nvSpPr>
        <p:spPr>
          <a:xfrm>
            <a:off x="2552301" y="2120592"/>
            <a:ext cx="0" cy="54610"/>
          </a:xfrm>
          <a:custGeom>
            <a:avLst/>
            <a:gdLst/>
            <a:ahLst/>
            <a:cxnLst/>
            <a:rect l="l" t="t" r="r" b="b"/>
            <a:pathLst>
              <a:path h="54610">
                <a:moveTo>
                  <a:pt x="0" y="0"/>
                </a:moveTo>
                <a:lnTo>
                  <a:pt x="0" y="54025"/>
                </a:lnTo>
              </a:path>
            </a:pathLst>
          </a:custGeom>
          <a:ln w="38037">
            <a:solidFill>
              <a:srgbClr val="677AA4"/>
            </a:solidFill>
          </a:ln>
        </p:spPr>
        <p:txBody>
          <a:bodyPr wrap="square" lIns="0" tIns="0" rIns="0" bIns="0" rtlCol="0"/>
          <a:lstStyle/>
          <a:p>
            <a:endParaRPr/>
          </a:p>
        </p:txBody>
      </p:sp>
      <p:sp>
        <p:nvSpPr>
          <p:cNvPr id="2326" name="object 2326"/>
          <p:cNvSpPr/>
          <p:nvPr/>
        </p:nvSpPr>
        <p:spPr>
          <a:xfrm>
            <a:off x="2598980" y="2120592"/>
            <a:ext cx="0" cy="54610"/>
          </a:xfrm>
          <a:custGeom>
            <a:avLst/>
            <a:gdLst/>
            <a:ahLst/>
            <a:cxnLst/>
            <a:rect l="l" t="t" r="r" b="b"/>
            <a:pathLst>
              <a:path h="54610">
                <a:moveTo>
                  <a:pt x="0" y="0"/>
                </a:moveTo>
                <a:lnTo>
                  <a:pt x="0" y="54025"/>
                </a:lnTo>
              </a:path>
            </a:pathLst>
          </a:custGeom>
          <a:ln w="37792">
            <a:solidFill>
              <a:srgbClr val="314C7E"/>
            </a:solidFill>
          </a:ln>
        </p:spPr>
        <p:txBody>
          <a:bodyPr wrap="square" lIns="0" tIns="0" rIns="0" bIns="0" rtlCol="0"/>
          <a:lstStyle/>
          <a:p>
            <a:endParaRPr/>
          </a:p>
        </p:txBody>
      </p:sp>
      <p:sp>
        <p:nvSpPr>
          <p:cNvPr id="2327" name="object 2327"/>
          <p:cNvSpPr/>
          <p:nvPr/>
        </p:nvSpPr>
        <p:spPr>
          <a:xfrm>
            <a:off x="2645804" y="2120592"/>
            <a:ext cx="0" cy="54610"/>
          </a:xfrm>
          <a:custGeom>
            <a:avLst/>
            <a:gdLst/>
            <a:ahLst/>
            <a:cxnLst/>
            <a:rect l="l" t="t" r="r" b="b"/>
            <a:pathLst>
              <a:path h="54610">
                <a:moveTo>
                  <a:pt x="0" y="0"/>
                </a:moveTo>
                <a:lnTo>
                  <a:pt x="0" y="54025"/>
                </a:lnTo>
              </a:path>
            </a:pathLst>
          </a:custGeom>
          <a:ln w="37792">
            <a:solidFill>
              <a:srgbClr val="677AA4"/>
            </a:solidFill>
          </a:ln>
        </p:spPr>
        <p:txBody>
          <a:bodyPr wrap="square" lIns="0" tIns="0" rIns="0" bIns="0" rtlCol="0"/>
          <a:lstStyle/>
          <a:p>
            <a:endParaRPr/>
          </a:p>
        </p:txBody>
      </p:sp>
      <p:sp>
        <p:nvSpPr>
          <p:cNvPr id="2328" name="object 2328"/>
          <p:cNvSpPr/>
          <p:nvPr/>
        </p:nvSpPr>
        <p:spPr>
          <a:xfrm>
            <a:off x="2680973" y="2132318"/>
            <a:ext cx="0" cy="31115"/>
          </a:xfrm>
          <a:custGeom>
            <a:avLst/>
            <a:gdLst/>
            <a:ahLst/>
            <a:cxnLst/>
            <a:rect l="l" t="t" r="r" b="b"/>
            <a:pathLst>
              <a:path h="31114">
                <a:moveTo>
                  <a:pt x="0" y="0"/>
                </a:moveTo>
                <a:lnTo>
                  <a:pt x="0" y="30594"/>
                </a:lnTo>
              </a:path>
            </a:pathLst>
          </a:custGeom>
          <a:ln w="14615">
            <a:solidFill>
              <a:srgbClr val="677AA4"/>
            </a:solidFill>
          </a:ln>
        </p:spPr>
        <p:txBody>
          <a:bodyPr wrap="square" lIns="0" tIns="0" rIns="0" bIns="0" rtlCol="0"/>
          <a:lstStyle/>
          <a:p>
            <a:endParaRPr/>
          </a:p>
        </p:txBody>
      </p:sp>
      <p:sp>
        <p:nvSpPr>
          <p:cNvPr id="2329" name="object 2329"/>
          <p:cNvSpPr/>
          <p:nvPr/>
        </p:nvSpPr>
        <p:spPr>
          <a:xfrm>
            <a:off x="2271540" y="2246741"/>
            <a:ext cx="0" cy="54610"/>
          </a:xfrm>
          <a:custGeom>
            <a:avLst/>
            <a:gdLst/>
            <a:ahLst/>
            <a:cxnLst/>
            <a:rect l="l" t="t" r="r" b="b"/>
            <a:pathLst>
              <a:path h="54610">
                <a:moveTo>
                  <a:pt x="0" y="0"/>
                </a:moveTo>
                <a:lnTo>
                  <a:pt x="0" y="54025"/>
                </a:lnTo>
              </a:path>
            </a:pathLst>
          </a:custGeom>
          <a:ln w="37569">
            <a:solidFill>
              <a:srgbClr val="677AA4"/>
            </a:solidFill>
          </a:ln>
        </p:spPr>
        <p:txBody>
          <a:bodyPr wrap="square" lIns="0" tIns="0" rIns="0" bIns="0" rtlCol="0"/>
          <a:lstStyle/>
          <a:p>
            <a:endParaRPr/>
          </a:p>
        </p:txBody>
      </p:sp>
      <p:sp>
        <p:nvSpPr>
          <p:cNvPr id="2330" name="object 2330"/>
          <p:cNvSpPr/>
          <p:nvPr/>
        </p:nvSpPr>
        <p:spPr>
          <a:xfrm>
            <a:off x="2318355" y="2246741"/>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331" name="object 2331"/>
          <p:cNvSpPr/>
          <p:nvPr/>
        </p:nvSpPr>
        <p:spPr>
          <a:xfrm>
            <a:off x="2365147" y="2246741"/>
            <a:ext cx="0" cy="54610"/>
          </a:xfrm>
          <a:custGeom>
            <a:avLst/>
            <a:gdLst/>
            <a:ahLst/>
            <a:cxnLst/>
            <a:rect l="l" t="t" r="r" b="b"/>
            <a:pathLst>
              <a:path h="54610">
                <a:moveTo>
                  <a:pt x="0" y="0"/>
                </a:moveTo>
                <a:lnTo>
                  <a:pt x="0" y="54025"/>
                </a:lnTo>
              </a:path>
            </a:pathLst>
          </a:custGeom>
          <a:ln w="37522">
            <a:solidFill>
              <a:srgbClr val="677AA4"/>
            </a:solidFill>
          </a:ln>
        </p:spPr>
        <p:txBody>
          <a:bodyPr wrap="square" lIns="0" tIns="0" rIns="0" bIns="0" rtlCol="0"/>
          <a:lstStyle/>
          <a:p>
            <a:endParaRPr/>
          </a:p>
        </p:txBody>
      </p:sp>
      <p:sp>
        <p:nvSpPr>
          <p:cNvPr id="2332" name="object 2332"/>
          <p:cNvSpPr/>
          <p:nvPr/>
        </p:nvSpPr>
        <p:spPr>
          <a:xfrm>
            <a:off x="2411938" y="2246741"/>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333" name="object 2333"/>
          <p:cNvSpPr/>
          <p:nvPr/>
        </p:nvSpPr>
        <p:spPr>
          <a:xfrm>
            <a:off x="2458730" y="2246741"/>
            <a:ext cx="0" cy="54610"/>
          </a:xfrm>
          <a:custGeom>
            <a:avLst/>
            <a:gdLst/>
            <a:ahLst/>
            <a:cxnLst/>
            <a:rect l="l" t="t" r="r" b="b"/>
            <a:pathLst>
              <a:path h="54610">
                <a:moveTo>
                  <a:pt x="0" y="0"/>
                </a:moveTo>
                <a:lnTo>
                  <a:pt x="0" y="54025"/>
                </a:lnTo>
              </a:path>
            </a:pathLst>
          </a:custGeom>
          <a:ln w="37612">
            <a:solidFill>
              <a:srgbClr val="677AA4"/>
            </a:solidFill>
          </a:ln>
        </p:spPr>
        <p:txBody>
          <a:bodyPr wrap="square" lIns="0" tIns="0" rIns="0" bIns="0" rtlCol="0"/>
          <a:lstStyle/>
          <a:p>
            <a:endParaRPr/>
          </a:p>
        </p:txBody>
      </p:sp>
      <p:sp>
        <p:nvSpPr>
          <p:cNvPr id="2334" name="object 2334"/>
          <p:cNvSpPr/>
          <p:nvPr/>
        </p:nvSpPr>
        <p:spPr>
          <a:xfrm>
            <a:off x="2505508" y="2246741"/>
            <a:ext cx="0" cy="54610"/>
          </a:xfrm>
          <a:custGeom>
            <a:avLst/>
            <a:gdLst/>
            <a:ahLst/>
            <a:cxnLst/>
            <a:rect l="l" t="t" r="r" b="b"/>
            <a:pathLst>
              <a:path h="54610">
                <a:moveTo>
                  <a:pt x="0" y="0"/>
                </a:moveTo>
                <a:lnTo>
                  <a:pt x="0" y="54025"/>
                </a:lnTo>
              </a:path>
            </a:pathLst>
          </a:custGeom>
          <a:ln w="37567">
            <a:solidFill>
              <a:srgbClr val="677AA4"/>
            </a:solidFill>
          </a:ln>
        </p:spPr>
        <p:txBody>
          <a:bodyPr wrap="square" lIns="0" tIns="0" rIns="0" bIns="0" rtlCol="0"/>
          <a:lstStyle/>
          <a:p>
            <a:endParaRPr/>
          </a:p>
        </p:txBody>
      </p:sp>
      <p:sp>
        <p:nvSpPr>
          <p:cNvPr id="2335" name="object 2335"/>
          <p:cNvSpPr/>
          <p:nvPr/>
        </p:nvSpPr>
        <p:spPr>
          <a:xfrm>
            <a:off x="2552312" y="2246741"/>
            <a:ext cx="0" cy="54610"/>
          </a:xfrm>
          <a:custGeom>
            <a:avLst/>
            <a:gdLst/>
            <a:ahLst/>
            <a:cxnLst/>
            <a:rect l="l" t="t" r="r" b="b"/>
            <a:pathLst>
              <a:path h="54610">
                <a:moveTo>
                  <a:pt x="0" y="0"/>
                </a:moveTo>
                <a:lnTo>
                  <a:pt x="0" y="54025"/>
                </a:lnTo>
              </a:path>
            </a:pathLst>
          </a:custGeom>
          <a:ln w="37567">
            <a:solidFill>
              <a:srgbClr val="677AA4"/>
            </a:solidFill>
          </a:ln>
        </p:spPr>
        <p:txBody>
          <a:bodyPr wrap="square" lIns="0" tIns="0" rIns="0" bIns="0" rtlCol="0"/>
          <a:lstStyle/>
          <a:p>
            <a:endParaRPr/>
          </a:p>
        </p:txBody>
      </p:sp>
      <p:sp>
        <p:nvSpPr>
          <p:cNvPr id="2336" name="object 2336"/>
          <p:cNvSpPr/>
          <p:nvPr/>
        </p:nvSpPr>
        <p:spPr>
          <a:xfrm>
            <a:off x="2599081" y="2246741"/>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337" name="object 2337"/>
          <p:cNvSpPr/>
          <p:nvPr/>
        </p:nvSpPr>
        <p:spPr>
          <a:xfrm>
            <a:off x="2645883" y="2246741"/>
            <a:ext cx="0" cy="54610"/>
          </a:xfrm>
          <a:custGeom>
            <a:avLst/>
            <a:gdLst/>
            <a:ahLst/>
            <a:cxnLst/>
            <a:rect l="l" t="t" r="r" b="b"/>
            <a:pathLst>
              <a:path h="54610">
                <a:moveTo>
                  <a:pt x="0" y="0"/>
                </a:moveTo>
                <a:lnTo>
                  <a:pt x="0" y="54025"/>
                </a:lnTo>
              </a:path>
            </a:pathLst>
          </a:custGeom>
          <a:ln w="37590">
            <a:solidFill>
              <a:srgbClr val="677AA4"/>
            </a:solidFill>
          </a:ln>
        </p:spPr>
        <p:txBody>
          <a:bodyPr wrap="square" lIns="0" tIns="0" rIns="0" bIns="0" rtlCol="0"/>
          <a:lstStyle/>
          <a:p>
            <a:endParaRPr/>
          </a:p>
        </p:txBody>
      </p:sp>
      <p:sp>
        <p:nvSpPr>
          <p:cNvPr id="2338" name="object 2338"/>
          <p:cNvSpPr/>
          <p:nvPr/>
        </p:nvSpPr>
        <p:spPr>
          <a:xfrm>
            <a:off x="2680973" y="2258473"/>
            <a:ext cx="0" cy="31115"/>
          </a:xfrm>
          <a:custGeom>
            <a:avLst/>
            <a:gdLst/>
            <a:ahLst/>
            <a:cxnLst/>
            <a:rect l="l" t="t" r="r" b="b"/>
            <a:pathLst>
              <a:path h="31114">
                <a:moveTo>
                  <a:pt x="0" y="0"/>
                </a:moveTo>
                <a:lnTo>
                  <a:pt x="0" y="30606"/>
                </a:lnTo>
              </a:path>
            </a:pathLst>
          </a:custGeom>
          <a:ln w="14615">
            <a:solidFill>
              <a:srgbClr val="677AA4"/>
            </a:solidFill>
          </a:ln>
        </p:spPr>
        <p:txBody>
          <a:bodyPr wrap="square" lIns="0" tIns="0" rIns="0" bIns="0" rtlCol="0"/>
          <a:lstStyle/>
          <a:p>
            <a:endParaRPr/>
          </a:p>
        </p:txBody>
      </p:sp>
      <p:sp>
        <p:nvSpPr>
          <p:cNvPr id="2339" name="object 2339"/>
          <p:cNvSpPr/>
          <p:nvPr/>
        </p:nvSpPr>
        <p:spPr>
          <a:xfrm>
            <a:off x="2228437" y="2132001"/>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340" name="object 2340"/>
          <p:cNvSpPr/>
          <p:nvPr/>
        </p:nvSpPr>
        <p:spPr>
          <a:xfrm>
            <a:off x="2228437" y="216321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41" name="object 2341"/>
          <p:cNvSpPr/>
          <p:nvPr/>
        </p:nvSpPr>
        <p:spPr>
          <a:xfrm>
            <a:off x="2228437" y="2194469"/>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342" name="object 2342"/>
          <p:cNvSpPr/>
          <p:nvPr/>
        </p:nvSpPr>
        <p:spPr>
          <a:xfrm>
            <a:off x="2228437" y="2225699"/>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43" name="object 2343"/>
          <p:cNvSpPr/>
          <p:nvPr/>
        </p:nvSpPr>
        <p:spPr>
          <a:xfrm>
            <a:off x="2228437" y="2256937"/>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344" name="object 2344"/>
          <p:cNvSpPr/>
          <p:nvPr/>
        </p:nvSpPr>
        <p:spPr>
          <a:xfrm>
            <a:off x="2228437" y="228818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45" name="object 2345"/>
          <p:cNvSpPr/>
          <p:nvPr/>
        </p:nvSpPr>
        <p:spPr>
          <a:xfrm>
            <a:off x="2228437" y="231944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346" name="object 2346"/>
          <p:cNvSpPr/>
          <p:nvPr/>
        </p:nvSpPr>
        <p:spPr>
          <a:xfrm>
            <a:off x="2228437" y="235066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347" name="object 2347"/>
          <p:cNvSpPr/>
          <p:nvPr/>
        </p:nvSpPr>
        <p:spPr>
          <a:xfrm>
            <a:off x="2228437" y="238190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348" name="object 2348"/>
          <p:cNvSpPr/>
          <p:nvPr/>
        </p:nvSpPr>
        <p:spPr>
          <a:xfrm>
            <a:off x="2228437" y="2413128"/>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349" name="object 2349"/>
          <p:cNvSpPr/>
          <p:nvPr/>
        </p:nvSpPr>
        <p:spPr>
          <a:xfrm>
            <a:off x="2228437" y="244437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50" name="object 2350"/>
          <p:cNvSpPr/>
          <p:nvPr/>
        </p:nvSpPr>
        <p:spPr>
          <a:xfrm>
            <a:off x="2228437" y="247563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351" name="object 2351"/>
          <p:cNvSpPr/>
          <p:nvPr/>
        </p:nvSpPr>
        <p:spPr>
          <a:xfrm>
            <a:off x="2228437" y="2506860"/>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352" name="object 2352"/>
          <p:cNvSpPr/>
          <p:nvPr/>
        </p:nvSpPr>
        <p:spPr>
          <a:xfrm>
            <a:off x="2228437" y="253810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53" name="object 2353"/>
          <p:cNvSpPr/>
          <p:nvPr/>
        </p:nvSpPr>
        <p:spPr>
          <a:xfrm>
            <a:off x="2228437" y="2569319"/>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354" name="object 2354"/>
          <p:cNvSpPr/>
          <p:nvPr/>
        </p:nvSpPr>
        <p:spPr>
          <a:xfrm>
            <a:off x="2228437" y="260057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355" name="object 2355"/>
          <p:cNvSpPr/>
          <p:nvPr/>
        </p:nvSpPr>
        <p:spPr>
          <a:xfrm>
            <a:off x="2228437" y="263181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356" name="object 2356"/>
          <p:cNvSpPr/>
          <p:nvPr/>
        </p:nvSpPr>
        <p:spPr>
          <a:xfrm>
            <a:off x="2228437" y="2663051"/>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357" name="object 2357"/>
          <p:cNvSpPr/>
          <p:nvPr/>
        </p:nvSpPr>
        <p:spPr>
          <a:xfrm>
            <a:off x="2228437" y="269429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358" name="object 2358"/>
          <p:cNvSpPr/>
          <p:nvPr/>
        </p:nvSpPr>
        <p:spPr>
          <a:xfrm>
            <a:off x="2228437" y="272551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359" name="object 2359"/>
          <p:cNvSpPr/>
          <p:nvPr/>
        </p:nvSpPr>
        <p:spPr>
          <a:xfrm>
            <a:off x="2697763" y="2132001"/>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360" name="object 2360"/>
          <p:cNvSpPr/>
          <p:nvPr/>
        </p:nvSpPr>
        <p:spPr>
          <a:xfrm>
            <a:off x="2697763" y="2163218"/>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61" name="object 2361"/>
          <p:cNvSpPr/>
          <p:nvPr/>
        </p:nvSpPr>
        <p:spPr>
          <a:xfrm>
            <a:off x="2697763" y="2194469"/>
            <a:ext cx="14604" cy="0"/>
          </a:xfrm>
          <a:custGeom>
            <a:avLst/>
            <a:gdLst/>
            <a:ahLst/>
            <a:cxnLst/>
            <a:rect l="l" t="t" r="r" b="b"/>
            <a:pathLst>
              <a:path w="14605">
                <a:moveTo>
                  <a:pt x="0" y="0"/>
                </a:moveTo>
                <a:lnTo>
                  <a:pt x="14615" y="0"/>
                </a:lnTo>
              </a:path>
            </a:pathLst>
          </a:custGeom>
          <a:ln w="22754">
            <a:solidFill>
              <a:srgbClr val="FFFFFF"/>
            </a:solidFill>
          </a:ln>
        </p:spPr>
        <p:txBody>
          <a:bodyPr wrap="square" lIns="0" tIns="0" rIns="0" bIns="0" rtlCol="0"/>
          <a:lstStyle/>
          <a:p>
            <a:endParaRPr/>
          </a:p>
        </p:txBody>
      </p:sp>
      <p:sp>
        <p:nvSpPr>
          <p:cNvPr id="2362" name="object 2362"/>
          <p:cNvSpPr/>
          <p:nvPr/>
        </p:nvSpPr>
        <p:spPr>
          <a:xfrm>
            <a:off x="2697763" y="2225699"/>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63" name="object 2363"/>
          <p:cNvSpPr/>
          <p:nvPr/>
        </p:nvSpPr>
        <p:spPr>
          <a:xfrm>
            <a:off x="2697763" y="2256937"/>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364" name="object 2364"/>
          <p:cNvSpPr/>
          <p:nvPr/>
        </p:nvSpPr>
        <p:spPr>
          <a:xfrm>
            <a:off x="2697763" y="2288180"/>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65" name="object 2365"/>
          <p:cNvSpPr/>
          <p:nvPr/>
        </p:nvSpPr>
        <p:spPr>
          <a:xfrm>
            <a:off x="2697763" y="2319440"/>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366" name="object 2366"/>
          <p:cNvSpPr/>
          <p:nvPr/>
        </p:nvSpPr>
        <p:spPr>
          <a:xfrm>
            <a:off x="2697763" y="2350661"/>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367" name="object 2367"/>
          <p:cNvSpPr/>
          <p:nvPr/>
        </p:nvSpPr>
        <p:spPr>
          <a:xfrm>
            <a:off x="2697763" y="2381900"/>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368" name="object 2368"/>
          <p:cNvSpPr/>
          <p:nvPr/>
        </p:nvSpPr>
        <p:spPr>
          <a:xfrm>
            <a:off x="2697763" y="2413128"/>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369" name="object 2369"/>
          <p:cNvSpPr/>
          <p:nvPr/>
        </p:nvSpPr>
        <p:spPr>
          <a:xfrm>
            <a:off x="2697763" y="2444370"/>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70" name="object 2370"/>
          <p:cNvSpPr/>
          <p:nvPr/>
        </p:nvSpPr>
        <p:spPr>
          <a:xfrm>
            <a:off x="2697763" y="2475630"/>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371" name="object 2371"/>
          <p:cNvSpPr/>
          <p:nvPr/>
        </p:nvSpPr>
        <p:spPr>
          <a:xfrm>
            <a:off x="2697763" y="2506860"/>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372" name="object 2372"/>
          <p:cNvSpPr/>
          <p:nvPr/>
        </p:nvSpPr>
        <p:spPr>
          <a:xfrm>
            <a:off x="2697763" y="2538101"/>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73" name="object 2373"/>
          <p:cNvSpPr/>
          <p:nvPr/>
        </p:nvSpPr>
        <p:spPr>
          <a:xfrm>
            <a:off x="2697763" y="2569319"/>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374" name="object 2374"/>
          <p:cNvSpPr/>
          <p:nvPr/>
        </p:nvSpPr>
        <p:spPr>
          <a:xfrm>
            <a:off x="2697763" y="2600570"/>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375" name="object 2375"/>
          <p:cNvSpPr/>
          <p:nvPr/>
        </p:nvSpPr>
        <p:spPr>
          <a:xfrm>
            <a:off x="2697763" y="2631811"/>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376" name="object 2376"/>
          <p:cNvSpPr/>
          <p:nvPr/>
        </p:nvSpPr>
        <p:spPr>
          <a:xfrm>
            <a:off x="2697763" y="2663051"/>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377" name="object 2377"/>
          <p:cNvSpPr/>
          <p:nvPr/>
        </p:nvSpPr>
        <p:spPr>
          <a:xfrm>
            <a:off x="2697763" y="2694290"/>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378" name="object 2378"/>
          <p:cNvSpPr/>
          <p:nvPr/>
        </p:nvSpPr>
        <p:spPr>
          <a:xfrm>
            <a:off x="2697763" y="2725510"/>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379" name="object 2379"/>
          <p:cNvSpPr/>
          <p:nvPr/>
        </p:nvSpPr>
        <p:spPr>
          <a:xfrm>
            <a:off x="2206289" y="2132001"/>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380" name="object 2380"/>
          <p:cNvSpPr/>
          <p:nvPr/>
        </p:nvSpPr>
        <p:spPr>
          <a:xfrm>
            <a:off x="2206289" y="216321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81" name="object 2381"/>
          <p:cNvSpPr/>
          <p:nvPr/>
        </p:nvSpPr>
        <p:spPr>
          <a:xfrm>
            <a:off x="2206289" y="2194469"/>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382" name="object 2382"/>
          <p:cNvSpPr/>
          <p:nvPr/>
        </p:nvSpPr>
        <p:spPr>
          <a:xfrm>
            <a:off x="2206289" y="2225699"/>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83" name="object 2383"/>
          <p:cNvSpPr/>
          <p:nvPr/>
        </p:nvSpPr>
        <p:spPr>
          <a:xfrm>
            <a:off x="2206289" y="2256937"/>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384" name="object 2384"/>
          <p:cNvSpPr/>
          <p:nvPr/>
        </p:nvSpPr>
        <p:spPr>
          <a:xfrm>
            <a:off x="2206289" y="228818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85" name="object 2385"/>
          <p:cNvSpPr/>
          <p:nvPr/>
        </p:nvSpPr>
        <p:spPr>
          <a:xfrm>
            <a:off x="2206289" y="231944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386" name="object 2386"/>
          <p:cNvSpPr/>
          <p:nvPr/>
        </p:nvSpPr>
        <p:spPr>
          <a:xfrm>
            <a:off x="2206289" y="235066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387" name="object 2387"/>
          <p:cNvSpPr/>
          <p:nvPr/>
        </p:nvSpPr>
        <p:spPr>
          <a:xfrm>
            <a:off x="2206289" y="238190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388" name="object 2388"/>
          <p:cNvSpPr/>
          <p:nvPr/>
        </p:nvSpPr>
        <p:spPr>
          <a:xfrm>
            <a:off x="2206289" y="2413128"/>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389" name="object 2389"/>
          <p:cNvSpPr/>
          <p:nvPr/>
        </p:nvSpPr>
        <p:spPr>
          <a:xfrm>
            <a:off x="2206289" y="244437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90" name="object 2390"/>
          <p:cNvSpPr/>
          <p:nvPr/>
        </p:nvSpPr>
        <p:spPr>
          <a:xfrm>
            <a:off x="2206289" y="247563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391" name="object 2391"/>
          <p:cNvSpPr/>
          <p:nvPr/>
        </p:nvSpPr>
        <p:spPr>
          <a:xfrm>
            <a:off x="2206289" y="2506860"/>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392" name="object 2392"/>
          <p:cNvSpPr/>
          <p:nvPr/>
        </p:nvSpPr>
        <p:spPr>
          <a:xfrm>
            <a:off x="2206289" y="253810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93" name="object 2393"/>
          <p:cNvSpPr/>
          <p:nvPr/>
        </p:nvSpPr>
        <p:spPr>
          <a:xfrm>
            <a:off x="2206289" y="2569319"/>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394" name="object 2394"/>
          <p:cNvSpPr/>
          <p:nvPr/>
        </p:nvSpPr>
        <p:spPr>
          <a:xfrm>
            <a:off x="2206289" y="260057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395" name="object 2395"/>
          <p:cNvSpPr/>
          <p:nvPr/>
        </p:nvSpPr>
        <p:spPr>
          <a:xfrm>
            <a:off x="2206289" y="263181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396" name="object 2396"/>
          <p:cNvSpPr/>
          <p:nvPr/>
        </p:nvSpPr>
        <p:spPr>
          <a:xfrm>
            <a:off x="2206289" y="2663051"/>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397" name="object 2397"/>
          <p:cNvSpPr/>
          <p:nvPr/>
        </p:nvSpPr>
        <p:spPr>
          <a:xfrm>
            <a:off x="2206289" y="269429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398" name="object 2398"/>
          <p:cNvSpPr/>
          <p:nvPr/>
        </p:nvSpPr>
        <p:spPr>
          <a:xfrm>
            <a:off x="2206289" y="272551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399" name="object 2399"/>
          <p:cNvSpPr/>
          <p:nvPr/>
        </p:nvSpPr>
        <p:spPr>
          <a:xfrm>
            <a:off x="2184145" y="2132001"/>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400" name="object 2400"/>
          <p:cNvSpPr/>
          <p:nvPr/>
        </p:nvSpPr>
        <p:spPr>
          <a:xfrm>
            <a:off x="2184145" y="2163218"/>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01" name="object 2401"/>
          <p:cNvSpPr/>
          <p:nvPr/>
        </p:nvSpPr>
        <p:spPr>
          <a:xfrm>
            <a:off x="2184145" y="2194469"/>
            <a:ext cx="14604" cy="0"/>
          </a:xfrm>
          <a:custGeom>
            <a:avLst/>
            <a:gdLst/>
            <a:ahLst/>
            <a:cxnLst/>
            <a:rect l="l" t="t" r="r" b="b"/>
            <a:pathLst>
              <a:path w="14605">
                <a:moveTo>
                  <a:pt x="0" y="0"/>
                </a:moveTo>
                <a:lnTo>
                  <a:pt x="14615" y="0"/>
                </a:lnTo>
              </a:path>
            </a:pathLst>
          </a:custGeom>
          <a:ln w="22754">
            <a:solidFill>
              <a:srgbClr val="737373"/>
            </a:solidFill>
          </a:ln>
        </p:spPr>
        <p:txBody>
          <a:bodyPr wrap="square" lIns="0" tIns="0" rIns="0" bIns="0" rtlCol="0"/>
          <a:lstStyle/>
          <a:p>
            <a:endParaRPr/>
          </a:p>
        </p:txBody>
      </p:sp>
      <p:sp>
        <p:nvSpPr>
          <p:cNvPr id="2402" name="object 2402"/>
          <p:cNvSpPr/>
          <p:nvPr/>
        </p:nvSpPr>
        <p:spPr>
          <a:xfrm>
            <a:off x="2184145" y="2225699"/>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03" name="object 2403"/>
          <p:cNvSpPr/>
          <p:nvPr/>
        </p:nvSpPr>
        <p:spPr>
          <a:xfrm>
            <a:off x="2184145" y="2256937"/>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404" name="object 2404"/>
          <p:cNvSpPr/>
          <p:nvPr/>
        </p:nvSpPr>
        <p:spPr>
          <a:xfrm>
            <a:off x="2184145" y="2288180"/>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05" name="object 2405"/>
          <p:cNvSpPr/>
          <p:nvPr/>
        </p:nvSpPr>
        <p:spPr>
          <a:xfrm>
            <a:off x="2184145" y="2319440"/>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406" name="object 2406"/>
          <p:cNvSpPr/>
          <p:nvPr/>
        </p:nvSpPr>
        <p:spPr>
          <a:xfrm>
            <a:off x="2184145" y="2350661"/>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407" name="object 2407"/>
          <p:cNvSpPr/>
          <p:nvPr/>
        </p:nvSpPr>
        <p:spPr>
          <a:xfrm>
            <a:off x="2184145" y="2381900"/>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408" name="object 2408"/>
          <p:cNvSpPr/>
          <p:nvPr/>
        </p:nvSpPr>
        <p:spPr>
          <a:xfrm>
            <a:off x="2184145" y="2413128"/>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409" name="object 2409"/>
          <p:cNvSpPr/>
          <p:nvPr/>
        </p:nvSpPr>
        <p:spPr>
          <a:xfrm>
            <a:off x="2184145" y="2444370"/>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10" name="object 2410"/>
          <p:cNvSpPr/>
          <p:nvPr/>
        </p:nvSpPr>
        <p:spPr>
          <a:xfrm>
            <a:off x="2184145" y="2475630"/>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411" name="object 2411"/>
          <p:cNvSpPr/>
          <p:nvPr/>
        </p:nvSpPr>
        <p:spPr>
          <a:xfrm>
            <a:off x="2184145" y="2506860"/>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412" name="object 2412"/>
          <p:cNvSpPr/>
          <p:nvPr/>
        </p:nvSpPr>
        <p:spPr>
          <a:xfrm>
            <a:off x="2184145" y="2538101"/>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13" name="object 2413"/>
          <p:cNvSpPr/>
          <p:nvPr/>
        </p:nvSpPr>
        <p:spPr>
          <a:xfrm>
            <a:off x="2184145" y="2569319"/>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414" name="object 2414"/>
          <p:cNvSpPr/>
          <p:nvPr/>
        </p:nvSpPr>
        <p:spPr>
          <a:xfrm>
            <a:off x="2184145" y="2600570"/>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415" name="object 2415"/>
          <p:cNvSpPr/>
          <p:nvPr/>
        </p:nvSpPr>
        <p:spPr>
          <a:xfrm>
            <a:off x="2184145" y="2631811"/>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416" name="object 2416"/>
          <p:cNvSpPr/>
          <p:nvPr/>
        </p:nvSpPr>
        <p:spPr>
          <a:xfrm>
            <a:off x="2184145" y="2663051"/>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417" name="object 2417"/>
          <p:cNvSpPr/>
          <p:nvPr/>
        </p:nvSpPr>
        <p:spPr>
          <a:xfrm>
            <a:off x="2184145" y="2694290"/>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418" name="object 2418"/>
          <p:cNvSpPr/>
          <p:nvPr/>
        </p:nvSpPr>
        <p:spPr>
          <a:xfrm>
            <a:off x="2184145" y="2725510"/>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419" name="object 2419"/>
          <p:cNvSpPr/>
          <p:nvPr/>
        </p:nvSpPr>
        <p:spPr>
          <a:xfrm>
            <a:off x="2161975" y="2132001"/>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420" name="object 2420"/>
          <p:cNvSpPr/>
          <p:nvPr/>
        </p:nvSpPr>
        <p:spPr>
          <a:xfrm>
            <a:off x="2161975" y="216321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21" name="object 2421"/>
          <p:cNvSpPr/>
          <p:nvPr/>
        </p:nvSpPr>
        <p:spPr>
          <a:xfrm>
            <a:off x="2161975" y="2194469"/>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422" name="object 2422"/>
          <p:cNvSpPr/>
          <p:nvPr/>
        </p:nvSpPr>
        <p:spPr>
          <a:xfrm>
            <a:off x="2161975" y="2225699"/>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23" name="object 2423"/>
          <p:cNvSpPr/>
          <p:nvPr/>
        </p:nvSpPr>
        <p:spPr>
          <a:xfrm>
            <a:off x="2161975" y="2256937"/>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424" name="object 2424"/>
          <p:cNvSpPr/>
          <p:nvPr/>
        </p:nvSpPr>
        <p:spPr>
          <a:xfrm>
            <a:off x="2161975" y="228818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25" name="object 2425"/>
          <p:cNvSpPr/>
          <p:nvPr/>
        </p:nvSpPr>
        <p:spPr>
          <a:xfrm>
            <a:off x="2161975" y="231944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426" name="object 2426"/>
          <p:cNvSpPr/>
          <p:nvPr/>
        </p:nvSpPr>
        <p:spPr>
          <a:xfrm>
            <a:off x="2161975" y="235066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427" name="object 2427"/>
          <p:cNvSpPr/>
          <p:nvPr/>
        </p:nvSpPr>
        <p:spPr>
          <a:xfrm>
            <a:off x="2161975" y="238190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428" name="object 2428"/>
          <p:cNvSpPr/>
          <p:nvPr/>
        </p:nvSpPr>
        <p:spPr>
          <a:xfrm>
            <a:off x="2161975" y="2413128"/>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429" name="object 2429"/>
          <p:cNvSpPr/>
          <p:nvPr/>
        </p:nvSpPr>
        <p:spPr>
          <a:xfrm>
            <a:off x="2161975" y="244437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30" name="object 2430"/>
          <p:cNvSpPr/>
          <p:nvPr/>
        </p:nvSpPr>
        <p:spPr>
          <a:xfrm>
            <a:off x="2161975" y="2475630"/>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431" name="object 2431"/>
          <p:cNvSpPr/>
          <p:nvPr/>
        </p:nvSpPr>
        <p:spPr>
          <a:xfrm>
            <a:off x="2161975" y="2506860"/>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432" name="object 2432"/>
          <p:cNvSpPr/>
          <p:nvPr/>
        </p:nvSpPr>
        <p:spPr>
          <a:xfrm>
            <a:off x="2161975" y="253810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33" name="object 2433"/>
          <p:cNvSpPr/>
          <p:nvPr/>
        </p:nvSpPr>
        <p:spPr>
          <a:xfrm>
            <a:off x="2161975" y="2569319"/>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434" name="object 2434"/>
          <p:cNvSpPr/>
          <p:nvPr/>
        </p:nvSpPr>
        <p:spPr>
          <a:xfrm>
            <a:off x="2161975" y="260057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435" name="object 2435"/>
          <p:cNvSpPr/>
          <p:nvPr/>
        </p:nvSpPr>
        <p:spPr>
          <a:xfrm>
            <a:off x="2161975" y="263181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436" name="object 2436"/>
          <p:cNvSpPr/>
          <p:nvPr/>
        </p:nvSpPr>
        <p:spPr>
          <a:xfrm>
            <a:off x="2161975" y="2663051"/>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437" name="object 2437"/>
          <p:cNvSpPr/>
          <p:nvPr/>
        </p:nvSpPr>
        <p:spPr>
          <a:xfrm>
            <a:off x="2161975" y="269429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438" name="object 2438"/>
          <p:cNvSpPr/>
          <p:nvPr/>
        </p:nvSpPr>
        <p:spPr>
          <a:xfrm>
            <a:off x="2161975" y="272551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439" name="object 2439"/>
          <p:cNvSpPr/>
          <p:nvPr/>
        </p:nvSpPr>
        <p:spPr>
          <a:xfrm>
            <a:off x="2139807" y="2132001"/>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440" name="object 2440"/>
          <p:cNvSpPr/>
          <p:nvPr/>
        </p:nvSpPr>
        <p:spPr>
          <a:xfrm>
            <a:off x="2139807" y="216321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41" name="object 2441"/>
          <p:cNvSpPr/>
          <p:nvPr/>
        </p:nvSpPr>
        <p:spPr>
          <a:xfrm>
            <a:off x="2139807" y="2194469"/>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442" name="object 2442"/>
          <p:cNvSpPr/>
          <p:nvPr/>
        </p:nvSpPr>
        <p:spPr>
          <a:xfrm>
            <a:off x="2139807" y="2225699"/>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43" name="object 2443"/>
          <p:cNvSpPr/>
          <p:nvPr/>
        </p:nvSpPr>
        <p:spPr>
          <a:xfrm>
            <a:off x="2139807" y="2256937"/>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444" name="object 2444"/>
          <p:cNvSpPr/>
          <p:nvPr/>
        </p:nvSpPr>
        <p:spPr>
          <a:xfrm>
            <a:off x="2139807" y="228818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45" name="object 2445"/>
          <p:cNvSpPr/>
          <p:nvPr/>
        </p:nvSpPr>
        <p:spPr>
          <a:xfrm>
            <a:off x="2139807" y="231944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446" name="object 2446"/>
          <p:cNvSpPr/>
          <p:nvPr/>
        </p:nvSpPr>
        <p:spPr>
          <a:xfrm>
            <a:off x="2139807" y="235066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447" name="object 2447"/>
          <p:cNvSpPr/>
          <p:nvPr/>
        </p:nvSpPr>
        <p:spPr>
          <a:xfrm>
            <a:off x="2139807" y="238190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448" name="object 2448"/>
          <p:cNvSpPr/>
          <p:nvPr/>
        </p:nvSpPr>
        <p:spPr>
          <a:xfrm>
            <a:off x="2139807" y="2413128"/>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449" name="object 2449"/>
          <p:cNvSpPr/>
          <p:nvPr/>
        </p:nvSpPr>
        <p:spPr>
          <a:xfrm>
            <a:off x="2139807" y="244437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50" name="object 2450"/>
          <p:cNvSpPr/>
          <p:nvPr/>
        </p:nvSpPr>
        <p:spPr>
          <a:xfrm>
            <a:off x="2139807" y="2475630"/>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451" name="object 2451"/>
          <p:cNvSpPr/>
          <p:nvPr/>
        </p:nvSpPr>
        <p:spPr>
          <a:xfrm>
            <a:off x="2139807" y="2506860"/>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452" name="object 2452"/>
          <p:cNvSpPr/>
          <p:nvPr/>
        </p:nvSpPr>
        <p:spPr>
          <a:xfrm>
            <a:off x="2139807" y="253810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53" name="object 2453"/>
          <p:cNvSpPr/>
          <p:nvPr/>
        </p:nvSpPr>
        <p:spPr>
          <a:xfrm>
            <a:off x="2139807" y="2569319"/>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454" name="object 2454"/>
          <p:cNvSpPr/>
          <p:nvPr/>
        </p:nvSpPr>
        <p:spPr>
          <a:xfrm>
            <a:off x="2139807" y="260057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455" name="object 2455"/>
          <p:cNvSpPr/>
          <p:nvPr/>
        </p:nvSpPr>
        <p:spPr>
          <a:xfrm>
            <a:off x="2139807" y="263181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456" name="object 2456"/>
          <p:cNvSpPr/>
          <p:nvPr/>
        </p:nvSpPr>
        <p:spPr>
          <a:xfrm>
            <a:off x="2139807" y="2663051"/>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457" name="object 2457"/>
          <p:cNvSpPr/>
          <p:nvPr/>
        </p:nvSpPr>
        <p:spPr>
          <a:xfrm>
            <a:off x="2139807" y="269429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458" name="object 2458"/>
          <p:cNvSpPr/>
          <p:nvPr/>
        </p:nvSpPr>
        <p:spPr>
          <a:xfrm>
            <a:off x="2139807" y="272551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459" name="object 2459"/>
          <p:cNvSpPr/>
          <p:nvPr/>
        </p:nvSpPr>
        <p:spPr>
          <a:xfrm>
            <a:off x="2117662" y="2132001"/>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460" name="object 2460"/>
          <p:cNvSpPr/>
          <p:nvPr/>
        </p:nvSpPr>
        <p:spPr>
          <a:xfrm>
            <a:off x="2117662" y="2163218"/>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61" name="object 2461"/>
          <p:cNvSpPr/>
          <p:nvPr/>
        </p:nvSpPr>
        <p:spPr>
          <a:xfrm>
            <a:off x="2117662" y="2194469"/>
            <a:ext cx="14604" cy="0"/>
          </a:xfrm>
          <a:custGeom>
            <a:avLst/>
            <a:gdLst/>
            <a:ahLst/>
            <a:cxnLst/>
            <a:rect l="l" t="t" r="r" b="b"/>
            <a:pathLst>
              <a:path w="14605">
                <a:moveTo>
                  <a:pt x="0" y="0"/>
                </a:moveTo>
                <a:lnTo>
                  <a:pt x="14615" y="0"/>
                </a:lnTo>
              </a:path>
            </a:pathLst>
          </a:custGeom>
          <a:ln w="22754">
            <a:solidFill>
              <a:srgbClr val="677AA4"/>
            </a:solidFill>
          </a:ln>
        </p:spPr>
        <p:txBody>
          <a:bodyPr wrap="square" lIns="0" tIns="0" rIns="0" bIns="0" rtlCol="0"/>
          <a:lstStyle/>
          <a:p>
            <a:endParaRPr/>
          </a:p>
        </p:txBody>
      </p:sp>
      <p:sp>
        <p:nvSpPr>
          <p:cNvPr id="2462" name="object 2462"/>
          <p:cNvSpPr/>
          <p:nvPr/>
        </p:nvSpPr>
        <p:spPr>
          <a:xfrm>
            <a:off x="2117662" y="2225699"/>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63" name="object 2463"/>
          <p:cNvSpPr/>
          <p:nvPr/>
        </p:nvSpPr>
        <p:spPr>
          <a:xfrm>
            <a:off x="2117662" y="2256937"/>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464" name="object 2464"/>
          <p:cNvSpPr/>
          <p:nvPr/>
        </p:nvSpPr>
        <p:spPr>
          <a:xfrm>
            <a:off x="2117662" y="2288180"/>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65" name="object 2465"/>
          <p:cNvSpPr/>
          <p:nvPr/>
        </p:nvSpPr>
        <p:spPr>
          <a:xfrm>
            <a:off x="2117662" y="2319440"/>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466" name="object 2466"/>
          <p:cNvSpPr/>
          <p:nvPr/>
        </p:nvSpPr>
        <p:spPr>
          <a:xfrm>
            <a:off x="2117662" y="2350661"/>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467" name="object 2467"/>
          <p:cNvSpPr/>
          <p:nvPr/>
        </p:nvSpPr>
        <p:spPr>
          <a:xfrm>
            <a:off x="2117662" y="2381900"/>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468" name="object 2468"/>
          <p:cNvSpPr/>
          <p:nvPr/>
        </p:nvSpPr>
        <p:spPr>
          <a:xfrm>
            <a:off x="2117662" y="2413128"/>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469" name="object 2469"/>
          <p:cNvSpPr/>
          <p:nvPr/>
        </p:nvSpPr>
        <p:spPr>
          <a:xfrm>
            <a:off x="2117662" y="2444370"/>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70" name="object 2470"/>
          <p:cNvSpPr/>
          <p:nvPr/>
        </p:nvSpPr>
        <p:spPr>
          <a:xfrm>
            <a:off x="2117662" y="2475630"/>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471" name="object 2471"/>
          <p:cNvSpPr/>
          <p:nvPr/>
        </p:nvSpPr>
        <p:spPr>
          <a:xfrm>
            <a:off x="2117662" y="2506860"/>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472" name="object 2472"/>
          <p:cNvSpPr/>
          <p:nvPr/>
        </p:nvSpPr>
        <p:spPr>
          <a:xfrm>
            <a:off x="2117662" y="2538101"/>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73" name="object 2473"/>
          <p:cNvSpPr/>
          <p:nvPr/>
        </p:nvSpPr>
        <p:spPr>
          <a:xfrm>
            <a:off x="2117662" y="2569319"/>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474" name="object 2474"/>
          <p:cNvSpPr/>
          <p:nvPr/>
        </p:nvSpPr>
        <p:spPr>
          <a:xfrm>
            <a:off x="2117662" y="2600570"/>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475" name="object 2475"/>
          <p:cNvSpPr/>
          <p:nvPr/>
        </p:nvSpPr>
        <p:spPr>
          <a:xfrm>
            <a:off x="2117662" y="2631811"/>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476" name="object 2476"/>
          <p:cNvSpPr/>
          <p:nvPr/>
        </p:nvSpPr>
        <p:spPr>
          <a:xfrm>
            <a:off x="2117662" y="2663051"/>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477" name="object 2477"/>
          <p:cNvSpPr/>
          <p:nvPr/>
        </p:nvSpPr>
        <p:spPr>
          <a:xfrm>
            <a:off x="2117662" y="2694290"/>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478" name="object 2478"/>
          <p:cNvSpPr/>
          <p:nvPr/>
        </p:nvSpPr>
        <p:spPr>
          <a:xfrm>
            <a:off x="2117662" y="2725510"/>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479" name="object 2479"/>
          <p:cNvSpPr/>
          <p:nvPr/>
        </p:nvSpPr>
        <p:spPr>
          <a:xfrm>
            <a:off x="2271429" y="3313123"/>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2480" name="object 2480"/>
          <p:cNvSpPr/>
          <p:nvPr/>
        </p:nvSpPr>
        <p:spPr>
          <a:xfrm>
            <a:off x="2318243" y="3313123"/>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481" name="object 2481"/>
          <p:cNvSpPr/>
          <p:nvPr/>
        </p:nvSpPr>
        <p:spPr>
          <a:xfrm>
            <a:off x="2365023" y="3313123"/>
            <a:ext cx="0" cy="54610"/>
          </a:xfrm>
          <a:custGeom>
            <a:avLst/>
            <a:gdLst/>
            <a:ahLst/>
            <a:cxnLst/>
            <a:rect l="l" t="t" r="r" b="b"/>
            <a:pathLst>
              <a:path h="54610">
                <a:moveTo>
                  <a:pt x="0" y="0"/>
                </a:moveTo>
                <a:lnTo>
                  <a:pt x="0" y="54005"/>
                </a:lnTo>
              </a:path>
            </a:pathLst>
          </a:custGeom>
          <a:ln w="37769">
            <a:solidFill>
              <a:srgbClr val="677AA4"/>
            </a:solidFill>
          </a:ln>
        </p:spPr>
        <p:txBody>
          <a:bodyPr wrap="square" lIns="0" tIns="0" rIns="0" bIns="0" rtlCol="0"/>
          <a:lstStyle/>
          <a:p>
            <a:endParaRPr/>
          </a:p>
        </p:txBody>
      </p:sp>
      <p:sp>
        <p:nvSpPr>
          <p:cNvPr id="2482" name="object 2482"/>
          <p:cNvSpPr/>
          <p:nvPr/>
        </p:nvSpPr>
        <p:spPr>
          <a:xfrm>
            <a:off x="2411825" y="3313123"/>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2483" name="object 2483"/>
          <p:cNvSpPr/>
          <p:nvPr/>
        </p:nvSpPr>
        <p:spPr>
          <a:xfrm>
            <a:off x="2458718" y="3313123"/>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2484" name="object 2484"/>
          <p:cNvSpPr/>
          <p:nvPr/>
        </p:nvSpPr>
        <p:spPr>
          <a:xfrm>
            <a:off x="2505396" y="3313123"/>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2485" name="object 2485"/>
          <p:cNvSpPr/>
          <p:nvPr/>
        </p:nvSpPr>
        <p:spPr>
          <a:xfrm>
            <a:off x="2552301" y="3313123"/>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2486" name="object 2486"/>
          <p:cNvSpPr/>
          <p:nvPr/>
        </p:nvSpPr>
        <p:spPr>
          <a:xfrm>
            <a:off x="2598969" y="3313123"/>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487" name="object 2487"/>
          <p:cNvSpPr/>
          <p:nvPr/>
        </p:nvSpPr>
        <p:spPr>
          <a:xfrm>
            <a:off x="2645771" y="3313123"/>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2488" name="object 2488"/>
          <p:cNvSpPr/>
          <p:nvPr/>
        </p:nvSpPr>
        <p:spPr>
          <a:xfrm>
            <a:off x="2252756" y="3375604"/>
            <a:ext cx="38100" cy="54610"/>
          </a:xfrm>
          <a:custGeom>
            <a:avLst/>
            <a:gdLst/>
            <a:ahLst/>
            <a:cxnLst/>
            <a:rect l="l" t="t" r="r" b="b"/>
            <a:pathLst>
              <a:path w="38100" h="54610">
                <a:moveTo>
                  <a:pt x="0" y="54049"/>
                </a:moveTo>
                <a:lnTo>
                  <a:pt x="37569" y="54049"/>
                </a:lnTo>
                <a:lnTo>
                  <a:pt x="37569" y="0"/>
                </a:lnTo>
                <a:lnTo>
                  <a:pt x="0" y="0"/>
                </a:lnTo>
                <a:lnTo>
                  <a:pt x="0" y="54049"/>
                </a:lnTo>
                <a:close/>
              </a:path>
            </a:pathLst>
          </a:custGeom>
          <a:solidFill>
            <a:srgbClr val="677AA4"/>
          </a:solidFill>
        </p:spPr>
        <p:txBody>
          <a:bodyPr wrap="square" lIns="0" tIns="0" rIns="0" bIns="0" rtlCol="0"/>
          <a:lstStyle/>
          <a:p>
            <a:endParaRPr/>
          </a:p>
        </p:txBody>
      </p:sp>
      <p:sp>
        <p:nvSpPr>
          <p:cNvPr id="2489" name="object 2489"/>
          <p:cNvSpPr/>
          <p:nvPr/>
        </p:nvSpPr>
        <p:spPr>
          <a:xfrm>
            <a:off x="2299560" y="3375604"/>
            <a:ext cx="38100" cy="54610"/>
          </a:xfrm>
          <a:custGeom>
            <a:avLst/>
            <a:gdLst/>
            <a:ahLst/>
            <a:cxnLst/>
            <a:rect l="l" t="t" r="r" b="b"/>
            <a:pathLst>
              <a:path w="38100" h="54610">
                <a:moveTo>
                  <a:pt x="0" y="54049"/>
                </a:moveTo>
                <a:lnTo>
                  <a:pt x="37589" y="54049"/>
                </a:lnTo>
                <a:lnTo>
                  <a:pt x="37589" y="0"/>
                </a:lnTo>
                <a:lnTo>
                  <a:pt x="0" y="0"/>
                </a:lnTo>
                <a:lnTo>
                  <a:pt x="0" y="54049"/>
                </a:lnTo>
                <a:close/>
              </a:path>
            </a:pathLst>
          </a:custGeom>
          <a:solidFill>
            <a:srgbClr val="677AA4"/>
          </a:solidFill>
        </p:spPr>
        <p:txBody>
          <a:bodyPr wrap="square" lIns="0" tIns="0" rIns="0" bIns="0" rtlCol="0"/>
          <a:lstStyle/>
          <a:p>
            <a:endParaRPr/>
          </a:p>
        </p:txBody>
      </p:sp>
      <p:sp>
        <p:nvSpPr>
          <p:cNvPr id="2490" name="object 2490"/>
          <p:cNvSpPr/>
          <p:nvPr/>
        </p:nvSpPr>
        <p:spPr>
          <a:xfrm>
            <a:off x="2346386" y="3375604"/>
            <a:ext cx="38100" cy="54610"/>
          </a:xfrm>
          <a:custGeom>
            <a:avLst/>
            <a:gdLst/>
            <a:ahLst/>
            <a:cxnLst/>
            <a:rect l="l" t="t" r="r" b="b"/>
            <a:pathLst>
              <a:path w="38100" h="54610">
                <a:moveTo>
                  <a:pt x="0" y="54049"/>
                </a:moveTo>
                <a:lnTo>
                  <a:pt x="37522" y="54049"/>
                </a:lnTo>
                <a:lnTo>
                  <a:pt x="37522" y="0"/>
                </a:lnTo>
                <a:lnTo>
                  <a:pt x="0" y="0"/>
                </a:lnTo>
                <a:lnTo>
                  <a:pt x="0" y="54049"/>
                </a:lnTo>
                <a:close/>
              </a:path>
            </a:pathLst>
          </a:custGeom>
          <a:solidFill>
            <a:srgbClr val="677AA4"/>
          </a:solidFill>
        </p:spPr>
        <p:txBody>
          <a:bodyPr wrap="square" lIns="0" tIns="0" rIns="0" bIns="0" rtlCol="0"/>
          <a:lstStyle/>
          <a:p>
            <a:endParaRPr/>
          </a:p>
        </p:txBody>
      </p:sp>
      <p:sp>
        <p:nvSpPr>
          <p:cNvPr id="2491" name="object 2491"/>
          <p:cNvSpPr/>
          <p:nvPr/>
        </p:nvSpPr>
        <p:spPr>
          <a:xfrm>
            <a:off x="2393143" y="3375604"/>
            <a:ext cx="38100" cy="54610"/>
          </a:xfrm>
          <a:custGeom>
            <a:avLst/>
            <a:gdLst/>
            <a:ahLst/>
            <a:cxnLst/>
            <a:rect l="l" t="t" r="r" b="b"/>
            <a:pathLst>
              <a:path w="38100" h="54610">
                <a:moveTo>
                  <a:pt x="0" y="54049"/>
                </a:moveTo>
                <a:lnTo>
                  <a:pt x="37589" y="54049"/>
                </a:lnTo>
                <a:lnTo>
                  <a:pt x="37589" y="0"/>
                </a:lnTo>
                <a:lnTo>
                  <a:pt x="0" y="0"/>
                </a:lnTo>
                <a:lnTo>
                  <a:pt x="0" y="54049"/>
                </a:lnTo>
                <a:close/>
              </a:path>
            </a:pathLst>
          </a:custGeom>
          <a:solidFill>
            <a:srgbClr val="677AA4"/>
          </a:solidFill>
        </p:spPr>
        <p:txBody>
          <a:bodyPr wrap="square" lIns="0" tIns="0" rIns="0" bIns="0" rtlCol="0"/>
          <a:lstStyle/>
          <a:p>
            <a:endParaRPr/>
          </a:p>
        </p:txBody>
      </p:sp>
      <p:sp>
        <p:nvSpPr>
          <p:cNvPr id="2492" name="object 2492"/>
          <p:cNvSpPr/>
          <p:nvPr/>
        </p:nvSpPr>
        <p:spPr>
          <a:xfrm>
            <a:off x="2439923" y="3375604"/>
            <a:ext cx="38100" cy="54610"/>
          </a:xfrm>
          <a:custGeom>
            <a:avLst/>
            <a:gdLst/>
            <a:ahLst/>
            <a:cxnLst/>
            <a:rect l="l" t="t" r="r" b="b"/>
            <a:pathLst>
              <a:path w="38100" h="54610">
                <a:moveTo>
                  <a:pt x="0" y="54049"/>
                </a:moveTo>
                <a:lnTo>
                  <a:pt x="37612" y="54049"/>
                </a:lnTo>
                <a:lnTo>
                  <a:pt x="37612" y="0"/>
                </a:lnTo>
                <a:lnTo>
                  <a:pt x="0" y="0"/>
                </a:lnTo>
                <a:lnTo>
                  <a:pt x="0" y="54049"/>
                </a:lnTo>
                <a:close/>
              </a:path>
            </a:pathLst>
          </a:custGeom>
          <a:solidFill>
            <a:srgbClr val="677AA4"/>
          </a:solidFill>
        </p:spPr>
        <p:txBody>
          <a:bodyPr wrap="square" lIns="0" tIns="0" rIns="0" bIns="0" rtlCol="0"/>
          <a:lstStyle/>
          <a:p>
            <a:endParaRPr/>
          </a:p>
        </p:txBody>
      </p:sp>
      <p:sp>
        <p:nvSpPr>
          <p:cNvPr id="2493" name="object 2493"/>
          <p:cNvSpPr/>
          <p:nvPr/>
        </p:nvSpPr>
        <p:spPr>
          <a:xfrm>
            <a:off x="2486724" y="3375604"/>
            <a:ext cx="38100" cy="54610"/>
          </a:xfrm>
          <a:custGeom>
            <a:avLst/>
            <a:gdLst/>
            <a:ahLst/>
            <a:cxnLst/>
            <a:rect l="l" t="t" r="r" b="b"/>
            <a:pathLst>
              <a:path w="38100" h="54610">
                <a:moveTo>
                  <a:pt x="0" y="54049"/>
                </a:moveTo>
                <a:lnTo>
                  <a:pt x="37567" y="54049"/>
                </a:lnTo>
                <a:lnTo>
                  <a:pt x="37567" y="0"/>
                </a:lnTo>
                <a:lnTo>
                  <a:pt x="0" y="0"/>
                </a:lnTo>
                <a:lnTo>
                  <a:pt x="0" y="54049"/>
                </a:lnTo>
                <a:close/>
              </a:path>
            </a:pathLst>
          </a:custGeom>
          <a:solidFill>
            <a:srgbClr val="FFFFFF"/>
          </a:solidFill>
        </p:spPr>
        <p:txBody>
          <a:bodyPr wrap="square" lIns="0" tIns="0" rIns="0" bIns="0" rtlCol="0"/>
          <a:lstStyle/>
          <a:p>
            <a:endParaRPr/>
          </a:p>
        </p:txBody>
      </p:sp>
      <p:sp>
        <p:nvSpPr>
          <p:cNvPr id="2494" name="object 2494"/>
          <p:cNvSpPr/>
          <p:nvPr/>
        </p:nvSpPr>
        <p:spPr>
          <a:xfrm>
            <a:off x="2533528" y="3375604"/>
            <a:ext cx="38100" cy="54610"/>
          </a:xfrm>
          <a:custGeom>
            <a:avLst/>
            <a:gdLst/>
            <a:ahLst/>
            <a:cxnLst/>
            <a:rect l="l" t="t" r="r" b="b"/>
            <a:pathLst>
              <a:path w="38100" h="54610">
                <a:moveTo>
                  <a:pt x="0" y="54049"/>
                </a:moveTo>
                <a:lnTo>
                  <a:pt x="37567" y="54049"/>
                </a:lnTo>
                <a:lnTo>
                  <a:pt x="37567" y="0"/>
                </a:lnTo>
                <a:lnTo>
                  <a:pt x="0" y="0"/>
                </a:lnTo>
                <a:lnTo>
                  <a:pt x="0" y="54049"/>
                </a:lnTo>
                <a:close/>
              </a:path>
            </a:pathLst>
          </a:custGeom>
          <a:solidFill>
            <a:srgbClr val="677AA4"/>
          </a:solidFill>
        </p:spPr>
        <p:txBody>
          <a:bodyPr wrap="square" lIns="0" tIns="0" rIns="0" bIns="0" rtlCol="0"/>
          <a:lstStyle/>
          <a:p>
            <a:endParaRPr/>
          </a:p>
        </p:txBody>
      </p:sp>
      <p:sp>
        <p:nvSpPr>
          <p:cNvPr id="2495" name="object 2495"/>
          <p:cNvSpPr/>
          <p:nvPr/>
        </p:nvSpPr>
        <p:spPr>
          <a:xfrm>
            <a:off x="2580286" y="3375604"/>
            <a:ext cx="38100" cy="54610"/>
          </a:xfrm>
          <a:custGeom>
            <a:avLst/>
            <a:gdLst/>
            <a:ahLst/>
            <a:cxnLst/>
            <a:rect l="l" t="t" r="r" b="b"/>
            <a:pathLst>
              <a:path w="38100" h="54610">
                <a:moveTo>
                  <a:pt x="0" y="54049"/>
                </a:moveTo>
                <a:lnTo>
                  <a:pt x="37589" y="54049"/>
                </a:lnTo>
                <a:lnTo>
                  <a:pt x="37589" y="0"/>
                </a:lnTo>
                <a:lnTo>
                  <a:pt x="0" y="0"/>
                </a:lnTo>
                <a:lnTo>
                  <a:pt x="0" y="54049"/>
                </a:lnTo>
                <a:close/>
              </a:path>
            </a:pathLst>
          </a:custGeom>
          <a:solidFill>
            <a:srgbClr val="677AA4"/>
          </a:solidFill>
        </p:spPr>
        <p:txBody>
          <a:bodyPr wrap="square" lIns="0" tIns="0" rIns="0" bIns="0" rtlCol="0"/>
          <a:lstStyle/>
          <a:p>
            <a:endParaRPr/>
          </a:p>
        </p:txBody>
      </p:sp>
      <p:sp>
        <p:nvSpPr>
          <p:cNvPr id="2496" name="object 2496"/>
          <p:cNvSpPr/>
          <p:nvPr/>
        </p:nvSpPr>
        <p:spPr>
          <a:xfrm>
            <a:off x="2627087" y="3375604"/>
            <a:ext cx="38100" cy="54610"/>
          </a:xfrm>
          <a:custGeom>
            <a:avLst/>
            <a:gdLst/>
            <a:ahLst/>
            <a:cxnLst/>
            <a:rect l="l" t="t" r="r" b="b"/>
            <a:pathLst>
              <a:path w="38100" h="54610">
                <a:moveTo>
                  <a:pt x="0" y="54049"/>
                </a:moveTo>
                <a:lnTo>
                  <a:pt x="37590" y="54049"/>
                </a:lnTo>
                <a:lnTo>
                  <a:pt x="37590" y="0"/>
                </a:lnTo>
                <a:lnTo>
                  <a:pt x="0" y="0"/>
                </a:lnTo>
                <a:lnTo>
                  <a:pt x="0" y="54049"/>
                </a:lnTo>
                <a:close/>
              </a:path>
            </a:pathLst>
          </a:custGeom>
          <a:solidFill>
            <a:srgbClr val="677AA4"/>
          </a:solidFill>
        </p:spPr>
        <p:txBody>
          <a:bodyPr wrap="square" lIns="0" tIns="0" rIns="0" bIns="0" rtlCol="0"/>
          <a:lstStyle/>
          <a:p>
            <a:endParaRPr/>
          </a:p>
        </p:txBody>
      </p:sp>
      <p:sp>
        <p:nvSpPr>
          <p:cNvPr id="2497" name="object 2497"/>
          <p:cNvSpPr/>
          <p:nvPr/>
        </p:nvSpPr>
        <p:spPr>
          <a:xfrm>
            <a:off x="2271429" y="3188275"/>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498" name="object 2498"/>
          <p:cNvSpPr/>
          <p:nvPr/>
        </p:nvSpPr>
        <p:spPr>
          <a:xfrm>
            <a:off x="2318243" y="3188275"/>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499" name="object 2499"/>
          <p:cNvSpPr/>
          <p:nvPr/>
        </p:nvSpPr>
        <p:spPr>
          <a:xfrm>
            <a:off x="2365023" y="3188275"/>
            <a:ext cx="0" cy="54610"/>
          </a:xfrm>
          <a:custGeom>
            <a:avLst/>
            <a:gdLst/>
            <a:ahLst/>
            <a:cxnLst/>
            <a:rect l="l" t="t" r="r" b="b"/>
            <a:pathLst>
              <a:path h="54610">
                <a:moveTo>
                  <a:pt x="0" y="0"/>
                </a:moveTo>
                <a:lnTo>
                  <a:pt x="0" y="54027"/>
                </a:lnTo>
              </a:path>
            </a:pathLst>
          </a:custGeom>
          <a:ln w="37769">
            <a:solidFill>
              <a:srgbClr val="677AA4"/>
            </a:solidFill>
          </a:ln>
        </p:spPr>
        <p:txBody>
          <a:bodyPr wrap="square" lIns="0" tIns="0" rIns="0" bIns="0" rtlCol="0"/>
          <a:lstStyle/>
          <a:p>
            <a:endParaRPr/>
          </a:p>
        </p:txBody>
      </p:sp>
      <p:sp>
        <p:nvSpPr>
          <p:cNvPr id="2500" name="object 2500"/>
          <p:cNvSpPr/>
          <p:nvPr/>
        </p:nvSpPr>
        <p:spPr>
          <a:xfrm>
            <a:off x="2411825" y="3188275"/>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501" name="object 2501"/>
          <p:cNvSpPr/>
          <p:nvPr/>
        </p:nvSpPr>
        <p:spPr>
          <a:xfrm>
            <a:off x="2458718" y="3188275"/>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502" name="object 2502"/>
          <p:cNvSpPr/>
          <p:nvPr/>
        </p:nvSpPr>
        <p:spPr>
          <a:xfrm>
            <a:off x="2505396" y="3188275"/>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503" name="object 2503"/>
          <p:cNvSpPr/>
          <p:nvPr/>
        </p:nvSpPr>
        <p:spPr>
          <a:xfrm>
            <a:off x="2552301" y="3188275"/>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504" name="object 2504"/>
          <p:cNvSpPr/>
          <p:nvPr/>
        </p:nvSpPr>
        <p:spPr>
          <a:xfrm>
            <a:off x="2598969" y="3188275"/>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505" name="object 2505"/>
          <p:cNvSpPr/>
          <p:nvPr/>
        </p:nvSpPr>
        <p:spPr>
          <a:xfrm>
            <a:off x="2645771" y="3188275"/>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506" name="object 2506"/>
          <p:cNvSpPr/>
          <p:nvPr/>
        </p:nvSpPr>
        <p:spPr>
          <a:xfrm>
            <a:off x="2271540" y="3250732"/>
            <a:ext cx="0" cy="54610"/>
          </a:xfrm>
          <a:custGeom>
            <a:avLst/>
            <a:gdLst/>
            <a:ahLst/>
            <a:cxnLst/>
            <a:rect l="l" t="t" r="r" b="b"/>
            <a:pathLst>
              <a:path h="54610">
                <a:moveTo>
                  <a:pt x="0" y="0"/>
                </a:moveTo>
                <a:lnTo>
                  <a:pt x="0" y="54049"/>
                </a:lnTo>
              </a:path>
            </a:pathLst>
          </a:custGeom>
          <a:ln w="37569">
            <a:solidFill>
              <a:srgbClr val="677AA4"/>
            </a:solidFill>
          </a:ln>
        </p:spPr>
        <p:txBody>
          <a:bodyPr wrap="square" lIns="0" tIns="0" rIns="0" bIns="0" rtlCol="0"/>
          <a:lstStyle/>
          <a:p>
            <a:endParaRPr/>
          </a:p>
        </p:txBody>
      </p:sp>
      <p:sp>
        <p:nvSpPr>
          <p:cNvPr id="2507" name="object 2507"/>
          <p:cNvSpPr/>
          <p:nvPr/>
        </p:nvSpPr>
        <p:spPr>
          <a:xfrm>
            <a:off x="2318355" y="3250732"/>
            <a:ext cx="0" cy="54610"/>
          </a:xfrm>
          <a:custGeom>
            <a:avLst/>
            <a:gdLst/>
            <a:ahLst/>
            <a:cxnLst/>
            <a:rect l="l" t="t" r="r" b="b"/>
            <a:pathLst>
              <a:path h="54610">
                <a:moveTo>
                  <a:pt x="0" y="0"/>
                </a:moveTo>
                <a:lnTo>
                  <a:pt x="0" y="54049"/>
                </a:lnTo>
              </a:path>
            </a:pathLst>
          </a:custGeom>
          <a:ln w="37589">
            <a:solidFill>
              <a:srgbClr val="677AA4"/>
            </a:solidFill>
          </a:ln>
        </p:spPr>
        <p:txBody>
          <a:bodyPr wrap="square" lIns="0" tIns="0" rIns="0" bIns="0" rtlCol="0"/>
          <a:lstStyle/>
          <a:p>
            <a:endParaRPr/>
          </a:p>
        </p:txBody>
      </p:sp>
      <p:sp>
        <p:nvSpPr>
          <p:cNvPr id="2508" name="object 2508"/>
          <p:cNvSpPr/>
          <p:nvPr/>
        </p:nvSpPr>
        <p:spPr>
          <a:xfrm>
            <a:off x="2365147" y="3250732"/>
            <a:ext cx="0" cy="54610"/>
          </a:xfrm>
          <a:custGeom>
            <a:avLst/>
            <a:gdLst/>
            <a:ahLst/>
            <a:cxnLst/>
            <a:rect l="l" t="t" r="r" b="b"/>
            <a:pathLst>
              <a:path h="54610">
                <a:moveTo>
                  <a:pt x="0" y="0"/>
                </a:moveTo>
                <a:lnTo>
                  <a:pt x="0" y="54049"/>
                </a:lnTo>
              </a:path>
            </a:pathLst>
          </a:custGeom>
          <a:ln w="37522">
            <a:solidFill>
              <a:srgbClr val="314C7E"/>
            </a:solidFill>
          </a:ln>
        </p:spPr>
        <p:txBody>
          <a:bodyPr wrap="square" lIns="0" tIns="0" rIns="0" bIns="0" rtlCol="0"/>
          <a:lstStyle/>
          <a:p>
            <a:endParaRPr/>
          </a:p>
        </p:txBody>
      </p:sp>
      <p:sp>
        <p:nvSpPr>
          <p:cNvPr id="2509" name="object 2509"/>
          <p:cNvSpPr/>
          <p:nvPr/>
        </p:nvSpPr>
        <p:spPr>
          <a:xfrm>
            <a:off x="2411938" y="3250732"/>
            <a:ext cx="0" cy="54610"/>
          </a:xfrm>
          <a:custGeom>
            <a:avLst/>
            <a:gdLst/>
            <a:ahLst/>
            <a:cxnLst/>
            <a:rect l="l" t="t" r="r" b="b"/>
            <a:pathLst>
              <a:path h="54610">
                <a:moveTo>
                  <a:pt x="0" y="0"/>
                </a:moveTo>
                <a:lnTo>
                  <a:pt x="0" y="54049"/>
                </a:lnTo>
              </a:path>
            </a:pathLst>
          </a:custGeom>
          <a:ln w="37589">
            <a:solidFill>
              <a:srgbClr val="677AA4"/>
            </a:solidFill>
          </a:ln>
        </p:spPr>
        <p:txBody>
          <a:bodyPr wrap="square" lIns="0" tIns="0" rIns="0" bIns="0" rtlCol="0"/>
          <a:lstStyle/>
          <a:p>
            <a:endParaRPr/>
          </a:p>
        </p:txBody>
      </p:sp>
      <p:sp>
        <p:nvSpPr>
          <p:cNvPr id="2510" name="object 2510"/>
          <p:cNvSpPr/>
          <p:nvPr/>
        </p:nvSpPr>
        <p:spPr>
          <a:xfrm>
            <a:off x="2458730" y="3250732"/>
            <a:ext cx="0" cy="54610"/>
          </a:xfrm>
          <a:custGeom>
            <a:avLst/>
            <a:gdLst/>
            <a:ahLst/>
            <a:cxnLst/>
            <a:rect l="l" t="t" r="r" b="b"/>
            <a:pathLst>
              <a:path h="54610">
                <a:moveTo>
                  <a:pt x="0" y="0"/>
                </a:moveTo>
                <a:lnTo>
                  <a:pt x="0" y="54049"/>
                </a:lnTo>
              </a:path>
            </a:pathLst>
          </a:custGeom>
          <a:ln w="37612">
            <a:solidFill>
              <a:srgbClr val="677AA4"/>
            </a:solidFill>
          </a:ln>
        </p:spPr>
        <p:txBody>
          <a:bodyPr wrap="square" lIns="0" tIns="0" rIns="0" bIns="0" rtlCol="0"/>
          <a:lstStyle/>
          <a:p>
            <a:endParaRPr/>
          </a:p>
        </p:txBody>
      </p:sp>
      <p:sp>
        <p:nvSpPr>
          <p:cNvPr id="2511" name="object 2511"/>
          <p:cNvSpPr/>
          <p:nvPr/>
        </p:nvSpPr>
        <p:spPr>
          <a:xfrm>
            <a:off x="2505508" y="3250732"/>
            <a:ext cx="0" cy="54610"/>
          </a:xfrm>
          <a:custGeom>
            <a:avLst/>
            <a:gdLst/>
            <a:ahLst/>
            <a:cxnLst/>
            <a:rect l="l" t="t" r="r" b="b"/>
            <a:pathLst>
              <a:path h="54610">
                <a:moveTo>
                  <a:pt x="0" y="0"/>
                </a:moveTo>
                <a:lnTo>
                  <a:pt x="0" y="54049"/>
                </a:lnTo>
              </a:path>
            </a:pathLst>
          </a:custGeom>
          <a:ln w="37567">
            <a:solidFill>
              <a:srgbClr val="677AA4"/>
            </a:solidFill>
          </a:ln>
        </p:spPr>
        <p:txBody>
          <a:bodyPr wrap="square" lIns="0" tIns="0" rIns="0" bIns="0" rtlCol="0"/>
          <a:lstStyle/>
          <a:p>
            <a:endParaRPr/>
          </a:p>
        </p:txBody>
      </p:sp>
      <p:sp>
        <p:nvSpPr>
          <p:cNvPr id="2512" name="object 2512"/>
          <p:cNvSpPr/>
          <p:nvPr/>
        </p:nvSpPr>
        <p:spPr>
          <a:xfrm>
            <a:off x="2552312" y="3250732"/>
            <a:ext cx="0" cy="54610"/>
          </a:xfrm>
          <a:custGeom>
            <a:avLst/>
            <a:gdLst/>
            <a:ahLst/>
            <a:cxnLst/>
            <a:rect l="l" t="t" r="r" b="b"/>
            <a:pathLst>
              <a:path h="54610">
                <a:moveTo>
                  <a:pt x="0" y="0"/>
                </a:moveTo>
                <a:lnTo>
                  <a:pt x="0" y="54049"/>
                </a:lnTo>
              </a:path>
            </a:pathLst>
          </a:custGeom>
          <a:ln w="37567">
            <a:solidFill>
              <a:srgbClr val="677AA4"/>
            </a:solidFill>
          </a:ln>
        </p:spPr>
        <p:txBody>
          <a:bodyPr wrap="square" lIns="0" tIns="0" rIns="0" bIns="0" rtlCol="0"/>
          <a:lstStyle/>
          <a:p>
            <a:endParaRPr/>
          </a:p>
        </p:txBody>
      </p:sp>
      <p:sp>
        <p:nvSpPr>
          <p:cNvPr id="2513" name="object 2513"/>
          <p:cNvSpPr/>
          <p:nvPr/>
        </p:nvSpPr>
        <p:spPr>
          <a:xfrm>
            <a:off x="2599081" y="3250732"/>
            <a:ext cx="0" cy="54610"/>
          </a:xfrm>
          <a:custGeom>
            <a:avLst/>
            <a:gdLst/>
            <a:ahLst/>
            <a:cxnLst/>
            <a:rect l="l" t="t" r="r" b="b"/>
            <a:pathLst>
              <a:path h="54610">
                <a:moveTo>
                  <a:pt x="0" y="0"/>
                </a:moveTo>
                <a:lnTo>
                  <a:pt x="0" y="54049"/>
                </a:lnTo>
              </a:path>
            </a:pathLst>
          </a:custGeom>
          <a:ln w="37589">
            <a:solidFill>
              <a:srgbClr val="677AA4"/>
            </a:solidFill>
          </a:ln>
        </p:spPr>
        <p:txBody>
          <a:bodyPr wrap="square" lIns="0" tIns="0" rIns="0" bIns="0" rtlCol="0"/>
          <a:lstStyle/>
          <a:p>
            <a:endParaRPr/>
          </a:p>
        </p:txBody>
      </p:sp>
      <p:sp>
        <p:nvSpPr>
          <p:cNvPr id="2514" name="object 2514"/>
          <p:cNvSpPr/>
          <p:nvPr/>
        </p:nvSpPr>
        <p:spPr>
          <a:xfrm>
            <a:off x="2645883" y="3250732"/>
            <a:ext cx="0" cy="54610"/>
          </a:xfrm>
          <a:custGeom>
            <a:avLst/>
            <a:gdLst/>
            <a:ahLst/>
            <a:cxnLst/>
            <a:rect l="l" t="t" r="r" b="b"/>
            <a:pathLst>
              <a:path h="54610">
                <a:moveTo>
                  <a:pt x="0" y="0"/>
                </a:moveTo>
                <a:lnTo>
                  <a:pt x="0" y="54049"/>
                </a:lnTo>
              </a:path>
            </a:pathLst>
          </a:custGeom>
          <a:ln w="37590">
            <a:solidFill>
              <a:srgbClr val="314C7E"/>
            </a:solidFill>
          </a:ln>
        </p:spPr>
        <p:txBody>
          <a:bodyPr wrap="square" lIns="0" tIns="0" rIns="0" bIns="0" rtlCol="0"/>
          <a:lstStyle/>
          <a:p>
            <a:endParaRPr/>
          </a:p>
        </p:txBody>
      </p:sp>
      <p:sp>
        <p:nvSpPr>
          <p:cNvPr id="2515" name="object 2515"/>
          <p:cNvSpPr/>
          <p:nvPr/>
        </p:nvSpPr>
        <p:spPr>
          <a:xfrm>
            <a:off x="2271429" y="3063269"/>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516" name="object 2516"/>
          <p:cNvSpPr/>
          <p:nvPr/>
        </p:nvSpPr>
        <p:spPr>
          <a:xfrm>
            <a:off x="2318243" y="3063269"/>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517" name="object 2517"/>
          <p:cNvSpPr/>
          <p:nvPr/>
        </p:nvSpPr>
        <p:spPr>
          <a:xfrm>
            <a:off x="2365023" y="3063269"/>
            <a:ext cx="0" cy="54610"/>
          </a:xfrm>
          <a:custGeom>
            <a:avLst/>
            <a:gdLst/>
            <a:ahLst/>
            <a:cxnLst/>
            <a:rect l="l" t="t" r="r" b="b"/>
            <a:pathLst>
              <a:path h="54610">
                <a:moveTo>
                  <a:pt x="0" y="0"/>
                </a:moveTo>
                <a:lnTo>
                  <a:pt x="0" y="54027"/>
                </a:lnTo>
              </a:path>
            </a:pathLst>
          </a:custGeom>
          <a:ln w="37769">
            <a:solidFill>
              <a:srgbClr val="677AA4"/>
            </a:solidFill>
          </a:ln>
        </p:spPr>
        <p:txBody>
          <a:bodyPr wrap="square" lIns="0" tIns="0" rIns="0" bIns="0" rtlCol="0"/>
          <a:lstStyle/>
          <a:p>
            <a:endParaRPr/>
          </a:p>
        </p:txBody>
      </p:sp>
      <p:sp>
        <p:nvSpPr>
          <p:cNvPr id="2518" name="object 2518"/>
          <p:cNvSpPr/>
          <p:nvPr/>
        </p:nvSpPr>
        <p:spPr>
          <a:xfrm>
            <a:off x="2411825" y="3063269"/>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519" name="object 2519"/>
          <p:cNvSpPr/>
          <p:nvPr/>
        </p:nvSpPr>
        <p:spPr>
          <a:xfrm>
            <a:off x="2458718" y="3063269"/>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520" name="object 2520"/>
          <p:cNvSpPr/>
          <p:nvPr/>
        </p:nvSpPr>
        <p:spPr>
          <a:xfrm>
            <a:off x="2505396" y="3063269"/>
            <a:ext cx="0" cy="54610"/>
          </a:xfrm>
          <a:custGeom>
            <a:avLst/>
            <a:gdLst/>
            <a:ahLst/>
            <a:cxnLst/>
            <a:rect l="l" t="t" r="r" b="b"/>
            <a:pathLst>
              <a:path h="54610">
                <a:moveTo>
                  <a:pt x="0" y="0"/>
                </a:moveTo>
                <a:lnTo>
                  <a:pt x="0" y="54027"/>
                </a:lnTo>
              </a:path>
            </a:pathLst>
          </a:custGeom>
          <a:ln w="37792">
            <a:solidFill>
              <a:srgbClr val="677AA4"/>
            </a:solidFill>
          </a:ln>
        </p:spPr>
        <p:txBody>
          <a:bodyPr wrap="square" lIns="0" tIns="0" rIns="0" bIns="0" rtlCol="0"/>
          <a:lstStyle/>
          <a:p>
            <a:endParaRPr/>
          </a:p>
        </p:txBody>
      </p:sp>
      <p:sp>
        <p:nvSpPr>
          <p:cNvPr id="2521" name="object 2521"/>
          <p:cNvSpPr/>
          <p:nvPr/>
        </p:nvSpPr>
        <p:spPr>
          <a:xfrm>
            <a:off x="2552301" y="3063269"/>
            <a:ext cx="0" cy="54610"/>
          </a:xfrm>
          <a:custGeom>
            <a:avLst/>
            <a:gdLst/>
            <a:ahLst/>
            <a:cxnLst/>
            <a:rect l="l" t="t" r="r" b="b"/>
            <a:pathLst>
              <a:path h="54610">
                <a:moveTo>
                  <a:pt x="0" y="0"/>
                </a:moveTo>
                <a:lnTo>
                  <a:pt x="0" y="54027"/>
                </a:lnTo>
              </a:path>
            </a:pathLst>
          </a:custGeom>
          <a:ln w="38037">
            <a:solidFill>
              <a:srgbClr val="677AA4"/>
            </a:solidFill>
          </a:ln>
        </p:spPr>
        <p:txBody>
          <a:bodyPr wrap="square" lIns="0" tIns="0" rIns="0" bIns="0" rtlCol="0"/>
          <a:lstStyle/>
          <a:p>
            <a:endParaRPr/>
          </a:p>
        </p:txBody>
      </p:sp>
      <p:sp>
        <p:nvSpPr>
          <p:cNvPr id="2522" name="object 2522"/>
          <p:cNvSpPr/>
          <p:nvPr/>
        </p:nvSpPr>
        <p:spPr>
          <a:xfrm>
            <a:off x="2598969" y="3063269"/>
            <a:ext cx="0" cy="54610"/>
          </a:xfrm>
          <a:custGeom>
            <a:avLst/>
            <a:gdLst/>
            <a:ahLst/>
            <a:cxnLst/>
            <a:rect l="l" t="t" r="r" b="b"/>
            <a:pathLst>
              <a:path h="54610">
                <a:moveTo>
                  <a:pt x="0" y="0"/>
                </a:moveTo>
                <a:lnTo>
                  <a:pt x="0" y="54027"/>
                </a:lnTo>
              </a:path>
            </a:pathLst>
          </a:custGeom>
          <a:ln w="37812">
            <a:solidFill>
              <a:srgbClr val="677AA4"/>
            </a:solidFill>
          </a:ln>
        </p:spPr>
        <p:txBody>
          <a:bodyPr wrap="square" lIns="0" tIns="0" rIns="0" bIns="0" rtlCol="0"/>
          <a:lstStyle/>
          <a:p>
            <a:endParaRPr/>
          </a:p>
        </p:txBody>
      </p:sp>
      <p:sp>
        <p:nvSpPr>
          <p:cNvPr id="2523" name="object 2523"/>
          <p:cNvSpPr/>
          <p:nvPr/>
        </p:nvSpPr>
        <p:spPr>
          <a:xfrm>
            <a:off x="2645771" y="3063269"/>
            <a:ext cx="0" cy="54610"/>
          </a:xfrm>
          <a:custGeom>
            <a:avLst/>
            <a:gdLst/>
            <a:ahLst/>
            <a:cxnLst/>
            <a:rect l="l" t="t" r="r" b="b"/>
            <a:pathLst>
              <a:path h="54610">
                <a:moveTo>
                  <a:pt x="0" y="0"/>
                </a:moveTo>
                <a:lnTo>
                  <a:pt x="0" y="54027"/>
                </a:lnTo>
              </a:path>
            </a:pathLst>
          </a:custGeom>
          <a:ln w="37814">
            <a:solidFill>
              <a:srgbClr val="677AA4"/>
            </a:solidFill>
          </a:ln>
        </p:spPr>
        <p:txBody>
          <a:bodyPr wrap="square" lIns="0" tIns="0" rIns="0" bIns="0" rtlCol="0"/>
          <a:lstStyle/>
          <a:p>
            <a:endParaRPr/>
          </a:p>
        </p:txBody>
      </p:sp>
      <p:sp>
        <p:nvSpPr>
          <p:cNvPr id="2524" name="object 2524"/>
          <p:cNvSpPr/>
          <p:nvPr/>
        </p:nvSpPr>
        <p:spPr>
          <a:xfrm>
            <a:off x="2271540" y="3125772"/>
            <a:ext cx="0" cy="54610"/>
          </a:xfrm>
          <a:custGeom>
            <a:avLst/>
            <a:gdLst/>
            <a:ahLst/>
            <a:cxnLst/>
            <a:rect l="l" t="t" r="r" b="b"/>
            <a:pathLst>
              <a:path h="54610">
                <a:moveTo>
                  <a:pt x="0" y="0"/>
                </a:moveTo>
                <a:lnTo>
                  <a:pt x="0" y="54004"/>
                </a:lnTo>
              </a:path>
            </a:pathLst>
          </a:custGeom>
          <a:ln w="37569">
            <a:solidFill>
              <a:srgbClr val="677AA4"/>
            </a:solidFill>
          </a:ln>
        </p:spPr>
        <p:txBody>
          <a:bodyPr wrap="square" lIns="0" tIns="0" rIns="0" bIns="0" rtlCol="0"/>
          <a:lstStyle/>
          <a:p>
            <a:endParaRPr/>
          </a:p>
        </p:txBody>
      </p:sp>
      <p:sp>
        <p:nvSpPr>
          <p:cNvPr id="2525" name="object 2525"/>
          <p:cNvSpPr/>
          <p:nvPr/>
        </p:nvSpPr>
        <p:spPr>
          <a:xfrm>
            <a:off x="2318355" y="3125772"/>
            <a:ext cx="0" cy="54610"/>
          </a:xfrm>
          <a:custGeom>
            <a:avLst/>
            <a:gdLst/>
            <a:ahLst/>
            <a:cxnLst/>
            <a:rect l="l" t="t" r="r" b="b"/>
            <a:pathLst>
              <a:path h="54610">
                <a:moveTo>
                  <a:pt x="0" y="0"/>
                </a:moveTo>
                <a:lnTo>
                  <a:pt x="0" y="54004"/>
                </a:lnTo>
              </a:path>
            </a:pathLst>
          </a:custGeom>
          <a:ln w="37589">
            <a:solidFill>
              <a:srgbClr val="677AA4"/>
            </a:solidFill>
          </a:ln>
        </p:spPr>
        <p:txBody>
          <a:bodyPr wrap="square" lIns="0" tIns="0" rIns="0" bIns="0" rtlCol="0"/>
          <a:lstStyle/>
          <a:p>
            <a:endParaRPr/>
          </a:p>
        </p:txBody>
      </p:sp>
      <p:sp>
        <p:nvSpPr>
          <p:cNvPr id="2526" name="object 2526"/>
          <p:cNvSpPr/>
          <p:nvPr/>
        </p:nvSpPr>
        <p:spPr>
          <a:xfrm>
            <a:off x="2365147" y="3125772"/>
            <a:ext cx="0" cy="54610"/>
          </a:xfrm>
          <a:custGeom>
            <a:avLst/>
            <a:gdLst/>
            <a:ahLst/>
            <a:cxnLst/>
            <a:rect l="l" t="t" r="r" b="b"/>
            <a:pathLst>
              <a:path h="54610">
                <a:moveTo>
                  <a:pt x="0" y="0"/>
                </a:moveTo>
                <a:lnTo>
                  <a:pt x="0" y="54004"/>
                </a:lnTo>
              </a:path>
            </a:pathLst>
          </a:custGeom>
          <a:ln w="37522">
            <a:solidFill>
              <a:srgbClr val="677AA4"/>
            </a:solidFill>
          </a:ln>
        </p:spPr>
        <p:txBody>
          <a:bodyPr wrap="square" lIns="0" tIns="0" rIns="0" bIns="0" rtlCol="0"/>
          <a:lstStyle/>
          <a:p>
            <a:endParaRPr/>
          </a:p>
        </p:txBody>
      </p:sp>
      <p:sp>
        <p:nvSpPr>
          <p:cNvPr id="2527" name="object 2527"/>
          <p:cNvSpPr/>
          <p:nvPr/>
        </p:nvSpPr>
        <p:spPr>
          <a:xfrm>
            <a:off x="2411938" y="3125772"/>
            <a:ext cx="0" cy="54610"/>
          </a:xfrm>
          <a:custGeom>
            <a:avLst/>
            <a:gdLst/>
            <a:ahLst/>
            <a:cxnLst/>
            <a:rect l="l" t="t" r="r" b="b"/>
            <a:pathLst>
              <a:path h="54610">
                <a:moveTo>
                  <a:pt x="0" y="0"/>
                </a:moveTo>
                <a:lnTo>
                  <a:pt x="0" y="54004"/>
                </a:lnTo>
              </a:path>
            </a:pathLst>
          </a:custGeom>
          <a:ln w="37589">
            <a:solidFill>
              <a:srgbClr val="677AA4"/>
            </a:solidFill>
          </a:ln>
        </p:spPr>
        <p:txBody>
          <a:bodyPr wrap="square" lIns="0" tIns="0" rIns="0" bIns="0" rtlCol="0"/>
          <a:lstStyle/>
          <a:p>
            <a:endParaRPr/>
          </a:p>
        </p:txBody>
      </p:sp>
      <p:sp>
        <p:nvSpPr>
          <p:cNvPr id="2528" name="object 2528"/>
          <p:cNvSpPr/>
          <p:nvPr/>
        </p:nvSpPr>
        <p:spPr>
          <a:xfrm>
            <a:off x="2458730" y="3125772"/>
            <a:ext cx="0" cy="54610"/>
          </a:xfrm>
          <a:custGeom>
            <a:avLst/>
            <a:gdLst/>
            <a:ahLst/>
            <a:cxnLst/>
            <a:rect l="l" t="t" r="r" b="b"/>
            <a:pathLst>
              <a:path h="54610">
                <a:moveTo>
                  <a:pt x="0" y="0"/>
                </a:moveTo>
                <a:lnTo>
                  <a:pt x="0" y="54004"/>
                </a:lnTo>
              </a:path>
            </a:pathLst>
          </a:custGeom>
          <a:ln w="37612">
            <a:solidFill>
              <a:srgbClr val="677AA4"/>
            </a:solidFill>
          </a:ln>
        </p:spPr>
        <p:txBody>
          <a:bodyPr wrap="square" lIns="0" tIns="0" rIns="0" bIns="0" rtlCol="0"/>
          <a:lstStyle/>
          <a:p>
            <a:endParaRPr/>
          </a:p>
        </p:txBody>
      </p:sp>
      <p:sp>
        <p:nvSpPr>
          <p:cNvPr id="2529" name="object 2529"/>
          <p:cNvSpPr/>
          <p:nvPr/>
        </p:nvSpPr>
        <p:spPr>
          <a:xfrm>
            <a:off x="2505508" y="3125772"/>
            <a:ext cx="0" cy="54610"/>
          </a:xfrm>
          <a:custGeom>
            <a:avLst/>
            <a:gdLst/>
            <a:ahLst/>
            <a:cxnLst/>
            <a:rect l="l" t="t" r="r" b="b"/>
            <a:pathLst>
              <a:path h="54610">
                <a:moveTo>
                  <a:pt x="0" y="0"/>
                </a:moveTo>
                <a:lnTo>
                  <a:pt x="0" y="54004"/>
                </a:lnTo>
              </a:path>
            </a:pathLst>
          </a:custGeom>
          <a:ln w="37567">
            <a:solidFill>
              <a:srgbClr val="677AA4"/>
            </a:solidFill>
          </a:ln>
        </p:spPr>
        <p:txBody>
          <a:bodyPr wrap="square" lIns="0" tIns="0" rIns="0" bIns="0" rtlCol="0"/>
          <a:lstStyle/>
          <a:p>
            <a:endParaRPr/>
          </a:p>
        </p:txBody>
      </p:sp>
      <p:sp>
        <p:nvSpPr>
          <p:cNvPr id="2530" name="object 2530"/>
          <p:cNvSpPr/>
          <p:nvPr/>
        </p:nvSpPr>
        <p:spPr>
          <a:xfrm>
            <a:off x="2552312" y="3125772"/>
            <a:ext cx="0" cy="54610"/>
          </a:xfrm>
          <a:custGeom>
            <a:avLst/>
            <a:gdLst/>
            <a:ahLst/>
            <a:cxnLst/>
            <a:rect l="l" t="t" r="r" b="b"/>
            <a:pathLst>
              <a:path h="54610">
                <a:moveTo>
                  <a:pt x="0" y="0"/>
                </a:moveTo>
                <a:lnTo>
                  <a:pt x="0" y="54004"/>
                </a:lnTo>
              </a:path>
            </a:pathLst>
          </a:custGeom>
          <a:ln w="37567">
            <a:solidFill>
              <a:srgbClr val="677AA4"/>
            </a:solidFill>
          </a:ln>
        </p:spPr>
        <p:txBody>
          <a:bodyPr wrap="square" lIns="0" tIns="0" rIns="0" bIns="0" rtlCol="0"/>
          <a:lstStyle/>
          <a:p>
            <a:endParaRPr/>
          </a:p>
        </p:txBody>
      </p:sp>
      <p:sp>
        <p:nvSpPr>
          <p:cNvPr id="2531" name="object 2531"/>
          <p:cNvSpPr/>
          <p:nvPr/>
        </p:nvSpPr>
        <p:spPr>
          <a:xfrm>
            <a:off x="2599081" y="3125772"/>
            <a:ext cx="0" cy="54610"/>
          </a:xfrm>
          <a:custGeom>
            <a:avLst/>
            <a:gdLst/>
            <a:ahLst/>
            <a:cxnLst/>
            <a:rect l="l" t="t" r="r" b="b"/>
            <a:pathLst>
              <a:path h="54610">
                <a:moveTo>
                  <a:pt x="0" y="0"/>
                </a:moveTo>
                <a:lnTo>
                  <a:pt x="0" y="54004"/>
                </a:lnTo>
              </a:path>
            </a:pathLst>
          </a:custGeom>
          <a:ln w="37589">
            <a:solidFill>
              <a:srgbClr val="677AA4"/>
            </a:solidFill>
          </a:ln>
        </p:spPr>
        <p:txBody>
          <a:bodyPr wrap="square" lIns="0" tIns="0" rIns="0" bIns="0" rtlCol="0"/>
          <a:lstStyle/>
          <a:p>
            <a:endParaRPr/>
          </a:p>
        </p:txBody>
      </p:sp>
      <p:sp>
        <p:nvSpPr>
          <p:cNvPr id="2532" name="object 2532"/>
          <p:cNvSpPr/>
          <p:nvPr/>
        </p:nvSpPr>
        <p:spPr>
          <a:xfrm>
            <a:off x="2645883" y="3125772"/>
            <a:ext cx="0" cy="54610"/>
          </a:xfrm>
          <a:custGeom>
            <a:avLst/>
            <a:gdLst/>
            <a:ahLst/>
            <a:cxnLst/>
            <a:rect l="l" t="t" r="r" b="b"/>
            <a:pathLst>
              <a:path h="54610">
                <a:moveTo>
                  <a:pt x="0" y="0"/>
                </a:moveTo>
                <a:lnTo>
                  <a:pt x="0" y="54004"/>
                </a:lnTo>
              </a:path>
            </a:pathLst>
          </a:custGeom>
          <a:ln w="37590">
            <a:solidFill>
              <a:srgbClr val="677AA4"/>
            </a:solidFill>
          </a:ln>
        </p:spPr>
        <p:txBody>
          <a:bodyPr wrap="square" lIns="0" tIns="0" rIns="0" bIns="0" rtlCol="0"/>
          <a:lstStyle/>
          <a:p>
            <a:endParaRPr/>
          </a:p>
        </p:txBody>
      </p:sp>
      <p:sp>
        <p:nvSpPr>
          <p:cNvPr id="2533" name="object 2533"/>
          <p:cNvSpPr/>
          <p:nvPr/>
        </p:nvSpPr>
        <p:spPr>
          <a:xfrm>
            <a:off x="2271429" y="2938396"/>
            <a:ext cx="0" cy="54610"/>
          </a:xfrm>
          <a:custGeom>
            <a:avLst/>
            <a:gdLst/>
            <a:ahLst/>
            <a:cxnLst/>
            <a:rect l="l" t="t" r="r" b="b"/>
            <a:pathLst>
              <a:path h="54610">
                <a:moveTo>
                  <a:pt x="0" y="0"/>
                </a:moveTo>
                <a:lnTo>
                  <a:pt x="0" y="54005"/>
                </a:lnTo>
              </a:path>
            </a:pathLst>
          </a:custGeom>
          <a:ln w="37792">
            <a:solidFill>
              <a:srgbClr val="FFFFFF"/>
            </a:solidFill>
          </a:ln>
        </p:spPr>
        <p:txBody>
          <a:bodyPr wrap="square" lIns="0" tIns="0" rIns="0" bIns="0" rtlCol="0"/>
          <a:lstStyle/>
          <a:p>
            <a:endParaRPr/>
          </a:p>
        </p:txBody>
      </p:sp>
      <p:sp>
        <p:nvSpPr>
          <p:cNvPr id="2534" name="object 2534"/>
          <p:cNvSpPr/>
          <p:nvPr/>
        </p:nvSpPr>
        <p:spPr>
          <a:xfrm>
            <a:off x="2318243" y="2938396"/>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535" name="object 2535"/>
          <p:cNvSpPr/>
          <p:nvPr/>
        </p:nvSpPr>
        <p:spPr>
          <a:xfrm>
            <a:off x="2365023" y="2938396"/>
            <a:ext cx="0" cy="54610"/>
          </a:xfrm>
          <a:custGeom>
            <a:avLst/>
            <a:gdLst/>
            <a:ahLst/>
            <a:cxnLst/>
            <a:rect l="l" t="t" r="r" b="b"/>
            <a:pathLst>
              <a:path h="54610">
                <a:moveTo>
                  <a:pt x="0" y="0"/>
                </a:moveTo>
                <a:lnTo>
                  <a:pt x="0" y="54005"/>
                </a:lnTo>
              </a:path>
            </a:pathLst>
          </a:custGeom>
          <a:ln w="37769">
            <a:solidFill>
              <a:srgbClr val="677AA4"/>
            </a:solidFill>
          </a:ln>
        </p:spPr>
        <p:txBody>
          <a:bodyPr wrap="square" lIns="0" tIns="0" rIns="0" bIns="0" rtlCol="0"/>
          <a:lstStyle/>
          <a:p>
            <a:endParaRPr/>
          </a:p>
        </p:txBody>
      </p:sp>
      <p:sp>
        <p:nvSpPr>
          <p:cNvPr id="2536" name="object 2536"/>
          <p:cNvSpPr/>
          <p:nvPr/>
        </p:nvSpPr>
        <p:spPr>
          <a:xfrm>
            <a:off x="2411825" y="2938396"/>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2537" name="object 2537"/>
          <p:cNvSpPr/>
          <p:nvPr/>
        </p:nvSpPr>
        <p:spPr>
          <a:xfrm>
            <a:off x="2458718" y="2938396"/>
            <a:ext cx="0" cy="54610"/>
          </a:xfrm>
          <a:custGeom>
            <a:avLst/>
            <a:gdLst/>
            <a:ahLst/>
            <a:cxnLst/>
            <a:rect l="l" t="t" r="r" b="b"/>
            <a:pathLst>
              <a:path h="54610">
                <a:moveTo>
                  <a:pt x="0" y="0"/>
                </a:moveTo>
                <a:lnTo>
                  <a:pt x="0" y="54005"/>
                </a:lnTo>
              </a:path>
            </a:pathLst>
          </a:custGeom>
          <a:ln w="38037">
            <a:solidFill>
              <a:srgbClr val="314C7E"/>
            </a:solidFill>
          </a:ln>
        </p:spPr>
        <p:txBody>
          <a:bodyPr wrap="square" lIns="0" tIns="0" rIns="0" bIns="0" rtlCol="0"/>
          <a:lstStyle/>
          <a:p>
            <a:endParaRPr/>
          </a:p>
        </p:txBody>
      </p:sp>
      <p:sp>
        <p:nvSpPr>
          <p:cNvPr id="2538" name="object 2538"/>
          <p:cNvSpPr/>
          <p:nvPr/>
        </p:nvSpPr>
        <p:spPr>
          <a:xfrm>
            <a:off x="2505396" y="2938396"/>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2539" name="object 2539"/>
          <p:cNvSpPr/>
          <p:nvPr/>
        </p:nvSpPr>
        <p:spPr>
          <a:xfrm>
            <a:off x="2552301" y="2938396"/>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2540" name="object 2540"/>
          <p:cNvSpPr/>
          <p:nvPr/>
        </p:nvSpPr>
        <p:spPr>
          <a:xfrm>
            <a:off x="2598969" y="2938396"/>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541" name="object 2541"/>
          <p:cNvSpPr/>
          <p:nvPr/>
        </p:nvSpPr>
        <p:spPr>
          <a:xfrm>
            <a:off x="2645771" y="2938396"/>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2542" name="object 2542"/>
          <p:cNvSpPr/>
          <p:nvPr/>
        </p:nvSpPr>
        <p:spPr>
          <a:xfrm>
            <a:off x="2271540" y="3000877"/>
            <a:ext cx="0" cy="54610"/>
          </a:xfrm>
          <a:custGeom>
            <a:avLst/>
            <a:gdLst/>
            <a:ahLst/>
            <a:cxnLst/>
            <a:rect l="l" t="t" r="r" b="b"/>
            <a:pathLst>
              <a:path h="54610">
                <a:moveTo>
                  <a:pt x="0" y="0"/>
                </a:moveTo>
                <a:lnTo>
                  <a:pt x="0" y="54005"/>
                </a:lnTo>
              </a:path>
            </a:pathLst>
          </a:custGeom>
          <a:ln w="37569">
            <a:solidFill>
              <a:srgbClr val="677AA4"/>
            </a:solidFill>
          </a:ln>
        </p:spPr>
        <p:txBody>
          <a:bodyPr wrap="square" lIns="0" tIns="0" rIns="0" bIns="0" rtlCol="0"/>
          <a:lstStyle/>
          <a:p>
            <a:endParaRPr/>
          </a:p>
        </p:txBody>
      </p:sp>
      <p:sp>
        <p:nvSpPr>
          <p:cNvPr id="2543" name="object 2543"/>
          <p:cNvSpPr/>
          <p:nvPr/>
        </p:nvSpPr>
        <p:spPr>
          <a:xfrm>
            <a:off x="2318355" y="3000877"/>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544" name="object 2544"/>
          <p:cNvSpPr/>
          <p:nvPr/>
        </p:nvSpPr>
        <p:spPr>
          <a:xfrm>
            <a:off x="2365147" y="3000877"/>
            <a:ext cx="0" cy="54610"/>
          </a:xfrm>
          <a:custGeom>
            <a:avLst/>
            <a:gdLst/>
            <a:ahLst/>
            <a:cxnLst/>
            <a:rect l="l" t="t" r="r" b="b"/>
            <a:pathLst>
              <a:path h="54610">
                <a:moveTo>
                  <a:pt x="0" y="0"/>
                </a:moveTo>
                <a:lnTo>
                  <a:pt x="0" y="54005"/>
                </a:lnTo>
              </a:path>
            </a:pathLst>
          </a:custGeom>
          <a:ln w="37522">
            <a:solidFill>
              <a:srgbClr val="677AA4"/>
            </a:solidFill>
          </a:ln>
        </p:spPr>
        <p:txBody>
          <a:bodyPr wrap="square" lIns="0" tIns="0" rIns="0" bIns="0" rtlCol="0"/>
          <a:lstStyle/>
          <a:p>
            <a:endParaRPr/>
          </a:p>
        </p:txBody>
      </p:sp>
      <p:sp>
        <p:nvSpPr>
          <p:cNvPr id="2545" name="object 2545"/>
          <p:cNvSpPr/>
          <p:nvPr/>
        </p:nvSpPr>
        <p:spPr>
          <a:xfrm>
            <a:off x="2411938" y="3000877"/>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546" name="object 2546"/>
          <p:cNvSpPr/>
          <p:nvPr/>
        </p:nvSpPr>
        <p:spPr>
          <a:xfrm>
            <a:off x="2458730" y="3000877"/>
            <a:ext cx="0" cy="54610"/>
          </a:xfrm>
          <a:custGeom>
            <a:avLst/>
            <a:gdLst/>
            <a:ahLst/>
            <a:cxnLst/>
            <a:rect l="l" t="t" r="r" b="b"/>
            <a:pathLst>
              <a:path h="54610">
                <a:moveTo>
                  <a:pt x="0" y="0"/>
                </a:moveTo>
                <a:lnTo>
                  <a:pt x="0" y="54005"/>
                </a:lnTo>
              </a:path>
            </a:pathLst>
          </a:custGeom>
          <a:ln w="37612">
            <a:solidFill>
              <a:srgbClr val="677AA4"/>
            </a:solidFill>
          </a:ln>
        </p:spPr>
        <p:txBody>
          <a:bodyPr wrap="square" lIns="0" tIns="0" rIns="0" bIns="0" rtlCol="0"/>
          <a:lstStyle/>
          <a:p>
            <a:endParaRPr/>
          </a:p>
        </p:txBody>
      </p:sp>
      <p:sp>
        <p:nvSpPr>
          <p:cNvPr id="2547" name="object 2547"/>
          <p:cNvSpPr/>
          <p:nvPr/>
        </p:nvSpPr>
        <p:spPr>
          <a:xfrm>
            <a:off x="2505508" y="3000877"/>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548" name="object 2548"/>
          <p:cNvSpPr/>
          <p:nvPr/>
        </p:nvSpPr>
        <p:spPr>
          <a:xfrm>
            <a:off x="2552312" y="3000877"/>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549" name="object 2549"/>
          <p:cNvSpPr/>
          <p:nvPr/>
        </p:nvSpPr>
        <p:spPr>
          <a:xfrm>
            <a:off x="2599081" y="3000877"/>
            <a:ext cx="0" cy="54610"/>
          </a:xfrm>
          <a:custGeom>
            <a:avLst/>
            <a:gdLst/>
            <a:ahLst/>
            <a:cxnLst/>
            <a:rect l="l" t="t" r="r" b="b"/>
            <a:pathLst>
              <a:path h="54610">
                <a:moveTo>
                  <a:pt x="0" y="0"/>
                </a:moveTo>
                <a:lnTo>
                  <a:pt x="0" y="54005"/>
                </a:lnTo>
              </a:path>
            </a:pathLst>
          </a:custGeom>
          <a:ln w="37589">
            <a:solidFill>
              <a:srgbClr val="FFFFFF"/>
            </a:solidFill>
          </a:ln>
        </p:spPr>
        <p:txBody>
          <a:bodyPr wrap="square" lIns="0" tIns="0" rIns="0" bIns="0" rtlCol="0"/>
          <a:lstStyle/>
          <a:p>
            <a:endParaRPr/>
          </a:p>
        </p:txBody>
      </p:sp>
      <p:sp>
        <p:nvSpPr>
          <p:cNvPr id="2550" name="object 2550"/>
          <p:cNvSpPr/>
          <p:nvPr/>
        </p:nvSpPr>
        <p:spPr>
          <a:xfrm>
            <a:off x="2645883" y="3000877"/>
            <a:ext cx="0" cy="54610"/>
          </a:xfrm>
          <a:custGeom>
            <a:avLst/>
            <a:gdLst/>
            <a:ahLst/>
            <a:cxnLst/>
            <a:rect l="l" t="t" r="r" b="b"/>
            <a:pathLst>
              <a:path h="54610">
                <a:moveTo>
                  <a:pt x="0" y="0"/>
                </a:moveTo>
                <a:lnTo>
                  <a:pt x="0" y="54005"/>
                </a:lnTo>
              </a:path>
            </a:pathLst>
          </a:custGeom>
          <a:ln w="37590">
            <a:solidFill>
              <a:srgbClr val="677AA4"/>
            </a:solidFill>
          </a:ln>
        </p:spPr>
        <p:txBody>
          <a:bodyPr wrap="square" lIns="0" tIns="0" rIns="0" bIns="0" rtlCol="0"/>
          <a:lstStyle/>
          <a:p>
            <a:endParaRPr/>
          </a:p>
        </p:txBody>
      </p:sp>
      <p:sp>
        <p:nvSpPr>
          <p:cNvPr id="2551" name="object 2551"/>
          <p:cNvSpPr/>
          <p:nvPr/>
        </p:nvSpPr>
        <p:spPr>
          <a:xfrm>
            <a:off x="2271429" y="2813392"/>
            <a:ext cx="0" cy="54610"/>
          </a:xfrm>
          <a:custGeom>
            <a:avLst/>
            <a:gdLst/>
            <a:ahLst/>
            <a:cxnLst/>
            <a:rect l="l" t="t" r="r" b="b"/>
            <a:pathLst>
              <a:path h="54610">
                <a:moveTo>
                  <a:pt x="0" y="0"/>
                </a:moveTo>
                <a:lnTo>
                  <a:pt x="0" y="54048"/>
                </a:lnTo>
              </a:path>
            </a:pathLst>
          </a:custGeom>
          <a:ln w="37792">
            <a:solidFill>
              <a:srgbClr val="677AA4"/>
            </a:solidFill>
          </a:ln>
        </p:spPr>
        <p:txBody>
          <a:bodyPr wrap="square" lIns="0" tIns="0" rIns="0" bIns="0" rtlCol="0"/>
          <a:lstStyle/>
          <a:p>
            <a:endParaRPr/>
          </a:p>
        </p:txBody>
      </p:sp>
      <p:sp>
        <p:nvSpPr>
          <p:cNvPr id="2552" name="object 2552"/>
          <p:cNvSpPr/>
          <p:nvPr/>
        </p:nvSpPr>
        <p:spPr>
          <a:xfrm>
            <a:off x="2318243" y="2813392"/>
            <a:ext cx="0" cy="54610"/>
          </a:xfrm>
          <a:custGeom>
            <a:avLst/>
            <a:gdLst/>
            <a:ahLst/>
            <a:cxnLst/>
            <a:rect l="l" t="t" r="r" b="b"/>
            <a:pathLst>
              <a:path h="54610">
                <a:moveTo>
                  <a:pt x="0" y="0"/>
                </a:moveTo>
                <a:lnTo>
                  <a:pt x="0" y="54048"/>
                </a:lnTo>
              </a:path>
            </a:pathLst>
          </a:custGeom>
          <a:ln w="37812">
            <a:solidFill>
              <a:srgbClr val="677AA4"/>
            </a:solidFill>
          </a:ln>
        </p:spPr>
        <p:txBody>
          <a:bodyPr wrap="square" lIns="0" tIns="0" rIns="0" bIns="0" rtlCol="0"/>
          <a:lstStyle/>
          <a:p>
            <a:endParaRPr/>
          </a:p>
        </p:txBody>
      </p:sp>
      <p:sp>
        <p:nvSpPr>
          <p:cNvPr id="2553" name="object 2553"/>
          <p:cNvSpPr/>
          <p:nvPr/>
        </p:nvSpPr>
        <p:spPr>
          <a:xfrm>
            <a:off x="2365023" y="2813392"/>
            <a:ext cx="0" cy="54610"/>
          </a:xfrm>
          <a:custGeom>
            <a:avLst/>
            <a:gdLst/>
            <a:ahLst/>
            <a:cxnLst/>
            <a:rect l="l" t="t" r="r" b="b"/>
            <a:pathLst>
              <a:path h="54610">
                <a:moveTo>
                  <a:pt x="0" y="0"/>
                </a:moveTo>
                <a:lnTo>
                  <a:pt x="0" y="54048"/>
                </a:lnTo>
              </a:path>
            </a:pathLst>
          </a:custGeom>
          <a:ln w="37769">
            <a:solidFill>
              <a:srgbClr val="677AA4"/>
            </a:solidFill>
          </a:ln>
        </p:spPr>
        <p:txBody>
          <a:bodyPr wrap="square" lIns="0" tIns="0" rIns="0" bIns="0" rtlCol="0"/>
          <a:lstStyle/>
          <a:p>
            <a:endParaRPr/>
          </a:p>
        </p:txBody>
      </p:sp>
      <p:sp>
        <p:nvSpPr>
          <p:cNvPr id="2554" name="object 2554"/>
          <p:cNvSpPr/>
          <p:nvPr/>
        </p:nvSpPr>
        <p:spPr>
          <a:xfrm>
            <a:off x="2411825" y="2813392"/>
            <a:ext cx="0" cy="54610"/>
          </a:xfrm>
          <a:custGeom>
            <a:avLst/>
            <a:gdLst/>
            <a:ahLst/>
            <a:cxnLst/>
            <a:rect l="l" t="t" r="r" b="b"/>
            <a:pathLst>
              <a:path h="54610">
                <a:moveTo>
                  <a:pt x="0" y="0"/>
                </a:moveTo>
                <a:lnTo>
                  <a:pt x="0" y="54048"/>
                </a:lnTo>
              </a:path>
            </a:pathLst>
          </a:custGeom>
          <a:ln w="37814">
            <a:solidFill>
              <a:srgbClr val="677AA4"/>
            </a:solidFill>
          </a:ln>
        </p:spPr>
        <p:txBody>
          <a:bodyPr wrap="square" lIns="0" tIns="0" rIns="0" bIns="0" rtlCol="0"/>
          <a:lstStyle/>
          <a:p>
            <a:endParaRPr/>
          </a:p>
        </p:txBody>
      </p:sp>
      <p:sp>
        <p:nvSpPr>
          <p:cNvPr id="2555" name="object 2555"/>
          <p:cNvSpPr/>
          <p:nvPr/>
        </p:nvSpPr>
        <p:spPr>
          <a:xfrm>
            <a:off x="2458718" y="2813392"/>
            <a:ext cx="0" cy="54610"/>
          </a:xfrm>
          <a:custGeom>
            <a:avLst/>
            <a:gdLst/>
            <a:ahLst/>
            <a:cxnLst/>
            <a:rect l="l" t="t" r="r" b="b"/>
            <a:pathLst>
              <a:path h="54610">
                <a:moveTo>
                  <a:pt x="0" y="0"/>
                </a:moveTo>
                <a:lnTo>
                  <a:pt x="0" y="54048"/>
                </a:lnTo>
              </a:path>
            </a:pathLst>
          </a:custGeom>
          <a:ln w="38037">
            <a:solidFill>
              <a:srgbClr val="677AA4"/>
            </a:solidFill>
          </a:ln>
        </p:spPr>
        <p:txBody>
          <a:bodyPr wrap="square" lIns="0" tIns="0" rIns="0" bIns="0" rtlCol="0"/>
          <a:lstStyle/>
          <a:p>
            <a:endParaRPr/>
          </a:p>
        </p:txBody>
      </p:sp>
      <p:sp>
        <p:nvSpPr>
          <p:cNvPr id="2556" name="object 2556"/>
          <p:cNvSpPr/>
          <p:nvPr/>
        </p:nvSpPr>
        <p:spPr>
          <a:xfrm>
            <a:off x="2505396" y="2813392"/>
            <a:ext cx="0" cy="54610"/>
          </a:xfrm>
          <a:custGeom>
            <a:avLst/>
            <a:gdLst/>
            <a:ahLst/>
            <a:cxnLst/>
            <a:rect l="l" t="t" r="r" b="b"/>
            <a:pathLst>
              <a:path h="54610">
                <a:moveTo>
                  <a:pt x="0" y="0"/>
                </a:moveTo>
                <a:lnTo>
                  <a:pt x="0" y="54048"/>
                </a:lnTo>
              </a:path>
            </a:pathLst>
          </a:custGeom>
          <a:ln w="37792">
            <a:solidFill>
              <a:srgbClr val="677AA4"/>
            </a:solidFill>
          </a:ln>
        </p:spPr>
        <p:txBody>
          <a:bodyPr wrap="square" lIns="0" tIns="0" rIns="0" bIns="0" rtlCol="0"/>
          <a:lstStyle/>
          <a:p>
            <a:endParaRPr/>
          </a:p>
        </p:txBody>
      </p:sp>
      <p:sp>
        <p:nvSpPr>
          <p:cNvPr id="2557" name="object 2557"/>
          <p:cNvSpPr/>
          <p:nvPr/>
        </p:nvSpPr>
        <p:spPr>
          <a:xfrm>
            <a:off x="2552301" y="2813392"/>
            <a:ext cx="0" cy="54610"/>
          </a:xfrm>
          <a:custGeom>
            <a:avLst/>
            <a:gdLst/>
            <a:ahLst/>
            <a:cxnLst/>
            <a:rect l="l" t="t" r="r" b="b"/>
            <a:pathLst>
              <a:path h="54610">
                <a:moveTo>
                  <a:pt x="0" y="0"/>
                </a:moveTo>
                <a:lnTo>
                  <a:pt x="0" y="54048"/>
                </a:lnTo>
              </a:path>
            </a:pathLst>
          </a:custGeom>
          <a:ln w="38037">
            <a:solidFill>
              <a:srgbClr val="677AA4"/>
            </a:solidFill>
          </a:ln>
        </p:spPr>
        <p:txBody>
          <a:bodyPr wrap="square" lIns="0" tIns="0" rIns="0" bIns="0" rtlCol="0"/>
          <a:lstStyle/>
          <a:p>
            <a:endParaRPr/>
          </a:p>
        </p:txBody>
      </p:sp>
      <p:sp>
        <p:nvSpPr>
          <p:cNvPr id="2558" name="object 2558"/>
          <p:cNvSpPr/>
          <p:nvPr/>
        </p:nvSpPr>
        <p:spPr>
          <a:xfrm>
            <a:off x="2598969" y="2813392"/>
            <a:ext cx="0" cy="54610"/>
          </a:xfrm>
          <a:custGeom>
            <a:avLst/>
            <a:gdLst/>
            <a:ahLst/>
            <a:cxnLst/>
            <a:rect l="l" t="t" r="r" b="b"/>
            <a:pathLst>
              <a:path h="54610">
                <a:moveTo>
                  <a:pt x="0" y="0"/>
                </a:moveTo>
                <a:lnTo>
                  <a:pt x="0" y="54048"/>
                </a:lnTo>
              </a:path>
            </a:pathLst>
          </a:custGeom>
          <a:ln w="37812">
            <a:solidFill>
              <a:srgbClr val="677AA4"/>
            </a:solidFill>
          </a:ln>
        </p:spPr>
        <p:txBody>
          <a:bodyPr wrap="square" lIns="0" tIns="0" rIns="0" bIns="0" rtlCol="0"/>
          <a:lstStyle/>
          <a:p>
            <a:endParaRPr/>
          </a:p>
        </p:txBody>
      </p:sp>
      <p:sp>
        <p:nvSpPr>
          <p:cNvPr id="2559" name="object 2559"/>
          <p:cNvSpPr/>
          <p:nvPr/>
        </p:nvSpPr>
        <p:spPr>
          <a:xfrm>
            <a:off x="2645771" y="2813392"/>
            <a:ext cx="0" cy="54610"/>
          </a:xfrm>
          <a:custGeom>
            <a:avLst/>
            <a:gdLst/>
            <a:ahLst/>
            <a:cxnLst/>
            <a:rect l="l" t="t" r="r" b="b"/>
            <a:pathLst>
              <a:path h="54610">
                <a:moveTo>
                  <a:pt x="0" y="0"/>
                </a:moveTo>
                <a:lnTo>
                  <a:pt x="0" y="54048"/>
                </a:lnTo>
              </a:path>
            </a:pathLst>
          </a:custGeom>
          <a:ln w="37814">
            <a:solidFill>
              <a:srgbClr val="677AA4"/>
            </a:solidFill>
          </a:ln>
        </p:spPr>
        <p:txBody>
          <a:bodyPr wrap="square" lIns="0" tIns="0" rIns="0" bIns="0" rtlCol="0"/>
          <a:lstStyle/>
          <a:p>
            <a:endParaRPr/>
          </a:p>
        </p:txBody>
      </p:sp>
      <p:sp>
        <p:nvSpPr>
          <p:cNvPr id="2560" name="object 2560"/>
          <p:cNvSpPr/>
          <p:nvPr/>
        </p:nvSpPr>
        <p:spPr>
          <a:xfrm>
            <a:off x="2271540" y="2875894"/>
            <a:ext cx="0" cy="54610"/>
          </a:xfrm>
          <a:custGeom>
            <a:avLst/>
            <a:gdLst/>
            <a:ahLst/>
            <a:cxnLst/>
            <a:rect l="l" t="t" r="r" b="b"/>
            <a:pathLst>
              <a:path h="54610">
                <a:moveTo>
                  <a:pt x="0" y="0"/>
                </a:moveTo>
                <a:lnTo>
                  <a:pt x="0" y="54005"/>
                </a:lnTo>
              </a:path>
            </a:pathLst>
          </a:custGeom>
          <a:ln w="37569">
            <a:solidFill>
              <a:srgbClr val="677AA4"/>
            </a:solidFill>
          </a:ln>
        </p:spPr>
        <p:txBody>
          <a:bodyPr wrap="square" lIns="0" tIns="0" rIns="0" bIns="0" rtlCol="0"/>
          <a:lstStyle/>
          <a:p>
            <a:endParaRPr/>
          </a:p>
        </p:txBody>
      </p:sp>
      <p:sp>
        <p:nvSpPr>
          <p:cNvPr id="2561" name="object 2561"/>
          <p:cNvSpPr/>
          <p:nvPr/>
        </p:nvSpPr>
        <p:spPr>
          <a:xfrm>
            <a:off x="2318355" y="2875894"/>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562" name="object 2562"/>
          <p:cNvSpPr/>
          <p:nvPr/>
        </p:nvSpPr>
        <p:spPr>
          <a:xfrm>
            <a:off x="2365147" y="2875894"/>
            <a:ext cx="0" cy="54610"/>
          </a:xfrm>
          <a:custGeom>
            <a:avLst/>
            <a:gdLst/>
            <a:ahLst/>
            <a:cxnLst/>
            <a:rect l="l" t="t" r="r" b="b"/>
            <a:pathLst>
              <a:path h="54610">
                <a:moveTo>
                  <a:pt x="0" y="0"/>
                </a:moveTo>
                <a:lnTo>
                  <a:pt x="0" y="54005"/>
                </a:lnTo>
              </a:path>
            </a:pathLst>
          </a:custGeom>
          <a:ln w="37522">
            <a:solidFill>
              <a:srgbClr val="677AA4"/>
            </a:solidFill>
          </a:ln>
        </p:spPr>
        <p:txBody>
          <a:bodyPr wrap="square" lIns="0" tIns="0" rIns="0" bIns="0" rtlCol="0"/>
          <a:lstStyle/>
          <a:p>
            <a:endParaRPr/>
          </a:p>
        </p:txBody>
      </p:sp>
      <p:sp>
        <p:nvSpPr>
          <p:cNvPr id="2563" name="object 2563"/>
          <p:cNvSpPr/>
          <p:nvPr/>
        </p:nvSpPr>
        <p:spPr>
          <a:xfrm>
            <a:off x="2411938" y="2875894"/>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564" name="object 2564"/>
          <p:cNvSpPr/>
          <p:nvPr/>
        </p:nvSpPr>
        <p:spPr>
          <a:xfrm>
            <a:off x="2458730" y="2875894"/>
            <a:ext cx="0" cy="54610"/>
          </a:xfrm>
          <a:custGeom>
            <a:avLst/>
            <a:gdLst/>
            <a:ahLst/>
            <a:cxnLst/>
            <a:rect l="l" t="t" r="r" b="b"/>
            <a:pathLst>
              <a:path h="54610">
                <a:moveTo>
                  <a:pt x="0" y="0"/>
                </a:moveTo>
                <a:lnTo>
                  <a:pt x="0" y="54005"/>
                </a:lnTo>
              </a:path>
            </a:pathLst>
          </a:custGeom>
          <a:ln w="37612">
            <a:solidFill>
              <a:srgbClr val="677AA4"/>
            </a:solidFill>
          </a:ln>
        </p:spPr>
        <p:txBody>
          <a:bodyPr wrap="square" lIns="0" tIns="0" rIns="0" bIns="0" rtlCol="0"/>
          <a:lstStyle/>
          <a:p>
            <a:endParaRPr/>
          </a:p>
        </p:txBody>
      </p:sp>
      <p:sp>
        <p:nvSpPr>
          <p:cNvPr id="2565" name="object 2565"/>
          <p:cNvSpPr/>
          <p:nvPr/>
        </p:nvSpPr>
        <p:spPr>
          <a:xfrm>
            <a:off x="2505508" y="2875894"/>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566" name="object 2566"/>
          <p:cNvSpPr/>
          <p:nvPr/>
        </p:nvSpPr>
        <p:spPr>
          <a:xfrm>
            <a:off x="2552312" y="2875894"/>
            <a:ext cx="0" cy="54610"/>
          </a:xfrm>
          <a:custGeom>
            <a:avLst/>
            <a:gdLst/>
            <a:ahLst/>
            <a:cxnLst/>
            <a:rect l="l" t="t" r="r" b="b"/>
            <a:pathLst>
              <a:path h="54610">
                <a:moveTo>
                  <a:pt x="0" y="0"/>
                </a:moveTo>
                <a:lnTo>
                  <a:pt x="0" y="54005"/>
                </a:lnTo>
              </a:path>
            </a:pathLst>
          </a:custGeom>
          <a:ln w="37567">
            <a:solidFill>
              <a:srgbClr val="677AA4"/>
            </a:solidFill>
          </a:ln>
        </p:spPr>
        <p:txBody>
          <a:bodyPr wrap="square" lIns="0" tIns="0" rIns="0" bIns="0" rtlCol="0"/>
          <a:lstStyle/>
          <a:p>
            <a:endParaRPr/>
          </a:p>
        </p:txBody>
      </p:sp>
      <p:sp>
        <p:nvSpPr>
          <p:cNvPr id="2567" name="object 2567"/>
          <p:cNvSpPr/>
          <p:nvPr/>
        </p:nvSpPr>
        <p:spPr>
          <a:xfrm>
            <a:off x="2599081" y="2875894"/>
            <a:ext cx="0" cy="54610"/>
          </a:xfrm>
          <a:custGeom>
            <a:avLst/>
            <a:gdLst/>
            <a:ahLst/>
            <a:cxnLst/>
            <a:rect l="l" t="t" r="r" b="b"/>
            <a:pathLst>
              <a:path h="54610">
                <a:moveTo>
                  <a:pt x="0" y="0"/>
                </a:moveTo>
                <a:lnTo>
                  <a:pt x="0" y="54005"/>
                </a:lnTo>
              </a:path>
            </a:pathLst>
          </a:custGeom>
          <a:ln w="37589">
            <a:solidFill>
              <a:srgbClr val="677AA4"/>
            </a:solidFill>
          </a:ln>
        </p:spPr>
        <p:txBody>
          <a:bodyPr wrap="square" lIns="0" tIns="0" rIns="0" bIns="0" rtlCol="0"/>
          <a:lstStyle/>
          <a:p>
            <a:endParaRPr/>
          </a:p>
        </p:txBody>
      </p:sp>
      <p:sp>
        <p:nvSpPr>
          <p:cNvPr id="2568" name="object 2568"/>
          <p:cNvSpPr/>
          <p:nvPr/>
        </p:nvSpPr>
        <p:spPr>
          <a:xfrm>
            <a:off x="2645883" y="2875894"/>
            <a:ext cx="0" cy="54610"/>
          </a:xfrm>
          <a:custGeom>
            <a:avLst/>
            <a:gdLst/>
            <a:ahLst/>
            <a:cxnLst/>
            <a:rect l="l" t="t" r="r" b="b"/>
            <a:pathLst>
              <a:path h="54610">
                <a:moveTo>
                  <a:pt x="0" y="0"/>
                </a:moveTo>
                <a:lnTo>
                  <a:pt x="0" y="54005"/>
                </a:lnTo>
              </a:path>
            </a:pathLst>
          </a:custGeom>
          <a:ln w="37590">
            <a:solidFill>
              <a:srgbClr val="677AA4"/>
            </a:solidFill>
          </a:ln>
        </p:spPr>
        <p:txBody>
          <a:bodyPr wrap="square" lIns="0" tIns="0" rIns="0" bIns="0" rtlCol="0"/>
          <a:lstStyle/>
          <a:p>
            <a:endParaRPr/>
          </a:p>
        </p:txBody>
      </p:sp>
      <p:sp>
        <p:nvSpPr>
          <p:cNvPr id="2569" name="object 2569"/>
          <p:cNvSpPr/>
          <p:nvPr/>
        </p:nvSpPr>
        <p:spPr>
          <a:xfrm>
            <a:off x="2271540" y="2751898"/>
            <a:ext cx="0" cy="54610"/>
          </a:xfrm>
          <a:custGeom>
            <a:avLst/>
            <a:gdLst/>
            <a:ahLst/>
            <a:cxnLst/>
            <a:rect l="l" t="t" r="r" b="b"/>
            <a:pathLst>
              <a:path h="54610">
                <a:moveTo>
                  <a:pt x="0" y="0"/>
                </a:moveTo>
                <a:lnTo>
                  <a:pt x="0" y="54027"/>
                </a:lnTo>
              </a:path>
            </a:pathLst>
          </a:custGeom>
          <a:ln w="37569">
            <a:solidFill>
              <a:srgbClr val="677AA4"/>
            </a:solidFill>
          </a:ln>
        </p:spPr>
        <p:txBody>
          <a:bodyPr wrap="square" lIns="0" tIns="0" rIns="0" bIns="0" rtlCol="0"/>
          <a:lstStyle/>
          <a:p>
            <a:endParaRPr/>
          </a:p>
        </p:txBody>
      </p:sp>
      <p:sp>
        <p:nvSpPr>
          <p:cNvPr id="2570" name="object 2570"/>
          <p:cNvSpPr/>
          <p:nvPr/>
        </p:nvSpPr>
        <p:spPr>
          <a:xfrm>
            <a:off x="2318355" y="2751898"/>
            <a:ext cx="0" cy="54610"/>
          </a:xfrm>
          <a:custGeom>
            <a:avLst/>
            <a:gdLst/>
            <a:ahLst/>
            <a:cxnLst/>
            <a:rect l="l" t="t" r="r" b="b"/>
            <a:pathLst>
              <a:path h="54610">
                <a:moveTo>
                  <a:pt x="0" y="0"/>
                </a:moveTo>
                <a:lnTo>
                  <a:pt x="0" y="54027"/>
                </a:lnTo>
              </a:path>
            </a:pathLst>
          </a:custGeom>
          <a:ln w="37589">
            <a:solidFill>
              <a:srgbClr val="314C7E"/>
            </a:solidFill>
          </a:ln>
        </p:spPr>
        <p:txBody>
          <a:bodyPr wrap="square" lIns="0" tIns="0" rIns="0" bIns="0" rtlCol="0"/>
          <a:lstStyle/>
          <a:p>
            <a:endParaRPr/>
          </a:p>
        </p:txBody>
      </p:sp>
      <p:sp>
        <p:nvSpPr>
          <p:cNvPr id="2571" name="object 2571"/>
          <p:cNvSpPr/>
          <p:nvPr/>
        </p:nvSpPr>
        <p:spPr>
          <a:xfrm>
            <a:off x="2365147" y="2751898"/>
            <a:ext cx="0" cy="54610"/>
          </a:xfrm>
          <a:custGeom>
            <a:avLst/>
            <a:gdLst/>
            <a:ahLst/>
            <a:cxnLst/>
            <a:rect l="l" t="t" r="r" b="b"/>
            <a:pathLst>
              <a:path h="54610">
                <a:moveTo>
                  <a:pt x="0" y="0"/>
                </a:moveTo>
                <a:lnTo>
                  <a:pt x="0" y="54027"/>
                </a:lnTo>
              </a:path>
            </a:pathLst>
          </a:custGeom>
          <a:ln w="37522">
            <a:solidFill>
              <a:srgbClr val="677AA4"/>
            </a:solidFill>
          </a:ln>
        </p:spPr>
        <p:txBody>
          <a:bodyPr wrap="square" lIns="0" tIns="0" rIns="0" bIns="0" rtlCol="0"/>
          <a:lstStyle/>
          <a:p>
            <a:endParaRPr/>
          </a:p>
        </p:txBody>
      </p:sp>
      <p:sp>
        <p:nvSpPr>
          <p:cNvPr id="2572" name="object 2572"/>
          <p:cNvSpPr/>
          <p:nvPr/>
        </p:nvSpPr>
        <p:spPr>
          <a:xfrm>
            <a:off x="2411938" y="2751898"/>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573" name="object 2573"/>
          <p:cNvSpPr/>
          <p:nvPr/>
        </p:nvSpPr>
        <p:spPr>
          <a:xfrm>
            <a:off x="2458730" y="2751898"/>
            <a:ext cx="0" cy="54610"/>
          </a:xfrm>
          <a:custGeom>
            <a:avLst/>
            <a:gdLst/>
            <a:ahLst/>
            <a:cxnLst/>
            <a:rect l="l" t="t" r="r" b="b"/>
            <a:pathLst>
              <a:path h="54610">
                <a:moveTo>
                  <a:pt x="0" y="0"/>
                </a:moveTo>
                <a:lnTo>
                  <a:pt x="0" y="54027"/>
                </a:lnTo>
              </a:path>
            </a:pathLst>
          </a:custGeom>
          <a:ln w="37612">
            <a:solidFill>
              <a:srgbClr val="677AA4"/>
            </a:solidFill>
          </a:ln>
        </p:spPr>
        <p:txBody>
          <a:bodyPr wrap="square" lIns="0" tIns="0" rIns="0" bIns="0" rtlCol="0"/>
          <a:lstStyle/>
          <a:p>
            <a:endParaRPr/>
          </a:p>
        </p:txBody>
      </p:sp>
      <p:sp>
        <p:nvSpPr>
          <p:cNvPr id="2574" name="object 2574"/>
          <p:cNvSpPr/>
          <p:nvPr/>
        </p:nvSpPr>
        <p:spPr>
          <a:xfrm>
            <a:off x="2505508" y="2751898"/>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575" name="object 2575"/>
          <p:cNvSpPr/>
          <p:nvPr/>
        </p:nvSpPr>
        <p:spPr>
          <a:xfrm>
            <a:off x="2552312" y="2751898"/>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576" name="object 2576"/>
          <p:cNvSpPr/>
          <p:nvPr/>
        </p:nvSpPr>
        <p:spPr>
          <a:xfrm>
            <a:off x="2599081" y="2751898"/>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577" name="object 2577"/>
          <p:cNvSpPr/>
          <p:nvPr/>
        </p:nvSpPr>
        <p:spPr>
          <a:xfrm>
            <a:off x="2645883" y="2751898"/>
            <a:ext cx="0" cy="54610"/>
          </a:xfrm>
          <a:custGeom>
            <a:avLst/>
            <a:gdLst/>
            <a:ahLst/>
            <a:cxnLst/>
            <a:rect l="l" t="t" r="r" b="b"/>
            <a:pathLst>
              <a:path h="54610">
                <a:moveTo>
                  <a:pt x="0" y="0"/>
                </a:moveTo>
                <a:lnTo>
                  <a:pt x="0" y="54027"/>
                </a:lnTo>
              </a:path>
            </a:pathLst>
          </a:custGeom>
          <a:ln w="37590">
            <a:solidFill>
              <a:srgbClr val="677AA4"/>
            </a:solidFill>
          </a:ln>
        </p:spPr>
        <p:txBody>
          <a:bodyPr wrap="square" lIns="0" tIns="0" rIns="0" bIns="0" rtlCol="0"/>
          <a:lstStyle/>
          <a:p>
            <a:endParaRPr/>
          </a:p>
        </p:txBody>
      </p:sp>
      <p:sp>
        <p:nvSpPr>
          <p:cNvPr id="2578" name="object 2578"/>
          <p:cNvSpPr/>
          <p:nvPr/>
        </p:nvSpPr>
        <p:spPr>
          <a:xfrm>
            <a:off x="2228437" y="276222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79" name="object 2579"/>
          <p:cNvSpPr/>
          <p:nvPr/>
        </p:nvSpPr>
        <p:spPr>
          <a:xfrm>
            <a:off x="2228437" y="2793448"/>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580" name="object 2580"/>
          <p:cNvSpPr/>
          <p:nvPr/>
        </p:nvSpPr>
        <p:spPr>
          <a:xfrm>
            <a:off x="2228437" y="2824677"/>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581" name="object 2581"/>
          <p:cNvSpPr/>
          <p:nvPr/>
        </p:nvSpPr>
        <p:spPr>
          <a:xfrm>
            <a:off x="2228437" y="2855952"/>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582" name="object 2582"/>
          <p:cNvSpPr/>
          <p:nvPr/>
        </p:nvSpPr>
        <p:spPr>
          <a:xfrm>
            <a:off x="2228437" y="2887169"/>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583" name="object 2583"/>
          <p:cNvSpPr/>
          <p:nvPr/>
        </p:nvSpPr>
        <p:spPr>
          <a:xfrm>
            <a:off x="2228437" y="2918421"/>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584" name="object 2584"/>
          <p:cNvSpPr/>
          <p:nvPr/>
        </p:nvSpPr>
        <p:spPr>
          <a:xfrm>
            <a:off x="2228437" y="2949639"/>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585" name="object 2585"/>
          <p:cNvSpPr/>
          <p:nvPr/>
        </p:nvSpPr>
        <p:spPr>
          <a:xfrm>
            <a:off x="2228437" y="298089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586" name="object 2586"/>
          <p:cNvSpPr/>
          <p:nvPr/>
        </p:nvSpPr>
        <p:spPr>
          <a:xfrm>
            <a:off x="2228437" y="301213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587" name="object 2587"/>
          <p:cNvSpPr/>
          <p:nvPr/>
        </p:nvSpPr>
        <p:spPr>
          <a:xfrm>
            <a:off x="2228437" y="3043347"/>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88" name="object 2588"/>
          <p:cNvSpPr/>
          <p:nvPr/>
        </p:nvSpPr>
        <p:spPr>
          <a:xfrm>
            <a:off x="2228437" y="3074588"/>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589" name="object 2589"/>
          <p:cNvSpPr/>
          <p:nvPr/>
        </p:nvSpPr>
        <p:spPr>
          <a:xfrm>
            <a:off x="2228437" y="3105852"/>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90" name="object 2590"/>
          <p:cNvSpPr/>
          <p:nvPr/>
        </p:nvSpPr>
        <p:spPr>
          <a:xfrm>
            <a:off x="2228437" y="3137046"/>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591" name="object 2591"/>
          <p:cNvSpPr/>
          <p:nvPr/>
        </p:nvSpPr>
        <p:spPr>
          <a:xfrm>
            <a:off x="2228437" y="3168321"/>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592" name="object 2592"/>
          <p:cNvSpPr/>
          <p:nvPr/>
        </p:nvSpPr>
        <p:spPr>
          <a:xfrm>
            <a:off x="2228437" y="319956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93" name="object 2593"/>
          <p:cNvSpPr/>
          <p:nvPr/>
        </p:nvSpPr>
        <p:spPr>
          <a:xfrm>
            <a:off x="2228437" y="3230778"/>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594" name="object 2594"/>
          <p:cNvSpPr/>
          <p:nvPr/>
        </p:nvSpPr>
        <p:spPr>
          <a:xfrm>
            <a:off x="2228437" y="326204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95" name="object 2595"/>
          <p:cNvSpPr/>
          <p:nvPr/>
        </p:nvSpPr>
        <p:spPr>
          <a:xfrm>
            <a:off x="2228437" y="3293258"/>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596" name="object 2596"/>
          <p:cNvSpPr/>
          <p:nvPr/>
        </p:nvSpPr>
        <p:spPr>
          <a:xfrm>
            <a:off x="2228437" y="332451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597" name="object 2597"/>
          <p:cNvSpPr/>
          <p:nvPr/>
        </p:nvSpPr>
        <p:spPr>
          <a:xfrm>
            <a:off x="2228437" y="335573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598" name="object 2598"/>
          <p:cNvSpPr/>
          <p:nvPr/>
        </p:nvSpPr>
        <p:spPr>
          <a:xfrm>
            <a:off x="2228437" y="3375625"/>
            <a:ext cx="15240" cy="22860"/>
          </a:xfrm>
          <a:custGeom>
            <a:avLst/>
            <a:gdLst/>
            <a:ahLst/>
            <a:cxnLst/>
            <a:rect l="l" t="t" r="r" b="b"/>
            <a:pathLst>
              <a:path w="15239" h="22860">
                <a:moveTo>
                  <a:pt x="0" y="22755"/>
                </a:moveTo>
                <a:lnTo>
                  <a:pt x="14638" y="22755"/>
                </a:lnTo>
                <a:lnTo>
                  <a:pt x="14638" y="0"/>
                </a:lnTo>
                <a:lnTo>
                  <a:pt x="0" y="0"/>
                </a:lnTo>
                <a:lnTo>
                  <a:pt x="0" y="22755"/>
                </a:lnTo>
                <a:close/>
              </a:path>
            </a:pathLst>
          </a:custGeom>
          <a:solidFill>
            <a:srgbClr val="737373"/>
          </a:solidFill>
        </p:spPr>
        <p:txBody>
          <a:bodyPr wrap="square" lIns="0" tIns="0" rIns="0" bIns="0" rtlCol="0"/>
          <a:lstStyle/>
          <a:p>
            <a:endParaRPr/>
          </a:p>
        </p:txBody>
      </p:sp>
      <p:sp>
        <p:nvSpPr>
          <p:cNvPr id="2599" name="object 2599"/>
          <p:cNvSpPr/>
          <p:nvPr/>
        </p:nvSpPr>
        <p:spPr>
          <a:xfrm>
            <a:off x="2697763" y="2762220"/>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00" name="object 2600"/>
          <p:cNvSpPr/>
          <p:nvPr/>
        </p:nvSpPr>
        <p:spPr>
          <a:xfrm>
            <a:off x="2697763" y="2793448"/>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601" name="object 2601"/>
          <p:cNvSpPr/>
          <p:nvPr/>
        </p:nvSpPr>
        <p:spPr>
          <a:xfrm>
            <a:off x="2697763" y="2824677"/>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602" name="object 2602"/>
          <p:cNvSpPr/>
          <p:nvPr/>
        </p:nvSpPr>
        <p:spPr>
          <a:xfrm>
            <a:off x="2697763" y="2855952"/>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603" name="object 2603"/>
          <p:cNvSpPr/>
          <p:nvPr/>
        </p:nvSpPr>
        <p:spPr>
          <a:xfrm>
            <a:off x="2697763" y="2887169"/>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604" name="object 2604"/>
          <p:cNvSpPr/>
          <p:nvPr/>
        </p:nvSpPr>
        <p:spPr>
          <a:xfrm>
            <a:off x="2697763" y="2918421"/>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605" name="object 2605"/>
          <p:cNvSpPr/>
          <p:nvPr/>
        </p:nvSpPr>
        <p:spPr>
          <a:xfrm>
            <a:off x="2697763" y="2949639"/>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606" name="object 2606"/>
          <p:cNvSpPr/>
          <p:nvPr/>
        </p:nvSpPr>
        <p:spPr>
          <a:xfrm>
            <a:off x="2697763" y="2980891"/>
            <a:ext cx="14604" cy="0"/>
          </a:xfrm>
          <a:custGeom>
            <a:avLst/>
            <a:gdLst/>
            <a:ahLst/>
            <a:cxnLst/>
            <a:rect l="l" t="t" r="r" b="b"/>
            <a:pathLst>
              <a:path w="14605">
                <a:moveTo>
                  <a:pt x="0" y="0"/>
                </a:moveTo>
                <a:lnTo>
                  <a:pt x="14615" y="0"/>
                </a:lnTo>
              </a:path>
            </a:pathLst>
          </a:custGeom>
          <a:ln w="22800">
            <a:solidFill>
              <a:srgbClr val="FFFFFF"/>
            </a:solidFill>
          </a:ln>
        </p:spPr>
        <p:txBody>
          <a:bodyPr wrap="square" lIns="0" tIns="0" rIns="0" bIns="0" rtlCol="0"/>
          <a:lstStyle/>
          <a:p>
            <a:endParaRPr/>
          </a:p>
        </p:txBody>
      </p:sp>
      <p:sp>
        <p:nvSpPr>
          <p:cNvPr id="2607" name="object 2607"/>
          <p:cNvSpPr/>
          <p:nvPr/>
        </p:nvSpPr>
        <p:spPr>
          <a:xfrm>
            <a:off x="2697763" y="3012130"/>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608" name="object 2608"/>
          <p:cNvSpPr/>
          <p:nvPr/>
        </p:nvSpPr>
        <p:spPr>
          <a:xfrm>
            <a:off x="2697763" y="3043347"/>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09" name="object 2609"/>
          <p:cNvSpPr/>
          <p:nvPr/>
        </p:nvSpPr>
        <p:spPr>
          <a:xfrm>
            <a:off x="2697763" y="3074588"/>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610" name="object 2610"/>
          <p:cNvSpPr/>
          <p:nvPr/>
        </p:nvSpPr>
        <p:spPr>
          <a:xfrm>
            <a:off x="2697763" y="3105852"/>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11" name="object 2611"/>
          <p:cNvSpPr/>
          <p:nvPr/>
        </p:nvSpPr>
        <p:spPr>
          <a:xfrm>
            <a:off x="2697763" y="3137046"/>
            <a:ext cx="14604" cy="0"/>
          </a:xfrm>
          <a:custGeom>
            <a:avLst/>
            <a:gdLst/>
            <a:ahLst/>
            <a:cxnLst/>
            <a:rect l="l" t="t" r="r" b="b"/>
            <a:pathLst>
              <a:path w="14605">
                <a:moveTo>
                  <a:pt x="0" y="0"/>
                </a:moveTo>
                <a:lnTo>
                  <a:pt x="14615" y="0"/>
                </a:lnTo>
              </a:path>
            </a:pathLst>
          </a:custGeom>
          <a:ln w="22823">
            <a:solidFill>
              <a:srgbClr val="FFFFFF"/>
            </a:solidFill>
          </a:ln>
        </p:spPr>
        <p:txBody>
          <a:bodyPr wrap="square" lIns="0" tIns="0" rIns="0" bIns="0" rtlCol="0"/>
          <a:lstStyle/>
          <a:p>
            <a:endParaRPr/>
          </a:p>
        </p:txBody>
      </p:sp>
      <p:sp>
        <p:nvSpPr>
          <p:cNvPr id="2612" name="object 2612"/>
          <p:cNvSpPr/>
          <p:nvPr/>
        </p:nvSpPr>
        <p:spPr>
          <a:xfrm>
            <a:off x="2697763" y="3168321"/>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613" name="object 2613"/>
          <p:cNvSpPr/>
          <p:nvPr/>
        </p:nvSpPr>
        <p:spPr>
          <a:xfrm>
            <a:off x="2697763" y="3199561"/>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14" name="object 2614"/>
          <p:cNvSpPr/>
          <p:nvPr/>
        </p:nvSpPr>
        <p:spPr>
          <a:xfrm>
            <a:off x="2697763" y="3230778"/>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615" name="object 2615"/>
          <p:cNvSpPr/>
          <p:nvPr/>
        </p:nvSpPr>
        <p:spPr>
          <a:xfrm>
            <a:off x="2697763" y="3262041"/>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16" name="object 2616"/>
          <p:cNvSpPr/>
          <p:nvPr/>
        </p:nvSpPr>
        <p:spPr>
          <a:xfrm>
            <a:off x="2697763" y="3293258"/>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617" name="object 2617"/>
          <p:cNvSpPr/>
          <p:nvPr/>
        </p:nvSpPr>
        <p:spPr>
          <a:xfrm>
            <a:off x="2697763" y="3324510"/>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618" name="object 2618"/>
          <p:cNvSpPr/>
          <p:nvPr/>
        </p:nvSpPr>
        <p:spPr>
          <a:xfrm>
            <a:off x="2697763" y="3355730"/>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619" name="object 2619"/>
          <p:cNvSpPr/>
          <p:nvPr/>
        </p:nvSpPr>
        <p:spPr>
          <a:xfrm>
            <a:off x="2697763" y="3375625"/>
            <a:ext cx="14604" cy="22860"/>
          </a:xfrm>
          <a:custGeom>
            <a:avLst/>
            <a:gdLst/>
            <a:ahLst/>
            <a:cxnLst/>
            <a:rect l="l" t="t" r="r" b="b"/>
            <a:pathLst>
              <a:path w="14605" h="22860">
                <a:moveTo>
                  <a:pt x="0" y="22755"/>
                </a:moveTo>
                <a:lnTo>
                  <a:pt x="14615" y="22755"/>
                </a:lnTo>
                <a:lnTo>
                  <a:pt x="14615" y="0"/>
                </a:lnTo>
                <a:lnTo>
                  <a:pt x="0" y="0"/>
                </a:lnTo>
                <a:lnTo>
                  <a:pt x="0" y="22755"/>
                </a:lnTo>
                <a:close/>
              </a:path>
            </a:pathLst>
          </a:custGeom>
          <a:solidFill>
            <a:srgbClr val="FFFFFF"/>
          </a:solidFill>
        </p:spPr>
        <p:txBody>
          <a:bodyPr wrap="square" lIns="0" tIns="0" rIns="0" bIns="0" rtlCol="0"/>
          <a:lstStyle/>
          <a:p>
            <a:endParaRPr/>
          </a:p>
        </p:txBody>
      </p:sp>
      <p:sp>
        <p:nvSpPr>
          <p:cNvPr id="2620" name="object 2620"/>
          <p:cNvSpPr/>
          <p:nvPr/>
        </p:nvSpPr>
        <p:spPr>
          <a:xfrm>
            <a:off x="2206289" y="276222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21" name="object 2621"/>
          <p:cNvSpPr/>
          <p:nvPr/>
        </p:nvSpPr>
        <p:spPr>
          <a:xfrm>
            <a:off x="2206289" y="2793448"/>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22" name="object 2622"/>
          <p:cNvSpPr/>
          <p:nvPr/>
        </p:nvSpPr>
        <p:spPr>
          <a:xfrm>
            <a:off x="2206289" y="2824677"/>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23" name="object 2623"/>
          <p:cNvSpPr/>
          <p:nvPr/>
        </p:nvSpPr>
        <p:spPr>
          <a:xfrm>
            <a:off x="2206289" y="2855952"/>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24" name="object 2624"/>
          <p:cNvSpPr/>
          <p:nvPr/>
        </p:nvSpPr>
        <p:spPr>
          <a:xfrm>
            <a:off x="2206289" y="2887169"/>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25" name="object 2625"/>
          <p:cNvSpPr/>
          <p:nvPr/>
        </p:nvSpPr>
        <p:spPr>
          <a:xfrm>
            <a:off x="2206289" y="2918421"/>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26" name="object 2626"/>
          <p:cNvSpPr/>
          <p:nvPr/>
        </p:nvSpPr>
        <p:spPr>
          <a:xfrm>
            <a:off x="2206289" y="2949639"/>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27" name="object 2627"/>
          <p:cNvSpPr/>
          <p:nvPr/>
        </p:nvSpPr>
        <p:spPr>
          <a:xfrm>
            <a:off x="2206289" y="298089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28" name="object 2628"/>
          <p:cNvSpPr/>
          <p:nvPr/>
        </p:nvSpPr>
        <p:spPr>
          <a:xfrm>
            <a:off x="2206289" y="301213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29" name="object 2629"/>
          <p:cNvSpPr/>
          <p:nvPr/>
        </p:nvSpPr>
        <p:spPr>
          <a:xfrm>
            <a:off x="2206289" y="3043347"/>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30" name="object 2630"/>
          <p:cNvSpPr/>
          <p:nvPr/>
        </p:nvSpPr>
        <p:spPr>
          <a:xfrm>
            <a:off x="2206289" y="3074588"/>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31" name="object 2631"/>
          <p:cNvSpPr/>
          <p:nvPr/>
        </p:nvSpPr>
        <p:spPr>
          <a:xfrm>
            <a:off x="2206289" y="3105852"/>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32" name="object 2632"/>
          <p:cNvSpPr/>
          <p:nvPr/>
        </p:nvSpPr>
        <p:spPr>
          <a:xfrm>
            <a:off x="2206289" y="3137046"/>
            <a:ext cx="15240" cy="0"/>
          </a:xfrm>
          <a:custGeom>
            <a:avLst/>
            <a:gdLst/>
            <a:ahLst/>
            <a:cxnLst/>
            <a:rect l="l" t="t" r="r" b="b"/>
            <a:pathLst>
              <a:path w="15239">
                <a:moveTo>
                  <a:pt x="0" y="0"/>
                </a:moveTo>
                <a:lnTo>
                  <a:pt x="14638" y="0"/>
                </a:lnTo>
              </a:path>
            </a:pathLst>
          </a:custGeom>
          <a:ln w="22823">
            <a:solidFill>
              <a:srgbClr val="677AA4"/>
            </a:solidFill>
          </a:ln>
        </p:spPr>
        <p:txBody>
          <a:bodyPr wrap="square" lIns="0" tIns="0" rIns="0" bIns="0" rtlCol="0"/>
          <a:lstStyle/>
          <a:p>
            <a:endParaRPr/>
          </a:p>
        </p:txBody>
      </p:sp>
      <p:sp>
        <p:nvSpPr>
          <p:cNvPr id="2633" name="object 2633"/>
          <p:cNvSpPr/>
          <p:nvPr/>
        </p:nvSpPr>
        <p:spPr>
          <a:xfrm>
            <a:off x="2206289" y="3168321"/>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34" name="object 2634"/>
          <p:cNvSpPr/>
          <p:nvPr/>
        </p:nvSpPr>
        <p:spPr>
          <a:xfrm>
            <a:off x="2206289" y="319956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35" name="object 2635"/>
          <p:cNvSpPr/>
          <p:nvPr/>
        </p:nvSpPr>
        <p:spPr>
          <a:xfrm>
            <a:off x="2206289" y="3230778"/>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636" name="object 2636"/>
          <p:cNvSpPr/>
          <p:nvPr/>
        </p:nvSpPr>
        <p:spPr>
          <a:xfrm>
            <a:off x="2206289" y="326204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37" name="object 2637"/>
          <p:cNvSpPr/>
          <p:nvPr/>
        </p:nvSpPr>
        <p:spPr>
          <a:xfrm>
            <a:off x="2206289" y="3293258"/>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38" name="object 2638"/>
          <p:cNvSpPr/>
          <p:nvPr/>
        </p:nvSpPr>
        <p:spPr>
          <a:xfrm>
            <a:off x="2206289" y="332451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39" name="object 2639"/>
          <p:cNvSpPr/>
          <p:nvPr/>
        </p:nvSpPr>
        <p:spPr>
          <a:xfrm>
            <a:off x="2206289" y="335573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40" name="object 2640"/>
          <p:cNvSpPr/>
          <p:nvPr/>
        </p:nvSpPr>
        <p:spPr>
          <a:xfrm>
            <a:off x="2206289" y="3375625"/>
            <a:ext cx="15240" cy="22860"/>
          </a:xfrm>
          <a:custGeom>
            <a:avLst/>
            <a:gdLst/>
            <a:ahLst/>
            <a:cxnLst/>
            <a:rect l="l" t="t" r="r" b="b"/>
            <a:pathLst>
              <a:path w="15239" h="22860">
                <a:moveTo>
                  <a:pt x="0" y="22755"/>
                </a:moveTo>
                <a:lnTo>
                  <a:pt x="14638" y="22755"/>
                </a:lnTo>
                <a:lnTo>
                  <a:pt x="14638" y="0"/>
                </a:lnTo>
                <a:lnTo>
                  <a:pt x="0" y="0"/>
                </a:lnTo>
                <a:lnTo>
                  <a:pt x="0" y="22755"/>
                </a:lnTo>
                <a:close/>
              </a:path>
            </a:pathLst>
          </a:custGeom>
          <a:solidFill>
            <a:srgbClr val="677AA4"/>
          </a:solidFill>
        </p:spPr>
        <p:txBody>
          <a:bodyPr wrap="square" lIns="0" tIns="0" rIns="0" bIns="0" rtlCol="0"/>
          <a:lstStyle/>
          <a:p>
            <a:endParaRPr/>
          </a:p>
        </p:txBody>
      </p:sp>
      <p:sp>
        <p:nvSpPr>
          <p:cNvPr id="2641" name="object 2641"/>
          <p:cNvSpPr/>
          <p:nvPr/>
        </p:nvSpPr>
        <p:spPr>
          <a:xfrm>
            <a:off x="2184145" y="2762220"/>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42" name="object 2642"/>
          <p:cNvSpPr/>
          <p:nvPr/>
        </p:nvSpPr>
        <p:spPr>
          <a:xfrm>
            <a:off x="2184145" y="2793448"/>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643" name="object 2643"/>
          <p:cNvSpPr/>
          <p:nvPr/>
        </p:nvSpPr>
        <p:spPr>
          <a:xfrm>
            <a:off x="2184145" y="2824677"/>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644" name="object 2644"/>
          <p:cNvSpPr/>
          <p:nvPr/>
        </p:nvSpPr>
        <p:spPr>
          <a:xfrm>
            <a:off x="2184145" y="2855952"/>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645" name="object 2645"/>
          <p:cNvSpPr/>
          <p:nvPr/>
        </p:nvSpPr>
        <p:spPr>
          <a:xfrm>
            <a:off x="2184145" y="2887169"/>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646" name="object 2646"/>
          <p:cNvSpPr/>
          <p:nvPr/>
        </p:nvSpPr>
        <p:spPr>
          <a:xfrm>
            <a:off x="2184145" y="2918421"/>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647" name="object 2647"/>
          <p:cNvSpPr/>
          <p:nvPr/>
        </p:nvSpPr>
        <p:spPr>
          <a:xfrm>
            <a:off x="2184145" y="2949639"/>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648" name="object 2648"/>
          <p:cNvSpPr/>
          <p:nvPr/>
        </p:nvSpPr>
        <p:spPr>
          <a:xfrm>
            <a:off x="2184145" y="2980891"/>
            <a:ext cx="14604" cy="0"/>
          </a:xfrm>
          <a:custGeom>
            <a:avLst/>
            <a:gdLst/>
            <a:ahLst/>
            <a:cxnLst/>
            <a:rect l="l" t="t" r="r" b="b"/>
            <a:pathLst>
              <a:path w="14605">
                <a:moveTo>
                  <a:pt x="0" y="0"/>
                </a:moveTo>
                <a:lnTo>
                  <a:pt x="14615" y="0"/>
                </a:lnTo>
              </a:path>
            </a:pathLst>
          </a:custGeom>
          <a:ln w="22800">
            <a:solidFill>
              <a:srgbClr val="737373"/>
            </a:solidFill>
          </a:ln>
        </p:spPr>
        <p:txBody>
          <a:bodyPr wrap="square" lIns="0" tIns="0" rIns="0" bIns="0" rtlCol="0"/>
          <a:lstStyle/>
          <a:p>
            <a:endParaRPr/>
          </a:p>
        </p:txBody>
      </p:sp>
      <p:sp>
        <p:nvSpPr>
          <p:cNvPr id="2649" name="object 2649"/>
          <p:cNvSpPr/>
          <p:nvPr/>
        </p:nvSpPr>
        <p:spPr>
          <a:xfrm>
            <a:off x="2184145" y="3012130"/>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650" name="object 2650"/>
          <p:cNvSpPr/>
          <p:nvPr/>
        </p:nvSpPr>
        <p:spPr>
          <a:xfrm>
            <a:off x="2184145" y="3043347"/>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51" name="object 2651"/>
          <p:cNvSpPr/>
          <p:nvPr/>
        </p:nvSpPr>
        <p:spPr>
          <a:xfrm>
            <a:off x="2184145" y="3074588"/>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652" name="object 2652"/>
          <p:cNvSpPr/>
          <p:nvPr/>
        </p:nvSpPr>
        <p:spPr>
          <a:xfrm>
            <a:off x="2184145" y="3105852"/>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53" name="object 2653"/>
          <p:cNvSpPr/>
          <p:nvPr/>
        </p:nvSpPr>
        <p:spPr>
          <a:xfrm>
            <a:off x="2184145" y="3137046"/>
            <a:ext cx="14604" cy="0"/>
          </a:xfrm>
          <a:custGeom>
            <a:avLst/>
            <a:gdLst/>
            <a:ahLst/>
            <a:cxnLst/>
            <a:rect l="l" t="t" r="r" b="b"/>
            <a:pathLst>
              <a:path w="14605">
                <a:moveTo>
                  <a:pt x="0" y="0"/>
                </a:moveTo>
                <a:lnTo>
                  <a:pt x="14615" y="0"/>
                </a:lnTo>
              </a:path>
            </a:pathLst>
          </a:custGeom>
          <a:ln w="22823">
            <a:solidFill>
              <a:srgbClr val="737373"/>
            </a:solidFill>
          </a:ln>
        </p:spPr>
        <p:txBody>
          <a:bodyPr wrap="square" lIns="0" tIns="0" rIns="0" bIns="0" rtlCol="0"/>
          <a:lstStyle/>
          <a:p>
            <a:endParaRPr/>
          </a:p>
        </p:txBody>
      </p:sp>
      <p:sp>
        <p:nvSpPr>
          <p:cNvPr id="2654" name="object 2654"/>
          <p:cNvSpPr/>
          <p:nvPr/>
        </p:nvSpPr>
        <p:spPr>
          <a:xfrm>
            <a:off x="2184145" y="3168321"/>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655" name="object 2655"/>
          <p:cNvSpPr/>
          <p:nvPr/>
        </p:nvSpPr>
        <p:spPr>
          <a:xfrm>
            <a:off x="2184145" y="3199561"/>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56" name="object 2656"/>
          <p:cNvSpPr/>
          <p:nvPr/>
        </p:nvSpPr>
        <p:spPr>
          <a:xfrm>
            <a:off x="2184145" y="3230778"/>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657" name="object 2657"/>
          <p:cNvSpPr/>
          <p:nvPr/>
        </p:nvSpPr>
        <p:spPr>
          <a:xfrm>
            <a:off x="2184145" y="3262041"/>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58" name="object 2658"/>
          <p:cNvSpPr/>
          <p:nvPr/>
        </p:nvSpPr>
        <p:spPr>
          <a:xfrm>
            <a:off x="2184145" y="3293258"/>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659" name="object 2659"/>
          <p:cNvSpPr/>
          <p:nvPr/>
        </p:nvSpPr>
        <p:spPr>
          <a:xfrm>
            <a:off x="2184145" y="3324510"/>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660" name="object 2660"/>
          <p:cNvSpPr/>
          <p:nvPr/>
        </p:nvSpPr>
        <p:spPr>
          <a:xfrm>
            <a:off x="2184145" y="3355730"/>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661" name="object 2661"/>
          <p:cNvSpPr/>
          <p:nvPr/>
        </p:nvSpPr>
        <p:spPr>
          <a:xfrm>
            <a:off x="2184145" y="3375625"/>
            <a:ext cx="14604" cy="22860"/>
          </a:xfrm>
          <a:custGeom>
            <a:avLst/>
            <a:gdLst/>
            <a:ahLst/>
            <a:cxnLst/>
            <a:rect l="l" t="t" r="r" b="b"/>
            <a:pathLst>
              <a:path w="14605" h="22860">
                <a:moveTo>
                  <a:pt x="0" y="22755"/>
                </a:moveTo>
                <a:lnTo>
                  <a:pt x="14615" y="22755"/>
                </a:lnTo>
                <a:lnTo>
                  <a:pt x="14615" y="0"/>
                </a:lnTo>
                <a:lnTo>
                  <a:pt x="0" y="0"/>
                </a:lnTo>
                <a:lnTo>
                  <a:pt x="0" y="22755"/>
                </a:lnTo>
                <a:close/>
              </a:path>
            </a:pathLst>
          </a:custGeom>
          <a:solidFill>
            <a:srgbClr val="737373"/>
          </a:solidFill>
        </p:spPr>
        <p:txBody>
          <a:bodyPr wrap="square" lIns="0" tIns="0" rIns="0" bIns="0" rtlCol="0"/>
          <a:lstStyle/>
          <a:p>
            <a:endParaRPr/>
          </a:p>
        </p:txBody>
      </p:sp>
      <p:sp>
        <p:nvSpPr>
          <p:cNvPr id="2662" name="object 2662"/>
          <p:cNvSpPr/>
          <p:nvPr/>
        </p:nvSpPr>
        <p:spPr>
          <a:xfrm>
            <a:off x="2161975" y="276222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63" name="object 2663"/>
          <p:cNvSpPr/>
          <p:nvPr/>
        </p:nvSpPr>
        <p:spPr>
          <a:xfrm>
            <a:off x="2161975" y="2793448"/>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64" name="object 2664"/>
          <p:cNvSpPr/>
          <p:nvPr/>
        </p:nvSpPr>
        <p:spPr>
          <a:xfrm>
            <a:off x="2161975" y="2824677"/>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65" name="object 2665"/>
          <p:cNvSpPr/>
          <p:nvPr/>
        </p:nvSpPr>
        <p:spPr>
          <a:xfrm>
            <a:off x="2161975" y="2855952"/>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66" name="object 2666"/>
          <p:cNvSpPr/>
          <p:nvPr/>
        </p:nvSpPr>
        <p:spPr>
          <a:xfrm>
            <a:off x="2161975" y="2887169"/>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67" name="object 2667"/>
          <p:cNvSpPr/>
          <p:nvPr/>
        </p:nvSpPr>
        <p:spPr>
          <a:xfrm>
            <a:off x="2161975" y="2918421"/>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68" name="object 2668"/>
          <p:cNvSpPr/>
          <p:nvPr/>
        </p:nvSpPr>
        <p:spPr>
          <a:xfrm>
            <a:off x="2161975" y="2949639"/>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69" name="object 2669"/>
          <p:cNvSpPr/>
          <p:nvPr/>
        </p:nvSpPr>
        <p:spPr>
          <a:xfrm>
            <a:off x="2161975" y="2980891"/>
            <a:ext cx="15240" cy="0"/>
          </a:xfrm>
          <a:custGeom>
            <a:avLst/>
            <a:gdLst/>
            <a:ahLst/>
            <a:cxnLst/>
            <a:rect l="l" t="t" r="r" b="b"/>
            <a:pathLst>
              <a:path w="15239">
                <a:moveTo>
                  <a:pt x="0" y="0"/>
                </a:moveTo>
                <a:lnTo>
                  <a:pt x="14638" y="0"/>
                </a:lnTo>
              </a:path>
            </a:pathLst>
          </a:custGeom>
          <a:ln w="22800">
            <a:solidFill>
              <a:srgbClr val="677AA4"/>
            </a:solidFill>
          </a:ln>
        </p:spPr>
        <p:txBody>
          <a:bodyPr wrap="square" lIns="0" tIns="0" rIns="0" bIns="0" rtlCol="0"/>
          <a:lstStyle/>
          <a:p>
            <a:endParaRPr/>
          </a:p>
        </p:txBody>
      </p:sp>
      <p:sp>
        <p:nvSpPr>
          <p:cNvPr id="2670" name="object 2670"/>
          <p:cNvSpPr/>
          <p:nvPr/>
        </p:nvSpPr>
        <p:spPr>
          <a:xfrm>
            <a:off x="2161975" y="301213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71" name="object 2671"/>
          <p:cNvSpPr/>
          <p:nvPr/>
        </p:nvSpPr>
        <p:spPr>
          <a:xfrm>
            <a:off x="2161975" y="3043347"/>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72" name="object 2672"/>
          <p:cNvSpPr/>
          <p:nvPr/>
        </p:nvSpPr>
        <p:spPr>
          <a:xfrm>
            <a:off x="2161975" y="3074588"/>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673" name="object 2673"/>
          <p:cNvSpPr/>
          <p:nvPr/>
        </p:nvSpPr>
        <p:spPr>
          <a:xfrm>
            <a:off x="2161975" y="3105852"/>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74" name="object 2674"/>
          <p:cNvSpPr/>
          <p:nvPr/>
        </p:nvSpPr>
        <p:spPr>
          <a:xfrm>
            <a:off x="2161975" y="3137046"/>
            <a:ext cx="15240" cy="0"/>
          </a:xfrm>
          <a:custGeom>
            <a:avLst/>
            <a:gdLst/>
            <a:ahLst/>
            <a:cxnLst/>
            <a:rect l="l" t="t" r="r" b="b"/>
            <a:pathLst>
              <a:path w="15239">
                <a:moveTo>
                  <a:pt x="0" y="0"/>
                </a:moveTo>
                <a:lnTo>
                  <a:pt x="14638" y="0"/>
                </a:lnTo>
              </a:path>
            </a:pathLst>
          </a:custGeom>
          <a:ln w="22823">
            <a:solidFill>
              <a:srgbClr val="677AA4"/>
            </a:solidFill>
          </a:ln>
        </p:spPr>
        <p:txBody>
          <a:bodyPr wrap="square" lIns="0" tIns="0" rIns="0" bIns="0" rtlCol="0"/>
          <a:lstStyle/>
          <a:p>
            <a:endParaRPr/>
          </a:p>
        </p:txBody>
      </p:sp>
      <p:sp>
        <p:nvSpPr>
          <p:cNvPr id="2675" name="object 2675"/>
          <p:cNvSpPr/>
          <p:nvPr/>
        </p:nvSpPr>
        <p:spPr>
          <a:xfrm>
            <a:off x="2161975" y="3168321"/>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76" name="object 2676"/>
          <p:cNvSpPr/>
          <p:nvPr/>
        </p:nvSpPr>
        <p:spPr>
          <a:xfrm>
            <a:off x="2161975" y="319956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77" name="object 2677"/>
          <p:cNvSpPr/>
          <p:nvPr/>
        </p:nvSpPr>
        <p:spPr>
          <a:xfrm>
            <a:off x="2161975" y="3230778"/>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678" name="object 2678"/>
          <p:cNvSpPr/>
          <p:nvPr/>
        </p:nvSpPr>
        <p:spPr>
          <a:xfrm>
            <a:off x="2161975" y="3262041"/>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79" name="object 2679"/>
          <p:cNvSpPr/>
          <p:nvPr/>
        </p:nvSpPr>
        <p:spPr>
          <a:xfrm>
            <a:off x="2161975" y="3293258"/>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80" name="object 2680"/>
          <p:cNvSpPr/>
          <p:nvPr/>
        </p:nvSpPr>
        <p:spPr>
          <a:xfrm>
            <a:off x="2161975" y="3324510"/>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681" name="object 2681"/>
          <p:cNvSpPr/>
          <p:nvPr/>
        </p:nvSpPr>
        <p:spPr>
          <a:xfrm>
            <a:off x="2161975" y="3355730"/>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682" name="object 2682"/>
          <p:cNvSpPr/>
          <p:nvPr/>
        </p:nvSpPr>
        <p:spPr>
          <a:xfrm>
            <a:off x="2161975" y="3375625"/>
            <a:ext cx="15240" cy="22860"/>
          </a:xfrm>
          <a:custGeom>
            <a:avLst/>
            <a:gdLst/>
            <a:ahLst/>
            <a:cxnLst/>
            <a:rect l="l" t="t" r="r" b="b"/>
            <a:pathLst>
              <a:path w="15239" h="22860">
                <a:moveTo>
                  <a:pt x="0" y="22755"/>
                </a:moveTo>
                <a:lnTo>
                  <a:pt x="14638" y="22755"/>
                </a:lnTo>
                <a:lnTo>
                  <a:pt x="14638" y="0"/>
                </a:lnTo>
                <a:lnTo>
                  <a:pt x="0" y="0"/>
                </a:lnTo>
                <a:lnTo>
                  <a:pt x="0" y="22755"/>
                </a:lnTo>
                <a:close/>
              </a:path>
            </a:pathLst>
          </a:custGeom>
          <a:solidFill>
            <a:srgbClr val="677AA4"/>
          </a:solidFill>
        </p:spPr>
        <p:txBody>
          <a:bodyPr wrap="square" lIns="0" tIns="0" rIns="0" bIns="0" rtlCol="0"/>
          <a:lstStyle/>
          <a:p>
            <a:endParaRPr/>
          </a:p>
        </p:txBody>
      </p:sp>
      <p:sp>
        <p:nvSpPr>
          <p:cNvPr id="2683" name="object 2683"/>
          <p:cNvSpPr/>
          <p:nvPr/>
        </p:nvSpPr>
        <p:spPr>
          <a:xfrm>
            <a:off x="2139807" y="276222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684" name="object 2684"/>
          <p:cNvSpPr/>
          <p:nvPr/>
        </p:nvSpPr>
        <p:spPr>
          <a:xfrm>
            <a:off x="2139807" y="2793448"/>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685" name="object 2685"/>
          <p:cNvSpPr/>
          <p:nvPr/>
        </p:nvSpPr>
        <p:spPr>
          <a:xfrm>
            <a:off x="2139807" y="2824677"/>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686" name="object 2686"/>
          <p:cNvSpPr/>
          <p:nvPr/>
        </p:nvSpPr>
        <p:spPr>
          <a:xfrm>
            <a:off x="2139807" y="2855952"/>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687" name="object 2687"/>
          <p:cNvSpPr/>
          <p:nvPr/>
        </p:nvSpPr>
        <p:spPr>
          <a:xfrm>
            <a:off x="2139807" y="2887169"/>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688" name="object 2688"/>
          <p:cNvSpPr/>
          <p:nvPr/>
        </p:nvSpPr>
        <p:spPr>
          <a:xfrm>
            <a:off x="2139807" y="2918421"/>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689" name="object 2689"/>
          <p:cNvSpPr/>
          <p:nvPr/>
        </p:nvSpPr>
        <p:spPr>
          <a:xfrm>
            <a:off x="2139807" y="2949639"/>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690" name="object 2690"/>
          <p:cNvSpPr/>
          <p:nvPr/>
        </p:nvSpPr>
        <p:spPr>
          <a:xfrm>
            <a:off x="2139807" y="2980891"/>
            <a:ext cx="15240" cy="0"/>
          </a:xfrm>
          <a:custGeom>
            <a:avLst/>
            <a:gdLst/>
            <a:ahLst/>
            <a:cxnLst/>
            <a:rect l="l" t="t" r="r" b="b"/>
            <a:pathLst>
              <a:path w="15239">
                <a:moveTo>
                  <a:pt x="0" y="0"/>
                </a:moveTo>
                <a:lnTo>
                  <a:pt x="14638" y="0"/>
                </a:lnTo>
              </a:path>
            </a:pathLst>
          </a:custGeom>
          <a:ln w="22800">
            <a:solidFill>
              <a:srgbClr val="737373"/>
            </a:solidFill>
          </a:ln>
        </p:spPr>
        <p:txBody>
          <a:bodyPr wrap="square" lIns="0" tIns="0" rIns="0" bIns="0" rtlCol="0"/>
          <a:lstStyle/>
          <a:p>
            <a:endParaRPr/>
          </a:p>
        </p:txBody>
      </p:sp>
      <p:sp>
        <p:nvSpPr>
          <p:cNvPr id="2691" name="object 2691"/>
          <p:cNvSpPr/>
          <p:nvPr/>
        </p:nvSpPr>
        <p:spPr>
          <a:xfrm>
            <a:off x="2139807" y="301213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692" name="object 2692"/>
          <p:cNvSpPr/>
          <p:nvPr/>
        </p:nvSpPr>
        <p:spPr>
          <a:xfrm>
            <a:off x="2139807" y="3043347"/>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693" name="object 2693"/>
          <p:cNvSpPr/>
          <p:nvPr/>
        </p:nvSpPr>
        <p:spPr>
          <a:xfrm>
            <a:off x="2139807" y="3074588"/>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694" name="object 2694"/>
          <p:cNvSpPr/>
          <p:nvPr/>
        </p:nvSpPr>
        <p:spPr>
          <a:xfrm>
            <a:off x="2139807" y="3105852"/>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695" name="object 2695"/>
          <p:cNvSpPr/>
          <p:nvPr/>
        </p:nvSpPr>
        <p:spPr>
          <a:xfrm>
            <a:off x="2139807" y="3137046"/>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696" name="object 2696"/>
          <p:cNvSpPr/>
          <p:nvPr/>
        </p:nvSpPr>
        <p:spPr>
          <a:xfrm>
            <a:off x="2139807" y="3168321"/>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697" name="object 2697"/>
          <p:cNvSpPr/>
          <p:nvPr/>
        </p:nvSpPr>
        <p:spPr>
          <a:xfrm>
            <a:off x="2139807" y="319956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698" name="object 2698"/>
          <p:cNvSpPr/>
          <p:nvPr/>
        </p:nvSpPr>
        <p:spPr>
          <a:xfrm>
            <a:off x="2139807" y="3230778"/>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699" name="object 2699"/>
          <p:cNvSpPr/>
          <p:nvPr/>
        </p:nvSpPr>
        <p:spPr>
          <a:xfrm>
            <a:off x="2139807" y="3262041"/>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700" name="object 2700"/>
          <p:cNvSpPr/>
          <p:nvPr/>
        </p:nvSpPr>
        <p:spPr>
          <a:xfrm>
            <a:off x="2139807" y="3293258"/>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701" name="object 2701"/>
          <p:cNvSpPr/>
          <p:nvPr/>
        </p:nvSpPr>
        <p:spPr>
          <a:xfrm>
            <a:off x="2139807" y="3324510"/>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702" name="object 2702"/>
          <p:cNvSpPr/>
          <p:nvPr/>
        </p:nvSpPr>
        <p:spPr>
          <a:xfrm>
            <a:off x="2139807" y="3355730"/>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703" name="object 2703"/>
          <p:cNvSpPr/>
          <p:nvPr/>
        </p:nvSpPr>
        <p:spPr>
          <a:xfrm>
            <a:off x="2139807" y="3375625"/>
            <a:ext cx="15240" cy="22860"/>
          </a:xfrm>
          <a:custGeom>
            <a:avLst/>
            <a:gdLst/>
            <a:ahLst/>
            <a:cxnLst/>
            <a:rect l="l" t="t" r="r" b="b"/>
            <a:pathLst>
              <a:path w="15239" h="22860">
                <a:moveTo>
                  <a:pt x="0" y="22755"/>
                </a:moveTo>
                <a:lnTo>
                  <a:pt x="14638" y="22755"/>
                </a:lnTo>
                <a:lnTo>
                  <a:pt x="14638" y="0"/>
                </a:lnTo>
                <a:lnTo>
                  <a:pt x="0" y="0"/>
                </a:lnTo>
                <a:lnTo>
                  <a:pt x="0" y="22755"/>
                </a:lnTo>
                <a:close/>
              </a:path>
            </a:pathLst>
          </a:custGeom>
          <a:solidFill>
            <a:srgbClr val="737373"/>
          </a:solidFill>
        </p:spPr>
        <p:txBody>
          <a:bodyPr wrap="square" lIns="0" tIns="0" rIns="0" bIns="0" rtlCol="0"/>
          <a:lstStyle/>
          <a:p>
            <a:endParaRPr/>
          </a:p>
        </p:txBody>
      </p:sp>
      <p:sp>
        <p:nvSpPr>
          <p:cNvPr id="2704" name="object 2704"/>
          <p:cNvSpPr/>
          <p:nvPr/>
        </p:nvSpPr>
        <p:spPr>
          <a:xfrm>
            <a:off x="2117662" y="2762220"/>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05" name="object 2705"/>
          <p:cNvSpPr/>
          <p:nvPr/>
        </p:nvSpPr>
        <p:spPr>
          <a:xfrm>
            <a:off x="2117662" y="2793448"/>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706" name="object 2706"/>
          <p:cNvSpPr/>
          <p:nvPr/>
        </p:nvSpPr>
        <p:spPr>
          <a:xfrm>
            <a:off x="2117662" y="2824677"/>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707" name="object 2707"/>
          <p:cNvSpPr/>
          <p:nvPr/>
        </p:nvSpPr>
        <p:spPr>
          <a:xfrm>
            <a:off x="2117662" y="2855952"/>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708" name="object 2708"/>
          <p:cNvSpPr/>
          <p:nvPr/>
        </p:nvSpPr>
        <p:spPr>
          <a:xfrm>
            <a:off x="2117662" y="2887169"/>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709" name="object 2709"/>
          <p:cNvSpPr/>
          <p:nvPr/>
        </p:nvSpPr>
        <p:spPr>
          <a:xfrm>
            <a:off x="2117662" y="2918421"/>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710" name="object 2710"/>
          <p:cNvSpPr/>
          <p:nvPr/>
        </p:nvSpPr>
        <p:spPr>
          <a:xfrm>
            <a:off x="2117662" y="2949639"/>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711" name="object 2711"/>
          <p:cNvSpPr/>
          <p:nvPr/>
        </p:nvSpPr>
        <p:spPr>
          <a:xfrm>
            <a:off x="2117662" y="2980891"/>
            <a:ext cx="14604" cy="0"/>
          </a:xfrm>
          <a:custGeom>
            <a:avLst/>
            <a:gdLst/>
            <a:ahLst/>
            <a:cxnLst/>
            <a:rect l="l" t="t" r="r" b="b"/>
            <a:pathLst>
              <a:path w="14605">
                <a:moveTo>
                  <a:pt x="0" y="0"/>
                </a:moveTo>
                <a:lnTo>
                  <a:pt x="14615" y="0"/>
                </a:lnTo>
              </a:path>
            </a:pathLst>
          </a:custGeom>
          <a:ln w="22800">
            <a:solidFill>
              <a:srgbClr val="677AA4"/>
            </a:solidFill>
          </a:ln>
        </p:spPr>
        <p:txBody>
          <a:bodyPr wrap="square" lIns="0" tIns="0" rIns="0" bIns="0" rtlCol="0"/>
          <a:lstStyle/>
          <a:p>
            <a:endParaRPr/>
          </a:p>
        </p:txBody>
      </p:sp>
      <p:sp>
        <p:nvSpPr>
          <p:cNvPr id="2712" name="object 2712"/>
          <p:cNvSpPr/>
          <p:nvPr/>
        </p:nvSpPr>
        <p:spPr>
          <a:xfrm>
            <a:off x="2117662" y="3012130"/>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713" name="object 2713"/>
          <p:cNvSpPr/>
          <p:nvPr/>
        </p:nvSpPr>
        <p:spPr>
          <a:xfrm>
            <a:off x="2117662" y="3043347"/>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14" name="object 2714"/>
          <p:cNvSpPr/>
          <p:nvPr/>
        </p:nvSpPr>
        <p:spPr>
          <a:xfrm>
            <a:off x="2117662" y="3074588"/>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715" name="object 2715"/>
          <p:cNvSpPr/>
          <p:nvPr/>
        </p:nvSpPr>
        <p:spPr>
          <a:xfrm>
            <a:off x="2117662" y="3105852"/>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16" name="object 2716"/>
          <p:cNvSpPr/>
          <p:nvPr/>
        </p:nvSpPr>
        <p:spPr>
          <a:xfrm>
            <a:off x="2117662" y="3137046"/>
            <a:ext cx="14604" cy="0"/>
          </a:xfrm>
          <a:custGeom>
            <a:avLst/>
            <a:gdLst/>
            <a:ahLst/>
            <a:cxnLst/>
            <a:rect l="l" t="t" r="r" b="b"/>
            <a:pathLst>
              <a:path w="14605">
                <a:moveTo>
                  <a:pt x="0" y="0"/>
                </a:moveTo>
                <a:lnTo>
                  <a:pt x="14615" y="0"/>
                </a:lnTo>
              </a:path>
            </a:pathLst>
          </a:custGeom>
          <a:ln w="22823">
            <a:solidFill>
              <a:srgbClr val="677AA4"/>
            </a:solidFill>
          </a:ln>
        </p:spPr>
        <p:txBody>
          <a:bodyPr wrap="square" lIns="0" tIns="0" rIns="0" bIns="0" rtlCol="0"/>
          <a:lstStyle/>
          <a:p>
            <a:endParaRPr/>
          </a:p>
        </p:txBody>
      </p:sp>
      <p:sp>
        <p:nvSpPr>
          <p:cNvPr id="2717" name="object 2717"/>
          <p:cNvSpPr/>
          <p:nvPr/>
        </p:nvSpPr>
        <p:spPr>
          <a:xfrm>
            <a:off x="2117662" y="3168321"/>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718" name="object 2718"/>
          <p:cNvSpPr/>
          <p:nvPr/>
        </p:nvSpPr>
        <p:spPr>
          <a:xfrm>
            <a:off x="2117662" y="3199561"/>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19" name="object 2719"/>
          <p:cNvSpPr/>
          <p:nvPr/>
        </p:nvSpPr>
        <p:spPr>
          <a:xfrm>
            <a:off x="2117662" y="3230778"/>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720" name="object 2720"/>
          <p:cNvSpPr/>
          <p:nvPr/>
        </p:nvSpPr>
        <p:spPr>
          <a:xfrm>
            <a:off x="2117662" y="3262041"/>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21" name="object 2721"/>
          <p:cNvSpPr/>
          <p:nvPr/>
        </p:nvSpPr>
        <p:spPr>
          <a:xfrm>
            <a:off x="2117662" y="3293258"/>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722" name="object 2722"/>
          <p:cNvSpPr/>
          <p:nvPr/>
        </p:nvSpPr>
        <p:spPr>
          <a:xfrm>
            <a:off x="2117662" y="3324510"/>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723" name="object 2723"/>
          <p:cNvSpPr/>
          <p:nvPr/>
        </p:nvSpPr>
        <p:spPr>
          <a:xfrm>
            <a:off x="2117662" y="3355730"/>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724" name="object 2724"/>
          <p:cNvSpPr/>
          <p:nvPr/>
        </p:nvSpPr>
        <p:spPr>
          <a:xfrm>
            <a:off x="2117662" y="3375625"/>
            <a:ext cx="14604" cy="22860"/>
          </a:xfrm>
          <a:custGeom>
            <a:avLst/>
            <a:gdLst/>
            <a:ahLst/>
            <a:cxnLst/>
            <a:rect l="l" t="t" r="r" b="b"/>
            <a:pathLst>
              <a:path w="14605" h="22860">
                <a:moveTo>
                  <a:pt x="0" y="22755"/>
                </a:moveTo>
                <a:lnTo>
                  <a:pt x="14615" y="22755"/>
                </a:lnTo>
                <a:lnTo>
                  <a:pt x="14615" y="0"/>
                </a:lnTo>
                <a:lnTo>
                  <a:pt x="0" y="0"/>
                </a:lnTo>
                <a:lnTo>
                  <a:pt x="0" y="22755"/>
                </a:lnTo>
                <a:close/>
              </a:path>
            </a:pathLst>
          </a:custGeom>
          <a:solidFill>
            <a:srgbClr val="677AA4"/>
          </a:solidFill>
        </p:spPr>
        <p:txBody>
          <a:bodyPr wrap="square" lIns="0" tIns="0" rIns="0" bIns="0" rtlCol="0"/>
          <a:lstStyle/>
          <a:p>
            <a:endParaRPr/>
          </a:p>
        </p:txBody>
      </p:sp>
      <p:sp>
        <p:nvSpPr>
          <p:cNvPr id="2725" name="object 2725"/>
          <p:cNvSpPr/>
          <p:nvPr/>
        </p:nvSpPr>
        <p:spPr>
          <a:xfrm>
            <a:off x="2271429" y="3683589"/>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2726" name="object 2726"/>
          <p:cNvSpPr/>
          <p:nvPr/>
        </p:nvSpPr>
        <p:spPr>
          <a:xfrm>
            <a:off x="2318243" y="3683589"/>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727" name="object 2727"/>
          <p:cNvSpPr/>
          <p:nvPr/>
        </p:nvSpPr>
        <p:spPr>
          <a:xfrm>
            <a:off x="2365023" y="3683589"/>
            <a:ext cx="0" cy="54610"/>
          </a:xfrm>
          <a:custGeom>
            <a:avLst/>
            <a:gdLst/>
            <a:ahLst/>
            <a:cxnLst/>
            <a:rect l="l" t="t" r="r" b="b"/>
            <a:pathLst>
              <a:path h="54610">
                <a:moveTo>
                  <a:pt x="0" y="0"/>
                </a:moveTo>
                <a:lnTo>
                  <a:pt x="0" y="54005"/>
                </a:lnTo>
              </a:path>
            </a:pathLst>
          </a:custGeom>
          <a:ln w="37769">
            <a:solidFill>
              <a:srgbClr val="677AA4"/>
            </a:solidFill>
          </a:ln>
        </p:spPr>
        <p:txBody>
          <a:bodyPr wrap="square" lIns="0" tIns="0" rIns="0" bIns="0" rtlCol="0"/>
          <a:lstStyle/>
          <a:p>
            <a:endParaRPr/>
          </a:p>
        </p:txBody>
      </p:sp>
      <p:sp>
        <p:nvSpPr>
          <p:cNvPr id="2728" name="object 2728"/>
          <p:cNvSpPr/>
          <p:nvPr/>
        </p:nvSpPr>
        <p:spPr>
          <a:xfrm>
            <a:off x="2411825" y="3683589"/>
            <a:ext cx="0" cy="54610"/>
          </a:xfrm>
          <a:custGeom>
            <a:avLst/>
            <a:gdLst/>
            <a:ahLst/>
            <a:cxnLst/>
            <a:rect l="l" t="t" r="r" b="b"/>
            <a:pathLst>
              <a:path h="54610">
                <a:moveTo>
                  <a:pt x="0" y="0"/>
                </a:moveTo>
                <a:lnTo>
                  <a:pt x="0" y="54005"/>
                </a:lnTo>
              </a:path>
            </a:pathLst>
          </a:custGeom>
          <a:ln w="37814">
            <a:solidFill>
              <a:srgbClr val="677AA4"/>
            </a:solidFill>
          </a:ln>
        </p:spPr>
        <p:txBody>
          <a:bodyPr wrap="square" lIns="0" tIns="0" rIns="0" bIns="0" rtlCol="0"/>
          <a:lstStyle/>
          <a:p>
            <a:endParaRPr/>
          </a:p>
        </p:txBody>
      </p:sp>
      <p:sp>
        <p:nvSpPr>
          <p:cNvPr id="2729" name="object 2729"/>
          <p:cNvSpPr/>
          <p:nvPr/>
        </p:nvSpPr>
        <p:spPr>
          <a:xfrm>
            <a:off x="2458718" y="3683589"/>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2730" name="object 2730"/>
          <p:cNvSpPr/>
          <p:nvPr/>
        </p:nvSpPr>
        <p:spPr>
          <a:xfrm>
            <a:off x="2505396" y="3683589"/>
            <a:ext cx="0" cy="54610"/>
          </a:xfrm>
          <a:custGeom>
            <a:avLst/>
            <a:gdLst/>
            <a:ahLst/>
            <a:cxnLst/>
            <a:rect l="l" t="t" r="r" b="b"/>
            <a:pathLst>
              <a:path h="54610">
                <a:moveTo>
                  <a:pt x="0" y="0"/>
                </a:moveTo>
                <a:lnTo>
                  <a:pt x="0" y="54005"/>
                </a:lnTo>
              </a:path>
            </a:pathLst>
          </a:custGeom>
          <a:ln w="37792">
            <a:solidFill>
              <a:srgbClr val="677AA4"/>
            </a:solidFill>
          </a:ln>
        </p:spPr>
        <p:txBody>
          <a:bodyPr wrap="square" lIns="0" tIns="0" rIns="0" bIns="0" rtlCol="0"/>
          <a:lstStyle/>
          <a:p>
            <a:endParaRPr/>
          </a:p>
        </p:txBody>
      </p:sp>
      <p:sp>
        <p:nvSpPr>
          <p:cNvPr id="2731" name="object 2731"/>
          <p:cNvSpPr/>
          <p:nvPr/>
        </p:nvSpPr>
        <p:spPr>
          <a:xfrm>
            <a:off x="2552301" y="3683589"/>
            <a:ext cx="0" cy="54610"/>
          </a:xfrm>
          <a:custGeom>
            <a:avLst/>
            <a:gdLst/>
            <a:ahLst/>
            <a:cxnLst/>
            <a:rect l="l" t="t" r="r" b="b"/>
            <a:pathLst>
              <a:path h="54610">
                <a:moveTo>
                  <a:pt x="0" y="0"/>
                </a:moveTo>
                <a:lnTo>
                  <a:pt x="0" y="54005"/>
                </a:lnTo>
              </a:path>
            </a:pathLst>
          </a:custGeom>
          <a:ln w="38037">
            <a:solidFill>
              <a:srgbClr val="677AA4"/>
            </a:solidFill>
          </a:ln>
        </p:spPr>
        <p:txBody>
          <a:bodyPr wrap="square" lIns="0" tIns="0" rIns="0" bIns="0" rtlCol="0"/>
          <a:lstStyle/>
          <a:p>
            <a:endParaRPr/>
          </a:p>
        </p:txBody>
      </p:sp>
      <p:sp>
        <p:nvSpPr>
          <p:cNvPr id="2732" name="object 2732"/>
          <p:cNvSpPr/>
          <p:nvPr/>
        </p:nvSpPr>
        <p:spPr>
          <a:xfrm>
            <a:off x="2598969" y="3683589"/>
            <a:ext cx="0" cy="54610"/>
          </a:xfrm>
          <a:custGeom>
            <a:avLst/>
            <a:gdLst/>
            <a:ahLst/>
            <a:cxnLst/>
            <a:rect l="l" t="t" r="r" b="b"/>
            <a:pathLst>
              <a:path h="54610">
                <a:moveTo>
                  <a:pt x="0" y="0"/>
                </a:moveTo>
                <a:lnTo>
                  <a:pt x="0" y="54005"/>
                </a:lnTo>
              </a:path>
            </a:pathLst>
          </a:custGeom>
          <a:ln w="37812">
            <a:solidFill>
              <a:srgbClr val="677AA4"/>
            </a:solidFill>
          </a:ln>
        </p:spPr>
        <p:txBody>
          <a:bodyPr wrap="square" lIns="0" tIns="0" rIns="0" bIns="0" rtlCol="0"/>
          <a:lstStyle/>
          <a:p>
            <a:endParaRPr/>
          </a:p>
        </p:txBody>
      </p:sp>
      <p:sp>
        <p:nvSpPr>
          <p:cNvPr id="2733" name="object 2733"/>
          <p:cNvSpPr/>
          <p:nvPr/>
        </p:nvSpPr>
        <p:spPr>
          <a:xfrm>
            <a:off x="2645771" y="3683589"/>
            <a:ext cx="0" cy="54610"/>
          </a:xfrm>
          <a:custGeom>
            <a:avLst/>
            <a:gdLst/>
            <a:ahLst/>
            <a:cxnLst/>
            <a:rect l="l" t="t" r="r" b="b"/>
            <a:pathLst>
              <a:path h="54610">
                <a:moveTo>
                  <a:pt x="0" y="0"/>
                </a:moveTo>
                <a:lnTo>
                  <a:pt x="0" y="54005"/>
                </a:lnTo>
              </a:path>
            </a:pathLst>
          </a:custGeom>
          <a:ln w="37814">
            <a:solidFill>
              <a:srgbClr val="FFFFFF"/>
            </a:solidFill>
          </a:ln>
        </p:spPr>
        <p:txBody>
          <a:bodyPr wrap="square" lIns="0" tIns="0" rIns="0" bIns="0" rtlCol="0"/>
          <a:lstStyle/>
          <a:p>
            <a:endParaRPr/>
          </a:p>
        </p:txBody>
      </p:sp>
      <p:sp>
        <p:nvSpPr>
          <p:cNvPr id="2734" name="object 2734"/>
          <p:cNvSpPr/>
          <p:nvPr/>
        </p:nvSpPr>
        <p:spPr>
          <a:xfrm>
            <a:off x="2271540" y="3746072"/>
            <a:ext cx="0" cy="54610"/>
          </a:xfrm>
          <a:custGeom>
            <a:avLst/>
            <a:gdLst/>
            <a:ahLst/>
            <a:cxnLst/>
            <a:rect l="l" t="t" r="r" b="b"/>
            <a:pathLst>
              <a:path h="54610">
                <a:moveTo>
                  <a:pt x="0" y="0"/>
                </a:moveTo>
                <a:lnTo>
                  <a:pt x="0" y="54025"/>
                </a:lnTo>
              </a:path>
            </a:pathLst>
          </a:custGeom>
          <a:ln w="37569">
            <a:solidFill>
              <a:srgbClr val="677AA4"/>
            </a:solidFill>
          </a:ln>
        </p:spPr>
        <p:txBody>
          <a:bodyPr wrap="square" lIns="0" tIns="0" rIns="0" bIns="0" rtlCol="0"/>
          <a:lstStyle/>
          <a:p>
            <a:endParaRPr/>
          </a:p>
        </p:txBody>
      </p:sp>
      <p:sp>
        <p:nvSpPr>
          <p:cNvPr id="2735" name="object 2735"/>
          <p:cNvSpPr/>
          <p:nvPr/>
        </p:nvSpPr>
        <p:spPr>
          <a:xfrm>
            <a:off x="2318355" y="3746072"/>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736" name="object 2736"/>
          <p:cNvSpPr/>
          <p:nvPr/>
        </p:nvSpPr>
        <p:spPr>
          <a:xfrm>
            <a:off x="2365147" y="3746072"/>
            <a:ext cx="0" cy="54610"/>
          </a:xfrm>
          <a:custGeom>
            <a:avLst/>
            <a:gdLst/>
            <a:ahLst/>
            <a:cxnLst/>
            <a:rect l="l" t="t" r="r" b="b"/>
            <a:pathLst>
              <a:path h="54610">
                <a:moveTo>
                  <a:pt x="0" y="0"/>
                </a:moveTo>
                <a:lnTo>
                  <a:pt x="0" y="54025"/>
                </a:lnTo>
              </a:path>
            </a:pathLst>
          </a:custGeom>
          <a:ln w="37522">
            <a:solidFill>
              <a:srgbClr val="677AA4"/>
            </a:solidFill>
          </a:ln>
        </p:spPr>
        <p:txBody>
          <a:bodyPr wrap="square" lIns="0" tIns="0" rIns="0" bIns="0" rtlCol="0"/>
          <a:lstStyle/>
          <a:p>
            <a:endParaRPr/>
          </a:p>
        </p:txBody>
      </p:sp>
      <p:sp>
        <p:nvSpPr>
          <p:cNvPr id="2737" name="object 2737"/>
          <p:cNvSpPr/>
          <p:nvPr/>
        </p:nvSpPr>
        <p:spPr>
          <a:xfrm>
            <a:off x="2411938" y="3746072"/>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738" name="object 2738"/>
          <p:cNvSpPr/>
          <p:nvPr/>
        </p:nvSpPr>
        <p:spPr>
          <a:xfrm>
            <a:off x="2458730" y="3746072"/>
            <a:ext cx="0" cy="54610"/>
          </a:xfrm>
          <a:custGeom>
            <a:avLst/>
            <a:gdLst/>
            <a:ahLst/>
            <a:cxnLst/>
            <a:rect l="l" t="t" r="r" b="b"/>
            <a:pathLst>
              <a:path h="54610">
                <a:moveTo>
                  <a:pt x="0" y="0"/>
                </a:moveTo>
                <a:lnTo>
                  <a:pt x="0" y="54025"/>
                </a:lnTo>
              </a:path>
            </a:pathLst>
          </a:custGeom>
          <a:ln w="37612">
            <a:solidFill>
              <a:srgbClr val="677AA4"/>
            </a:solidFill>
          </a:ln>
        </p:spPr>
        <p:txBody>
          <a:bodyPr wrap="square" lIns="0" tIns="0" rIns="0" bIns="0" rtlCol="0"/>
          <a:lstStyle/>
          <a:p>
            <a:endParaRPr/>
          </a:p>
        </p:txBody>
      </p:sp>
      <p:sp>
        <p:nvSpPr>
          <p:cNvPr id="2739" name="object 2739"/>
          <p:cNvSpPr/>
          <p:nvPr/>
        </p:nvSpPr>
        <p:spPr>
          <a:xfrm>
            <a:off x="2505508" y="3746072"/>
            <a:ext cx="0" cy="54610"/>
          </a:xfrm>
          <a:custGeom>
            <a:avLst/>
            <a:gdLst/>
            <a:ahLst/>
            <a:cxnLst/>
            <a:rect l="l" t="t" r="r" b="b"/>
            <a:pathLst>
              <a:path h="54610">
                <a:moveTo>
                  <a:pt x="0" y="0"/>
                </a:moveTo>
                <a:lnTo>
                  <a:pt x="0" y="54025"/>
                </a:lnTo>
              </a:path>
            </a:pathLst>
          </a:custGeom>
          <a:ln w="37567">
            <a:solidFill>
              <a:srgbClr val="677AA4"/>
            </a:solidFill>
          </a:ln>
        </p:spPr>
        <p:txBody>
          <a:bodyPr wrap="square" lIns="0" tIns="0" rIns="0" bIns="0" rtlCol="0"/>
          <a:lstStyle/>
          <a:p>
            <a:endParaRPr/>
          </a:p>
        </p:txBody>
      </p:sp>
      <p:sp>
        <p:nvSpPr>
          <p:cNvPr id="2740" name="object 2740"/>
          <p:cNvSpPr/>
          <p:nvPr/>
        </p:nvSpPr>
        <p:spPr>
          <a:xfrm>
            <a:off x="2552312" y="3746072"/>
            <a:ext cx="0" cy="54610"/>
          </a:xfrm>
          <a:custGeom>
            <a:avLst/>
            <a:gdLst/>
            <a:ahLst/>
            <a:cxnLst/>
            <a:rect l="l" t="t" r="r" b="b"/>
            <a:pathLst>
              <a:path h="54610">
                <a:moveTo>
                  <a:pt x="0" y="0"/>
                </a:moveTo>
                <a:lnTo>
                  <a:pt x="0" y="54025"/>
                </a:lnTo>
              </a:path>
            </a:pathLst>
          </a:custGeom>
          <a:ln w="37567">
            <a:solidFill>
              <a:srgbClr val="677AA4"/>
            </a:solidFill>
          </a:ln>
        </p:spPr>
        <p:txBody>
          <a:bodyPr wrap="square" lIns="0" tIns="0" rIns="0" bIns="0" rtlCol="0"/>
          <a:lstStyle/>
          <a:p>
            <a:endParaRPr/>
          </a:p>
        </p:txBody>
      </p:sp>
      <p:sp>
        <p:nvSpPr>
          <p:cNvPr id="2741" name="object 2741"/>
          <p:cNvSpPr/>
          <p:nvPr/>
        </p:nvSpPr>
        <p:spPr>
          <a:xfrm>
            <a:off x="2599081" y="3746072"/>
            <a:ext cx="0" cy="54610"/>
          </a:xfrm>
          <a:custGeom>
            <a:avLst/>
            <a:gdLst/>
            <a:ahLst/>
            <a:cxnLst/>
            <a:rect l="l" t="t" r="r" b="b"/>
            <a:pathLst>
              <a:path h="54610">
                <a:moveTo>
                  <a:pt x="0" y="0"/>
                </a:moveTo>
                <a:lnTo>
                  <a:pt x="0" y="54025"/>
                </a:lnTo>
              </a:path>
            </a:pathLst>
          </a:custGeom>
          <a:ln w="37589">
            <a:solidFill>
              <a:srgbClr val="677AA4"/>
            </a:solidFill>
          </a:ln>
        </p:spPr>
        <p:txBody>
          <a:bodyPr wrap="square" lIns="0" tIns="0" rIns="0" bIns="0" rtlCol="0"/>
          <a:lstStyle/>
          <a:p>
            <a:endParaRPr/>
          </a:p>
        </p:txBody>
      </p:sp>
      <p:sp>
        <p:nvSpPr>
          <p:cNvPr id="2742" name="object 2742"/>
          <p:cNvSpPr/>
          <p:nvPr/>
        </p:nvSpPr>
        <p:spPr>
          <a:xfrm>
            <a:off x="2645883" y="3746072"/>
            <a:ext cx="0" cy="54610"/>
          </a:xfrm>
          <a:custGeom>
            <a:avLst/>
            <a:gdLst/>
            <a:ahLst/>
            <a:cxnLst/>
            <a:rect l="l" t="t" r="r" b="b"/>
            <a:pathLst>
              <a:path h="54610">
                <a:moveTo>
                  <a:pt x="0" y="0"/>
                </a:moveTo>
                <a:lnTo>
                  <a:pt x="0" y="54025"/>
                </a:lnTo>
              </a:path>
            </a:pathLst>
          </a:custGeom>
          <a:ln w="37590">
            <a:solidFill>
              <a:srgbClr val="677AA4"/>
            </a:solidFill>
          </a:ln>
        </p:spPr>
        <p:txBody>
          <a:bodyPr wrap="square" lIns="0" tIns="0" rIns="0" bIns="0" rtlCol="0"/>
          <a:lstStyle/>
          <a:p>
            <a:endParaRPr/>
          </a:p>
        </p:txBody>
      </p:sp>
      <p:sp>
        <p:nvSpPr>
          <p:cNvPr id="2743" name="object 2743"/>
          <p:cNvSpPr/>
          <p:nvPr/>
        </p:nvSpPr>
        <p:spPr>
          <a:xfrm>
            <a:off x="2680975" y="2751920"/>
            <a:ext cx="0" cy="1048385"/>
          </a:xfrm>
          <a:custGeom>
            <a:avLst/>
            <a:gdLst/>
            <a:ahLst/>
            <a:cxnLst/>
            <a:rect l="l" t="t" r="r" b="b"/>
            <a:pathLst>
              <a:path h="1048385">
                <a:moveTo>
                  <a:pt x="0" y="1048179"/>
                </a:moveTo>
                <a:lnTo>
                  <a:pt x="0" y="0"/>
                </a:lnTo>
              </a:path>
            </a:pathLst>
          </a:custGeom>
          <a:ln w="8280">
            <a:solidFill>
              <a:srgbClr val="677AA4"/>
            </a:solidFill>
          </a:ln>
        </p:spPr>
        <p:txBody>
          <a:bodyPr wrap="square" lIns="0" tIns="0" rIns="0" bIns="0" rtlCol="0"/>
          <a:lstStyle/>
          <a:p>
            <a:endParaRPr/>
          </a:p>
        </p:txBody>
      </p:sp>
      <p:sp>
        <p:nvSpPr>
          <p:cNvPr id="2744" name="object 2744"/>
          <p:cNvSpPr/>
          <p:nvPr/>
        </p:nvSpPr>
        <p:spPr>
          <a:xfrm>
            <a:off x="2271429" y="3558607"/>
            <a:ext cx="0" cy="54610"/>
          </a:xfrm>
          <a:custGeom>
            <a:avLst/>
            <a:gdLst/>
            <a:ahLst/>
            <a:cxnLst/>
            <a:rect l="l" t="t" r="r" b="b"/>
            <a:pathLst>
              <a:path h="54610">
                <a:moveTo>
                  <a:pt x="0" y="0"/>
                </a:moveTo>
                <a:lnTo>
                  <a:pt x="0" y="54004"/>
                </a:lnTo>
              </a:path>
            </a:pathLst>
          </a:custGeom>
          <a:ln w="37792">
            <a:solidFill>
              <a:srgbClr val="677AA4"/>
            </a:solidFill>
          </a:ln>
        </p:spPr>
        <p:txBody>
          <a:bodyPr wrap="square" lIns="0" tIns="0" rIns="0" bIns="0" rtlCol="0"/>
          <a:lstStyle/>
          <a:p>
            <a:endParaRPr/>
          </a:p>
        </p:txBody>
      </p:sp>
      <p:sp>
        <p:nvSpPr>
          <p:cNvPr id="2745" name="object 2745"/>
          <p:cNvSpPr/>
          <p:nvPr/>
        </p:nvSpPr>
        <p:spPr>
          <a:xfrm>
            <a:off x="2318243" y="3558607"/>
            <a:ext cx="0" cy="54610"/>
          </a:xfrm>
          <a:custGeom>
            <a:avLst/>
            <a:gdLst/>
            <a:ahLst/>
            <a:cxnLst/>
            <a:rect l="l" t="t" r="r" b="b"/>
            <a:pathLst>
              <a:path h="54610">
                <a:moveTo>
                  <a:pt x="0" y="0"/>
                </a:moveTo>
                <a:lnTo>
                  <a:pt x="0" y="54004"/>
                </a:lnTo>
              </a:path>
            </a:pathLst>
          </a:custGeom>
          <a:ln w="37812">
            <a:solidFill>
              <a:srgbClr val="677AA4"/>
            </a:solidFill>
          </a:ln>
        </p:spPr>
        <p:txBody>
          <a:bodyPr wrap="square" lIns="0" tIns="0" rIns="0" bIns="0" rtlCol="0"/>
          <a:lstStyle/>
          <a:p>
            <a:endParaRPr/>
          </a:p>
        </p:txBody>
      </p:sp>
      <p:sp>
        <p:nvSpPr>
          <p:cNvPr id="2746" name="object 2746"/>
          <p:cNvSpPr/>
          <p:nvPr/>
        </p:nvSpPr>
        <p:spPr>
          <a:xfrm>
            <a:off x="2365023" y="3558607"/>
            <a:ext cx="0" cy="54610"/>
          </a:xfrm>
          <a:custGeom>
            <a:avLst/>
            <a:gdLst/>
            <a:ahLst/>
            <a:cxnLst/>
            <a:rect l="l" t="t" r="r" b="b"/>
            <a:pathLst>
              <a:path h="54610">
                <a:moveTo>
                  <a:pt x="0" y="0"/>
                </a:moveTo>
                <a:lnTo>
                  <a:pt x="0" y="54004"/>
                </a:lnTo>
              </a:path>
            </a:pathLst>
          </a:custGeom>
          <a:ln w="37769">
            <a:solidFill>
              <a:srgbClr val="677AA4"/>
            </a:solidFill>
          </a:ln>
        </p:spPr>
        <p:txBody>
          <a:bodyPr wrap="square" lIns="0" tIns="0" rIns="0" bIns="0" rtlCol="0"/>
          <a:lstStyle/>
          <a:p>
            <a:endParaRPr/>
          </a:p>
        </p:txBody>
      </p:sp>
      <p:sp>
        <p:nvSpPr>
          <p:cNvPr id="2747" name="object 2747"/>
          <p:cNvSpPr/>
          <p:nvPr/>
        </p:nvSpPr>
        <p:spPr>
          <a:xfrm>
            <a:off x="2411825" y="3558607"/>
            <a:ext cx="0" cy="54610"/>
          </a:xfrm>
          <a:custGeom>
            <a:avLst/>
            <a:gdLst/>
            <a:ahLst/>
            <a:cxnLst/>
            <a:rect l="l" t="t" r="r" b="b"/>
            <a:pathLst>
              <a:path h="54610">
                <a:moveTo>
                  <a:pt x="0" y="0"/>
                </a:moveTo>
                <a:lnTo>
                  <a:pt x="0" y="54004"/>
                </a:lnTo>
              </a:path>
            </a:pathLst>
          </a:custGeom>
          <a:ln w="37814">
            <a:solidFill>
              <a:srgbClr val="677AA4"/>
            </a:solidFill>
          </a:ln>
        </p:spPr>
        <p:txBody>
          <a:bodyPr wrap="square" lIns="0" tIns="0" rIns="0" bIns="0" rtlCol="0"/>
          <a:lstStyle/>
          <a:p>
            <a:endParaRPr/>
          </a:p>
        </p:txBody>
      </p:sp>
      <p:sp>
        <p:nvSpPr>
          <p:cNvPr id="2748" name="object 2748"/>
          <p:cNvSpPr/>
          <p:nvPr/>
        </p:nvSpPr>
        <p:spPr>
          <a:xfrm>
            <a:off x="2458718" y="3558607"/>
            <a:ext cx="0" cy="54610"/>
          </a:xfrm>
          <a:custGeom>
            <a:avLst/>
            <a:gdLst/>
            <a:ahLst/>
            <a:cxnLst/>
            <a:rect l="l" t="t" r="r" b="b"/>
            <a:pathLst>
              <a:path h="54610">
                <a:moveTo>
                  <a:pt x="0" y="0"/>
                </a:moveTo>
                <a:lnTo>
                  <a:pt x="0" y="54004"/>
                </a:lnTo>
              </a:path>
            </a:pathLst>
          </a:custGeom>
          <a:ln w="38037">
            <a:solidFill>
              <a:srgbClr val="677AA4"/>
            </a:solidFill>
          </a:ln>
        </p:spPr>
        <p:txBody>
          <a:bodyPr wrap="square" lIns="0" tIns="0" rIns="0" bIns="0" rtlCol="0"/>
          <a:lstStyle/>
          <a:p>
            <a:endParaRPr/>
          </a:p>
        </p:txBody>
      </p:sp>
      <p:sp>
        <p:nvSpPr>
          <p:cNvPr id="2749" name="object 2749"/>
          <p:cNvSpPr/>
          <p:nvPr/>
        </p:nvSpPr>
        <p:spPr>
          <a:xfrm>
            <a:off x="2505396" y="3558607"/>
            <a:ext cx="0" cy="54610"/>
          </a:xfrm>
          <a:custGeom>
            <a:avLst/>
            <a:gdLst/>
            <a:ahLst/>
            <a:cxnLst/>
            <a:rect l="l" t="t" r="r" b="b"/>
            <a:pathLst>
              <a:path h="54610">
                <a:moveTo>
                  <a:pt x="0" y="0"/>
                </a:moveTo>
                <a:lnTo>
                  <a:pt x="0" y="54004"/>
                </a:lnTo>
              </a:path>
            </a:pathLst>
          </a:custGeom>
          <a:ln w="37792">
            <a:solidFill>
              <a:srgbClr val="677AA4"/>
            </a:solidFill>
          </a:ln>
        </p:spPr>
        <p:txBody>
          <a:bodyPr wrap="square" lIns="0" tIns="0" rIns="0" bIns="0" rtlCol="0"/>
          <a:lstStyle/>
          <a:p>
            <a:endParaRPr/>
          </a:p>
        </p:txBody>
      </p:sp>
      <p:sp>
        <p:nvSpPr>
          <p:cNvPr id="2750" name="object 2750"/>
          <p:cNvSpPr/>
          <p:nvPr/>
        </p:nvSpPr>
        <p:spPr>
          <a:xfrm>
            <a:off x="2552301" y="3558607"/>
            <a:ext cx="0" cy="54610"/>
          </a:xfrm>
          <a:custGeom>
            <a:avLst/>
            <a:gdLst/>
            <a:ahLst/>
            <a:cxnLst/>
            <a:rect l="l" t="t" r="r" b="b"/>
            <a:pathLst>
              <a:path h="54610">
                <a:moveTo>
                  <a:pt x="0" y="0"/>
                </a:moveTo>
                <a:lnTo>
                  <a:pt x="0" y="54004"/>
                </a:lnTo>
              </a:path>
            </a:pathLst>
          </a:custGeom>
          <a:ln w="38037">
            <a:solidFill>
              <a:srgbClr val="677AA4"/>
            </a:solidFill>
          </a:ln>
        </p:spPr>
        <p:txBody>
          <a:bodyPr wrap="square" lIns="0" tIns="0" rIns="0" bIns="0" rtlCol="0"/>
          <a:lstStyle/>
          <a:p>
            <a:endParaRPr/>
          </a:p>
        </p:txBody>
      </p:sp>
      <p:sp>
        <p:nvSpPr>
          <p:cNvPr id="2751" name="object 2751"/>
          <p:cNvSpPr/>
          <p:nvPr/>
        </p:nvSpPr>
        <p:spPr>
          <a:xfrm>
            <a:off x="2598969" y="3558607"/>
            <a:ext cx="0" cy="54610"/>
          </a:xfrm>
          <a:custGeom>
            <a:avLst/>
            <a:gdLst/>
            <a:ahLst/>
            <a:cxnLst/>
            <a:rect l="l" t="t" r="r" b="b"/>
            <a:pathLst>
              <a:path h="54610">
                <a:moveTo>
                  <a:pt x="0" y="0"/>
                </a:moveTo>
                <a:lnTo>
                  <a:pt x="0" y="54004"/>
                </a:lnTo>
              </a:path>
            </a:pathLst>
          </a:custGeom>
          <a:ln w="37812">
            <a:solidFill>
              <a:srgbClr val="677AA4"/>
            </a:solidFill>
          </a:ln>
        </p:spPr>
        <p:txBody>
          <a:bodyPr wrap="square" lIns="0" tIns="0" rIns="0" bIns="0" rtlCol="0"/>
          <a:lstStyle/>
          <a:p>
            <a:endParaRPr/>
          </a:p>
        </p:txBody>
      </p:sp>
      <p:sp>
        <p:nvSpPr>
          <p:cNvPr id="2752" name="object 2752"/>
          <p:cNvSpPr/>
          <p:nvPr/>
        </p:nvSpPr>
        <p:spPr>
          <a:xfrm>
            <a:off x="2645771" y="3558607"/>
            <a:ext cx="0" cy="54610"/>
          </a:xfrm>
          <a:custGeom>
            <a:avLst/>
            <a:gdLst/>
            <a:ahLst/>
            <a:cxnLst/>
            <a:rect l="l" t="t" r="r" b="b"/>
            <a:pathLst>
              <a:path h="54610">
                <a:moveTo>
                  <a:pt x="0" y="0"/>
                </a:moveTo>
                <a:lnTo>
                  <a:pt x="0" y="54004"/>
                </a:lnTo>
              </a:path>
            </a:pathLst>
          </a:custGeom>
          <a:ln w="37814">
            <a:solidFill>
              <a:srgbClr val="677AA4"/>
            </a:solidFill>
          </a:ln>
        </p:spPr>
        <p:txBody>
          <a:bodyPr wrap="square" lIns="0" tIns="0" rIns="0" bIns="0" rtlCol="0"/>
          <a:lstStyle/>
          <a:p>
            <a:endParaRPr/>
          </a:p>
        </p:txBody>
      </p:sp>
      <p:sp>
        <p:nvSpPr>
          <p:cNvPr id="2753" name="object 2753"/>
          <p:cNvSpPr/>
          <p:nvPr/>
        </p:nvSpPr>
        <p:spPr>
          <a:xfrm>
            <a:off x="2271540" y="3621109"/>
            <a:ext cx="0" cy="54610"/>
          </a:xfrm>
          <a:custGeom>
            <a:avLst/>
            <a:gdLst/>
            <a:ahLst/>
            <a:cxnLst/>
            <a:rect l="l" t="t" r="r" b="b"/>
            <a:pathLst>
              <a:path h="54610">
                <a:moveTo>
                  <a:pt x="0" y="0"/>
                </a:moveTo>
                <a:lnTo>
                  <a:pt x="0" y="54004"/>
                </a:lnTo>
              </a:path>
            </a:pathLst>
          </a:custGeom>
          <a:ln w="37569">
            <a:solidFill>
              <a:srgbClr val="677AA4"/>
            </a:solidFill>
          </a:ln>
        </p:spPr>
        <p:txBody>
          <a:bodyPr wrap="square" lIns="0" tIns="0" rIns="0" bIns="0" rtlCol="0"/>
          <a:lstStyle/>
          <a:p>
            <a:endParaRPr/>
          </a:p>
        </p:txBody>
      </p:sp>
      <p:sp>
        <p:nvSpPr>
          <p:cNvPr id="2754" name="object 2754"/>
          <p:cNvSpPr/>
          <p:nvPr/>
        </p:nvSpPr>
        <p:spPr>
          <a:xfrm>
            <a:off x="2318355" y="3621109"/>
            <a:ext cx="0" cy="54610"/>
          </a:xfrm>
          <a:custGeom>
            <a:avLst/>
            <a:gdLst/>
            <a:ahLst/>
            <a:cxnLst/>
            <a:rect l="l" t="t" r="r" b="b"/>
            <a:pathLst>
              <a:path h="54610">
                <a:moveTo>
                  <a:pt x="0" y="0"/>
                </a:moveTo>
                <a:lnTo>
                  <a:pt x="0" y="54004"/>
                </a:lnTo>
              </a:path>
            </a:pathLst>
          </a:custGeom>
          <a:ln w="37589">
            <a:solidFill>
              <a:srgbClr val="FFFFFF"/>
            </a:solidFill>
          </a:ln>
        </p:spPr>
        <p:txBody>
          <a:bodyPr wrap="square" lIns="0" tIns="0" rIns="0" bIns="0" rtlCol="0"/>
          <a:lstStyle/>
          <a:p>
            <a:endParaRPr/>
          </a:p>
        </p:txBody>
      </p:sp>
      <p:sp>
        <p:nvSpPr>
          <p:cNvPr id="2755" name="object 2755"/>
          <p:cNvSpPr/>
          <p:nvPr/>
        </p:nvSpPr>
        <p:spPr>
          <a:xfrm>
            <a:off x="2365147" y="3621109"/>
            <a:ext cx="0" cy="54610"/>
          </a:xfrm>
          <a:custGeom>
            <a:avLst/>
            <a:gdLst/>
            <a:ahLst/>
            <a:cxnLst/>
            <a:rect l="l" t="t" r="r" b="b"/>
            <a:pathLst>
              <a:path h="54610">
                <a:moveTo>
                  <a:pt x="0" y="0"/>
                </a:moveTo>
                <a:lnTo>
                  <a:pt x="0" y="54004"/>
                </a:lnTo>
              </a:path>
            </a:pathLst>
          </a:custGeom>
          <a:ln w="37522">
            <a:solidFill>
              <a:srgbClr val="677AA4"/>
            </a:solidFill>
          </a:ln>
        </p:spPr>
        <p:txBody>
          <a:bodyPr wrap="square" lIns="0" tIns="0" rIns="0" bIns="0" rtlCol="0"/>
          <a:lstStyle/>
          <a:p>
            <a:endParaRPr/>
          </a:p>
        </p:txBody>
      </p:sp>
      <p:sp>
        <p:nvSpPr>
          <p:cNvPr id="2756" name="object 2756"/>
          <p:cNvSpPr/>
          <p:nvPr/>
        </p:nvSpPr>
        <p:spPr>
          <a:xfrm>
            <a:off x="2411938" y="3621109"/>
            <a:ext cx="0" cy="54610"/>
          </a:xfrm>
          <a:custGeom>
            <a:avLst/>
            <a:gdLst/>
            <a:ahLst/>
            <a:cxnLst/>
            <a:rect l="l" t="t" r="r" b="b"/>
            <a:pathLst>
              <a:path h="54610">
                <a:moveTo>
                  <a:pt x="0" y="0"/>
                </a:moveTo>
                <a:lnTo>
                  <a:pt x="0" y="54004"/>
                </a:lnTo>
              </a:path>
            </a:pathLst>
          </a:custGeom>
          <a:ln w="37589">
            <a:solidFill>
              <a:srgbClr val="677AA4"/>
            </a:solidFill>
          </a:ln>
        </p:spPr>
        <p:txBody>
          <a:bodyPr wrap="square" lIns="0" tIns="0" rIns="0" bIns="0" rtlCol="0"/>
          <a:lstStyle/>
          <a:p>
            <a:endParaRPr/>
          </a:p>
        </p:txBody>
      </p:sp>
      <p:sp>
        <p:nvSpPr>
          <p:cNvPr id="2757" name="object 2757"/>
          <p:cNvSpPr/>
          <p:nvPr/>
        </p:nvSpPr>
        <p:spPr>
          <a:xfrm>
            <a:off x="2458730" y="3621109"/>
            <a:ext cx="0" cy="54610"/>
          </a:xfrm>
          <a:custGeom>
            <a:avLst/>
            <a:gdLst/>
            <a:ahLst/>
            <a:cxnLst/>
            <a:rect l="l" t="t" r="r" b="b"/>
            <a:pathLst>
              <a:path h="54610">
                <a:moveTo>
                  <a:pt x="0" y="0"/>
                </a:moveTo>
                <a:lnTo>
                  <a:pt x="0" y="54004"/>
                </a:lnTo>
              </a:path>
            </a:pathLst>
          </a:custGeom>
          <a:ln w="37612">
            <a:solidFill>
              <a:srgbClr val="677AA4"/>
            </a:solidFill>
          </a:ln>
        </p:spPr>
        <p:txBody>
          <a:bodyPr wrap="square" lIns="0" tIns="0" rIns="0" bIns="0" rtlCol="0"/>
          <a:lstStyle/>
          <a:p>
            <a:endParaRPr/>
          </a:p>
        </p:txBody>
      </p:sp>
      <p:sp>
        <p:nvSpPr>
          <p:cNvPr id="2758" name="object 2758"/>
          <p:cNvSpPr/>
          <p:nvPr/>
        </p:nvSpPr>
        <p:spPr>
          <a:xfrm>
            <a:off x="2505508" y="3621109"/>
            <a:ext cx="0" cy="54610"/>
          </a:xfrm>
          <a:custGeom>
            <a:avLst/>
            <a:gdLst/>
            <a:ahLst/>
            <a:cxnLst/>
            <a:rect l="l" t="t" r="r" b="b"/>
            <a:pathLst>
              <a:path h="54610">
                <a:moveTo>
                  <a:pt x="0" y="0"/>
                </a:moveTo>
                <a:lnTo>
                  <a:pt x="0" y="54004"/>
                </a:lnTo>
              </a:path>
            </a:pathLst>
          </a:custGeom>
          <a:ln w="37567">
            <a:solidFill>
              <a:srgbClr val="677AA4"/>
            </a:solidFill>
          </a:ln>
        </p:spPr>
        <p:txBody>
          <a:bodyPr wrap="square" lIns="0" tIns="0" rIns="0" bIns="0" rtlCol="0"/>
          <a:lstStyle/>
          <a:p>
            <a:endParaRPr/>
          </a:p>
        </p:txBody>
      </p:sp>
      <p:sp>
        <p:nvSpPr>
          <p:cNvPr id="2759" name="object 2759"/>
          <p:cNvSpPr/>
          <p:nvPr/>
        </p:nvSpPr>
        <p:spPr>
          <a:xfrm>
            <a:off x="2552312" y="3621109"/>
            <a:ext cx="0" cy="54610"/>
          </a:xfrm>
          <a:custGeom>
            <a:avLst/>
            <a:gdLst/>
            <a:ahLst/>
            <a:cxnLst/>
            <a:rect l="l" t="t" r="r" b="b"/>
            <a:pathLst>
              <a:path h="54610">
                <a:moveTo>
                  <a:pt x="0" y="0"/>
                </a:moveTo>
                <a:lnTo>
                  <a:pt x="0" y="54004"/>
                </a:lnTo>
              </a:path>
            </a:pathLst>
          </a:custGeom>
          <a:ln w="37567">
            <a:solidFill>
              <a:srgbClr val="314C7E"/>
            </a:solidFill>
          </a:ln>
        </p:spPr>
        <p:txBody>
          <a:bodyPr wrap="square" lIns="0" tIns="0" rIns="0" bIns="0" rtlCol="0"/>
          <a:lstStyle/>
          <a:p>
            <a:endParaRPr/>
          </a:p>
        </p:txBody>
      </p:sp>
      <p:sp>
        <p:nvSpPr>
          <p:cNvPr id="2760" name="object 2760"/>
          <p:cNvSpPr/>
          <p:nvPr/>
        </p:nvSpPr>
        <p:spPr>
          <a:xfrm>
            <a:off x="2599081" y="3621109"/>
            <a:ext cx="0" cy="54610"/>
          </a:xfrm>
          <a:custGeom>
            <a:avLst/>
            <a:gdLst/>
            <a:ahLst/>
            <a:cxnLst/>
            <a:rect l="l" t="t" r="r" b="b"/>
            <a:pathLst>
              <a:path h="54610">
                <a:moveTo>
                  <a:pt x="0" y="0"/>
                </a:moveTo>
                <a:lnTo>
                  <a:pt x="0" y="54004"/>
                </a:lnTo>
              </a:path>
            </a:pathLst>
          </a:custGeom>
          <a:ln w="37589">
            <a:solidFill>
              <a:srgbClr val="677AA4"/>
            </a:solidFill>
          </a:ln>
        </p:spPr>
        <p:txBody>
          <a:bodyPr wrap="square" lIns="0" tIns="0" rIns="0" bIns="0" rtlCol="0"/>
          <a:lstStyle/>
          <a:p>
            <a:endParaRPr/>
          </a:p>
        </p:txBody>
      </p:sp>
      <p:sp>
        <p:nvSpPr>
          <p:cNvPr id="2761" name="object 2761"/>
          <p:cNvSpPr/>
          <p:nvPr/>
        </p:nvSpPr>
        <p:spPr>
          <a:xfrm>
            <a:off x="2645883" y="3621109"/>
            <a:ext cx="0" cy="54610"/>
          </a:xfrm>
          <a:custGeom>
            <a:avLst/>
            <a:gdLst/>
            <a:ahLst/>
            <a:cxnLst/>
            <a:rect l="l" t="t" r="r" b="b"/>
            <a:pathLst>
              <a:path h="54610">
                <a:moveTo>
                  <a:pt x="0" y="0"/>
                </a:moveTo>
                <a:lnTo>
                  <a:pt x="0" y="54004"/>
                </a:lnTo>
              </a:path>
            </a:pathLst>
          </a:custGeom>
          <a:ln w="37590">
            <a:solidFill>
              <a:srgbClr val="677AA4"/>
            </a:solidFill>
          </a:ln>
        </p:spPr>
        <p:txBody>
          <a:bodyPr wrap="square" lIns="0" tIns="0" rIns="0" bIns="0" rtlCol="0"/>
          <a:lstStyle/>
          <a:p>
            <a:endParaRPr/>
          </a:p>
        </p:txBody>
      </p:sp>
      <p:sp>
        <p:nvSpPr>
          <p:cNvPr id="2762" name="object 2762"/>
          <p:cNvSpPr/>
          <p:nvPr/>
        </p:nvSpPr>
        <p:spPr>
          <a:xfrm>
            <a:off x="2252533" y="3433712"/>
            <a:ext cx="38100" cy="54610"/>
          </a:xfrm>
          <a:custGeom>
            <a:avLst/>
            <a:gdLst/>
            <a:ahLst/>
            <a:cxnLst/>
            <a:rect l="l" t="t" r="r" b="b"/>
            <a:pathLst>
              <a:path w="38100" h="54610">
                <a:moveTo>
                  <a:pt x="0" y="54005"/>
                </a:moveTo>
                <a:lnTo>
                  <a:pt x="37792" y="54005"/>
                </a:lnTo>
                <a:lnTo>
                  <a:pt x="37792" y="0"/>
                </a:lnTo>
                <a:lnTo>
                  <a:pt x="0" y="0"/>
                </a:lnTo>
                <a:lnTo>
                  <a:pt x="0" y="54005"/>
                </a:lnTo>
                <a:close/>
              </a:path>
            </a:pathLst>
          </a:custGeom>
          <a:solidFill>
            <a:srgbClr val="677AA4"/>
          </a:solidFill>
        </p:spPr>
        <p:txBody>
          <a:bodyPr wrap="square" lIns="0" tIns="0" rIns="0" bIns="0" rtlCol="0"/>
          <a:lstStyle/>
          <a:p>
            <a:endParaRPr/>
          </a:p>
        </p:txBody>
      </p:sp>
      <p:sp>
        <p:nvSpPr>
          <p:cNvPr id="2763" name="object 2763"/>
          <p:cNvSpPr/>
          <p:nvPr/>
        </p:nvSpPr>
        <p:spPr>
          <a:xfrm>
            <a:off x="2299337" y="3433712"/>
            <a:ext cx="38100" cy="54610"/>
          </a:xfrm>
          <a:custGeom>
            <a:avLst/>
            <a:gdLst/>
            <a:ahLst/>
            <a:cxnLst/>
            <a:rect l="l" t="t" r="r" b="b"/>
            <a:pathLst>
              <a:path w="38100" h="54610">
                <a:moveTo>
                  <a:pt x="0" y="54005"/>
                </a:moveTo>
                <a:lnTo>
                  <a:pt x="37812" y="54005"/>
                </a:lnTo>
                <a:lnTo>
                  <a:pt x="37812" y="0"/>
                </a:lnTo>
                <a:lnTo>
                  <a:pt x="0" y="0"/>
                </a:lnTo>
                <a:lnTo>
                  <a:pt x="0" y="54005"/>
                </a:lnTo>
                <a:close/>
              </a:path>
            </a:pathLst>
          </a:custGeom>
          <a:solidFill>
            <a:srgbClr val="314C7E"/>
          </a:solidFill>
        </p:spPr>
        <p:txBody>
          <a:bodyPr wrap="square" lIns="0" tIns="0" rIns="0" bIns="0" rtlCol="0"/>
          <a:lstStyle/>
          <a:p>
            <a:endParaRPr/>
          </a:p>
        </p:txBody>
      </p:sp>
      <p:sp>
        <p:nvSpPr>
          <p:cNvPr id="2764" name="object 2764"/>
          <p:cNvSpPr/>
          <p:nvPr/>
        </p:nvSpPr>
        <p:spPr>
          <a:xfrm>
            <a:off x="2346138" y="3433712"/>
            <a:ext cx="38100" cy="54610"/>
          </a:xfrm>
          <a:custGeom>
            <a:avLst/>
            <a:gdLst/>
            <a:ahLst/>
            <a:cxnLst/>
            <a:rect l="l" t="t" r="r" b="b"/>
            <a:pathLst>
              <a:path w="38100" h="54610">
                <a:moveTo>
                  <a:pt x="0" y="54005"/>
                </a:moveTo>
                <a:lnTo>
                  <a:pt x="37769" y="54005"/>
                </a:lnTo>
                <a:lnTo>
                  <a:pt x="37769" y="0"/>
                </a:lnTo>
                <a:lnTo>
                  <a:pt x="0" y="0"/>
                </a:lnTo>
                <a:lnTo>
                  <a:pt x="0" y="54005"/>
                </a:lnTo>
                <a:close/>
              </a:path>
            </a:pathLst>
          </a:custGeom>
          <a:solidFill>
            <a:srgbClr val="677AA4"/>
          </a:solidFill>
        </p:spPr>
        <p:txBody>
          <a:bodyPr wrap="square" lIns="0" tIns="0" rIns="0" bIns="0" rtlCol="0"/>
          <a:lstStyle/>
          <a:p>
            <a:endParaRPr/>
          </a:p>
        </p:txBody>
      </p:sp>
      <p:sp>
        <p:nvSpPr>
          <p:cNvPr id="2765" name="object 2765"/>
          <p:cNvSpPr/>
          <p:nvPr/>
        </p:nvSpPr>
        <p:spPr>
          <a:xfrm>
            <a:off x="2392918" y="3433712"/>
            <a:ext cx="38100" cy="54610"/>
          </a:xfrm>
          <a:custGeom>
            <a:avLst/>
            <a:gdLst/>
            <a:ahLst/>
            <a:cxnLst/>
            <a:rect l="l" t="t" r="r" b="b"/>
            <a:pathLst>
              <a:path w="38100" h="54610">
                <a:moveTo>
                  <a:pt x="0" y="54005"/>
                </a:moveTo>
                <a:lnTo>
                  <a:pt x="37814" y="54005"/>
                </a:lnTo>
                <a:lnTo>
                  <a:pt x="37814" y="0"/>
                </a:lnTo>
                <a:lnTo>
                  <a:pt x="0" y="0"/>
                </a:lnTo>
                <a:lnTo>
                  <a:pt x="0" y="54005"/>
                </a:lnTo>
                <a:close/>
              </a:path>
            </a:pathLst>
          </a:custGeom>
          <a:solidFill>
            <a:srgbClr val="677AA4"/>
          </a:solidFill>
        </p:spPr>
        <p:txBody>
          <a:bodyPr wrap="square" lIns="0" tIns="0" rIns="0" bIns="0" rtlCol="0"/>
          <a:lstStyle/>
          <a:p>
            <a:endParaRPr/>
          </a:p>
        </p:txBody>
      </p:sp>
      <p:sp>
        <p:nvSpPr>
          <p:cNvPr id="2766" name="object 2766"/>
          <p:cNvSpPr/>
          <p:nvPr/>
        </p:nvSpPr>
        <p:spPr>
          <a:xfrm>
            <a:off x="2439699" y="3433712"/>
            <a:ext cx="38100" cy="54610"/>
          </a:xfrm>
          <a:custGeom>
            <a:avLst/>
            <a:gdLst/>
            <a:ahLst/>
            <a:cxnLst/>
            <a:rect l="l" t="t" r="r" b="b"/>
            <a:pathLst>
              <a:path w="38100" h="54610">
                <a:moveTo>
                  <a:pt x="0" y="54005"/>
                </a:moveTo>
                <a:lnTo>
                  <a:pt x="38037" y="54005"/>
                </a:lnTo>
                <a:lnTo>
                  <a:pt x="38037" y="0"/>
                </a:lnTo>
                <a:lnTo>
                  <a:pt x="0" y="0"/>
                </a:lnTo>
                <a:lnTo>
                  <a:pt x="0" y="54005"/>
                </a:lnTo>
                <a:close/>
              </a:path>
            </a:pathLst>
          </a:custGeom>
          <a:solidFill>
            <a:srgbClr val="677AA4"/>
          </a:solidFill>
        </p:spPr>
        <p:txBody>
          <a:bodyPr wrap="square" lIns="0" tIns="0" rIns="0" bIns="0" rtlCol="0"/>
          <a:lstStyle/>
          <a:p>
            <a:endParaRPr/>
          </a:p>
        </p:txBody>
      </p:sp>
      <p:sp>
        <p:nvSpPr>
          <p:cNvPr id="2767" name="object 2767"/>
          <p:cNvSpPr/>
          <p:nvPr/>
        </p:nvSpPr>
        <p:spPr>
          <a:xfrm>
            <a:off x="2486499" y="3433712"/>
            <a:ext cx="38100" cy="54610"/>
          </a:xfrm>
          <a:custGeom>
            <a:avLst/>
            <a:gdLst/>
            <a:ahLst/>
            <a:cxnLst/>
            <a:rect l="l" t="t" r="r" b="b"/>
            <a:pathLst>
              <a:path w="38100" h="54610">
                <a:moveTo>
                  <a:pt x="0" y="54005"/>
                </a:moveTo>
                <a:lnTo>
                  <a:pt x="37792" y="54005"/>
                </a:lnTo>
                <a:lnTo>
                  <a:pt x="37792" y="0"/>
                </a:lnTo>
                <a:lnTo>
                  <a:pt x="0" y="0"/>
                </a:lnTo>
                <a:lnTo>
                  <a:pt x="0" y="54005"/>
                </a:lnTo>
                <a:close/>
              </a:path>
            </a:pathLst>
          </a:custGeom>
          <a:solidFill>
            <a:srgbClr val="677AA4"/>
          </a:solidFill>
        </p:spPr>
        <p:txBody>
          <a:bodyPr wrap="square" lIns="0" tIns="0" rIns="0" bIns="0" rtlCol="0"/>
          <a:lstStyle/>
          <a:p>
            <a:endParaRPr/>
          </a:p>
        </p:txBody>
      </p:sp>
      <p:sp>
        <p:nvSpPr>
          <p:cNvPr id="2768" name="object 2768"/>
          <p:cNvSpPr/>
          <p:nvPr/>
        </p:nvSpPr>
        <p:spPr>
          <a:xfrm>
            <a:off x="2533282" y="3433712"/>
            <a:ext cx="38100" cy="54610"/>
          </a:xfrm>
          <a:custGeom>
            <a:avLst/>
            <a:gdLst/>
            <a:ahLst/>
            <a:cxnLst/>
            <a:rect l="l" t="t" r="r" b="b"/>
            <a:pathLst>
              <a:path w="38100" h="54610">
                <a:moveTo>
                  <a:pt x="0" y="54005"/>
                </a:moveTo>
                <a:lnTo>
                  <a:pt x="38037" y="54005"/>
                </a:lnTo>
                <a:lnTo>
                  <a:pt x="38037" y="0"/>
                </a:lnTo>
                <a:lnTo>
                  <a:pt x="0" y="0"/>
                </a:lnTo>
                <a:lnTo>
                  <a:pt x="0" y="54005"/>
                </a:lnTo>
                <a:close/>
              </a:path>
            </a:pathLst>
          </a:custGeom>
          <a:solidFill>
            <a:srgbClr val="677AA4"/>
          </a:solidFill>
        </p:spPr>
        <p:txBody>
          <a:bodyPr wrap="square" lIns="0" tIns="0" rIns="0" bIns="0" rtlCol="0"/>
          <a:lstStyle/>
          <a:p>
            <a:endParaRPr/>
          </a:p>
        </p:txBody>
      </p:sp>
      <p:sp>
        <p:nvSpPr>
          <p:cNvPr id="2769" name="object 2769"/>
          <p:cNvSpPr/>
          <p:nvPr/>
        </p:nvSpPr>
        <p:spPr>
          <a:xfrm>
            <a:off x="2580063" y="3433712"/>
            <a:ext cx="38100" cy="54610"/>
          </a:xfrm>
          <a:custGeom>
            <a:avLst/>
            <a:gdLst/>
            <a:ahLst/>
            <a:cxnLst/>
            <a:rect l="l" t="t" r="r" b="b"/>
            <a:pathLst>
              <a:path w="38100" h="54610">
                <a:moveTo>
                  <a:pt x="0" y="54005"/>
                </a:moveTo>
                <a:lnTo>
                  <a:pt x="37812" y="54005"/>
                </a:lnTo>
                <a:lnTo>
                  <a:pt x="37812" y="0"/>
                </a:lnTo>
                <a:lnTo>
                  <a:pt x="0" y="0"/>
                </a:lnTo>
                <a:lnTo>
                  <a:pt x="0" y="54005"/>
                </a:lnTo>
                <a:close/>
              </a:path>
            </a:pathLst>
          </a:custGeom>
          <a:solidFill>
            <a:srgbClr val="677AA4"/>
          </a:solidFill>
        </p:spPr>
        <p:txBody>
          <a:bodyPr wrap="square" lIns="0" tIns="0" rIns="0" bIns="0" rtlCol="0"/>
          <a:lstStyle/>
          <a:p>
            <a:endParaRPr/>
          </a:p>
        </p:txBody>
      </p:sp>
      <p:sp>
        <p:nvSpPr>
          <p:cNvPr id="2770" name="object 2770"/>
          <p:cNvSpPr/>
          <p:nvPr/>
        </p:nvSpPr>
        <p:spPr>
          <a:xfrm>
            <a:off x="2626864" y="3433712"/>
            <a:ext cx="38100" cy="54610"/>
          </a:xfrm>
          <a:custGeom>
            <a:avLst/>
            <a:gdLst/>
            <a:ahLst/>
            <a:cxnLst/>
            <a:rect l="l" t="t" r="r" b="b"/>
            <a:pathLst>
              <a:path w="38100" h="54610">
                <a:moveTo>
                  <a:pt x="0" y="54005"/>
                </a:moveTo>
                <a:lnTo>
                  <a:pt x="37814" y="54005"/>
                </a:lnTo>
                <a:lnTo>
                  <a:pt x="37814" y="0"/>
                </a:lnTo>
                <a:lnTo>
                  <a:pt x="0" y="0"/>
                </a:lnTo>
                <a:lnTo>
                  <a:pt x="0" y="54005"/>
                </a:lnTo>
                <a:close/>
              </a:path>
            </a:pathLst>
          </a:custGeom>
          <a:solidFill>
            <a:srgbClr val="677AA4"/>
          </a:solidFill>
        </p:spPr>
        <p:txBody>
          <a:bodyPr wrap="square" lIns="0" tIns="0" rIns="0" bIns="0" rtlCol="0"/>
          <a:lstStyle/>
          <a:p>
            <a:endParaRPr/>
          </a:p>
        </p:txBody>
      </p:sp>
      <p:sp>
        <p:nvSpPr>
          <p:cNvPr id="2771" name="object 2771"/>
          <p:cNvSpPr/>
          <p:nvPr/>
        </p:nvSpPr>
        <p:spPr>
          <a:xfrm>
            <a:off x="2271540" y="3496194"/>
            <a:ext cx="0" cy="54610"/>
          </a:xfrm>
          <a:custGeom>
            <a:avLst/>
            <a:gdLst/>
            <a:ahLst/>
            <a:cxnLst/>
            <a:rect l="l" t="t" r="r" b="b"/>
            <a:pathLst>
              <a:path h="54610">
                <a:moveTo>
                  <a:pt x="0" y="0"/>
                </a:moveTo>
                <a:lnTo>
                  <a:pt x="0" y="54027"/>
                </a:lnTo>
              </a:path>
            </a:pathLst>
          </a:custGeom>
          <a:ln w="37569">
            <a:solidFill>
              <a:srgbClr val="677AA4"/>
            </a:solidFill>
          </a:ln>
        </p:spPr>
        <p:txBody>
          <a:bodyPr wrap="square" lIns="0" tIns="0" rIns="0" bIns="0" rtlCol="0"/>
          <a:lstStyle/>
          <a:p>
            <a:endParaRPr/>
          </a:p>
        </p:txBody>
      </p:sp>
      <p:sp>
        <p:nvSpPr>
          <p:cNvPr id="2772" name="object 2772"/>
          <p:cNvSpPr/>
          <p:nvPr/>
        </p:nvSpPr>
        <p:spPr>
          <a:xfrm>
            <a:off x="2318355" y="3496194"/>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773" name="object 2773"/>
          <p:cNvSpPr/>
          <p:nvPr/>
        </p:nvSpPr>
        <p:spPr>
          <a:xfrm>
            <a:off x="2365147" y="3496194"/>
            <a:ext cx="0" cy="54610"/>
          </a:xfrm>
          <a:custGeom>
            <a:avLst/>
            <a:gdLst/>
            <a:ahLst/>
            <a:cxnLst/>
            <a:rect l="l" t="t" r="r" b="b"/>
            <a:pathLst>
              <a:path h="54610">
                <a:moveTo>
                  <a:pt x="0" y="0"/>
                </a:moveTo>
                <a:lnTo>
                  <a:pt x="0" y="54027"/>
                </a:lnTo>
              </a:path>
            </a:pathLst>
          </a:custGeom>
          <a:ln w="37522">
            <a:solidFill>
              <a:srgbClr val="677AA4"/>
            </a:solidFill>
          </a:ln>
        </p:spPr>
        <p:txBody>
          <a:bodyPr wrap="square" lIns="0" tIns="0" rIns="0" bIns="0" rtlCol="0"/>
          <a:lstStyle/>
          <a:p>
            <a:endParaRPr/>
          </a:p>
        </p:txBody>
      </p:sp>
      <p:sp>
        <p:nvSpPr>
          <p:cNvPr id="2774" name="object 2774"/>
          <p:cNvSpPr/>
          <p:nvPr/>
        </p:nvSpPr>
        <p:spPr>
          <a:xfrm>
            <a:off x="2411938" y="3496194"/>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775" name="object 2775"/>
          <p:cNvSpPr/>
          <p:nvPr/>
        </p:nvSpPr>
        <p:spPr>
          <a:xfrm>
            <a:off x="2458730" y="3496194"/>
            <a:ext cx="0" cy="54610"/>
          </a:xfrm>
          <a:custGeom>
            <a:avLst/>
            <a:gdLst/>
            <a:ahLst/>
            <a:cxnLst/>
            <a:rect l="l" t="t" r="r" b="b"/>
            <a:pathLst>
              <a:path h="54610">
                <a:moveTo>
                  <a:pt x="0" y="0"/>
                </a:moveTo>
                <a:lnTo>
                  <a:pt x="0" y="54027"/>
                </a:lnTo>
              </a:path>
            </a:pathLst>
          </a:custGeom>
          <a:ln w="37612">
            <a:solidFill>
              <a:srgbClr val="677AA4"/>
            </a:solidFill>
          </a:ln>
        </p:spPr>
        <p:txBody>
          <a:bodyPr wrap="square" lIns="0" tIns="0" rIns="0" bIns="0" rtlCol="0"/>
          <a:lstStyle/>
          <a:p>
            <a:endParaRPr/>
          </a:p>
        </p:txBody>
      </p:sp>
      <p:sp>
        <p:nvSpPr>
          <p:cNvPr id="2776" name="object 2776"/>
          <p:cNvSpPr/>
          <p:nvPr/>
        </p:nvSpPr>
        <p:spPr>
          <a:xfrm>
            <a:off x="2505508" y="3496194"/>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777" name="object 2777"/>
          <p:cNvSpPr/>
          <p:nvPr/>
        </p:nvSpPr>
        <p:spPr>
          <a:xfrm>
            <a:off x="2552312" y="3496194"/>
            <a:ext cx="0" cy="54610"/>
          </a:xfrm>
          <a:custGeom>
            <a:avLst/>
            <a:gdLst/>
            <a:ahLst/>
            <a:cxnLst/>
            <a:rect l="l" t="t" r="r" b="b"/>
            <a:pathLst>
              <a:path h="54610">
                <a:moveTo>
                  <a:pt x="0" y="0"/>
                </a:moveTo>
                <a:lnTo>
                  <a:pt x="0" y="54027"/>
                </a:lnTo>
              </a:path>
            </a:pathLst>
          </a:custGeom>
          <a:ln w="37567">
            <a:solidFill>
              <a:srgbClr val="677AA4"/>
            </a:solidFill>
          </a:ln>
        </p:spPr>
        <p:txBody>
          <a:bodyPr wrap="square" lIns="0" tIns="0" rIns="0" bIns="0" rtlCol="0"/>
          <a:lstStyle/>
          <a:p>
            <a:endParaRPr/>
          </a:p>
        </p:txBody>
      </p:sp>
      <p:sp>
        <p:nvSpPr>
          <p:cNvPr id="2778" name="object 2778"/>
          <p:cNvSpPr/>
          <p:nvPr/>
        </p:nvSpPr>
        <p:spPr>
          <a:xfrm>
            <a:off x="2599081" y="3496194"/>
            <a:ext cx="0" cy="54610"/>
          </a:xfrm>
          <a:custGeom>
            <a:avLst/>
            <a:gdLst/>
            <a:ahLst/>
            <a:cxnLst/>
            <a:rect l="l" t="t" r="r" b="b"/>
            <a:pathLst>
              <a:path h="54610">
                <a:moveTo>
                  <a:pt x="0" y="0"/>
                </a:moveTo>
                <a:lnTo>
                  <a:pt x="0" y="54027"/>
                </a:lnTo>
              </a:path>
            </a:pathLst>
          </a:custGeom>
          <a:ln w="37589">
            <a:solidFill>
              <a:srgbClr val="677AA4"/>
            </a:solidFill>
          </a:ln>
        </p:spPr>
        <p:txBody>
          <a:bodyPr wrap="square" lIns="0" tIns="0" rIns="0" bIns="0" rtlCol="0"/>
          <a:lstStyle/>
          <a:p>
            <a:endParaRPr/>
          </a:p>
        </p:txBody>
      </p:sp>
      <p:sp>
        <p:nvSpPr>
          <p:cNvPr id="2779" name="object 2779"/>
          <p:cNvSpPr/>
          <p:nvPr/>
        </p:nvSpPr>
        <p:spPr>
          <a:xfrm>
            <a:off x="2645883" y="3496194"/>
            <a:ext cx="0" cy="54610"/>
          </a:xfrm>
          <a:custGeom>
            <a:avLst/>
            <a:gdLst/>
            <a:ahLst/>
            <a:cxnLst/>
            <a:rect l="l" t="t" r="r" b="b"/>
            <a:pathLst>
              <a:path h="54610">
                <a:moveTo>
                  <a:pt x="0" y="0"/>
                </a:moveTo>
                <a:lnTo>
                  <a:pt x="0" y="54027"/>
                </a:lnTo>
              </a:path>
            </a:pathLst>
          </a:custGeom>
          <a:ln w="37590">
            <a:solidFill>
              <a:srgbClr val="677AA4"/>
            </a:solidFill>
          </a:ln>
        </p:spPr>
        <p:txBody>
          <a:bodyPr wrap="square" lIns="0" tIns="0" rIns="0" bIns="0" rtlCol="0"/>
          <a:lstStyle/>
          <a:p>
            <a:endParaRPr/>
          </a:p>
        </p:txBody>
      </p:sp>
      <p:sp>
        <p:nvSpPr>
          <p:cNvPr id="2780" name="object 2780"/>
          <p:cNvSpPr/>
          <p:nvPr/>
        </p:nvSpPr>
        <p:spPr>
          <a:xfrm>
            <a:off x="2228437" y="3402415"/>
            <a:ext cx="15240" cy="22860"/>
          </a:xfrm>
          <a:custGeom>
            <a:avLst/>
            <a:gdLst/>
            <a:ahLst/>
            <a:cxnLst/>
            <a:rect l="l" t="t" r="r" b="b"/>
            <a:pathLst>
              <a:path w="15239" h="22860">
                <a:moveTo>
                  <a:pt x="0" y="22821"/>
                </a:moveTo>
                <a:lnTo>
                  <a:pt x="14638" y="22821"/>
                </a:lnTo>
                <a:lnTo>
                  <a:pt x="14638" y="0"/>
                </a:lnTo>
                <a:lnTo>
                  <a:pt x="0" y="0"/>
                </a:lnTo>
                <a:lnTo>
                  <a:pt x="0" y="22821"/>
                </a:lnTo>
                <a:close/>
              </a:path>
            </a:pathLst>
          </a:custGeom>
          <a:solidFill>
            <a:srgbClr val="737373"/>
          </a:solidFill>
        </p:spPr>
        <p:txBody>
          <a:bodyPr wrap="square" lIns="0" tIns="0" rIns="0" bIns="0" rtlCol="0"/>
          <a:lstStyle/>
          <a:p>
            <a:endParaRPr/>
          </a:p>
        </p:txBody>
      </p:sp>
      <p:sp>
        <p:nvSpPr>
          <p:cNvPr id="2781" name="object 2781"/>
          <p:cNvSpPr/>
          <p:nvPr/>
        </p:nvSpPr>
        <p:spPr>
          <a:xfrm>
            <a:off x="2228437" y="3445067"/>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782" name="object 2782"/>
          <p:cNvSpPr/>
          <p:nvPr/>
        </p:nvSpPr>
        <p:spPr>
          <a:xfrm>
            <a:off x="2228437" y="3476295"/>
            <a:ext cx="15240" cy="0"/>
          </a:xfrm>
          <a:custGeom>
            <a:avLst/>
            <a:gdLst/>
            <a:ahLst/>
            <a:cxnLst/>
            <a:rect l="l" t="t" r="r" b="b"/>
            <a:pathLst>
              <a:path w="15239">
                <a:moveTo>
                  <a:pt x="0" y="0"/>
                </a:moveTo>
                <a:lnTo>
                  <a:pt x="14638" y="0"/>
                </a:lnTo>
              </a:path>
            </a:pathLst>
          </a:custGeom>
          <a:ln w="22755">
            <a:solidFill>
              <a:srgbClr val="737373"/>
            </a:solidFill>
          </a:ln>
        </p:spPr>
        <p:txBody>
          <a:bodyPr wrap="square" lIns="0" tIns="0" rIns="0" bIns="0" rtlCol="0"/>
          <a:lstStyle/>
          <a:p>
            <a:endParaRPr/>
          </a:p>
        </p:txBody>
      </p:sp>
      <p:sp>
        <p:nvSpPr>
          <p:cNvPr id="2783" name="object 2783"/>
          <p:cNvSpPr/>
          <p:nvPr/>
        </p:nvSpPr>
        <p:spPr>
          <a:xfrm>
            <a:off x="2228437" y="3507535"/>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784" name="object 2784"/>
          <p:cNvSpPr/>
          <p:nvPr/>
        </p:nvSpPr>
        <p:spPr>
          <a:xfrm>
            <a:off x="2228437" y="3538765"/>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785" name="object 2785"/>
          <p:cNvSpPr/>
          <p:nvPr/>
        </p:nvSpPr>
        <p:spPr>
          <a:xfrm>
            <a:off x="2228437" y="3569992"/>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786" name="object 2786"/>
          <p:cNvSpPr/>
          <p:nvPr/>
        </p:nvSpPr>
        <p:spPr>
          <a:xfrm>
            <a:off x="2228437" y="3601246"/>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787" name="object 2787"/>
          <p:cNvSpPr/>
          <p:nvPr/>
        </p:nvSpPr>
        <p:spPr>
          <a:xfrm>
            <a:off x="2228437" y="3632497"/>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788" name="object 2788"/>
          <p:cNvSpPr/>
          <p:nvPr/>
        </p:nvSpPr>
        <p:spPr>
          <a:xfrm>
            <a:off x="2228437" y="3663725"/>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789" name="object 2789"/>
          <p:cNvSpPr/>
          <p:nvPr/>
        </p:nvSpPr>
        <p:spPr>
          <a:xfrm>
            <a:off x="2228437" y="369496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790" name="object 2790"/>
          <p:cNvSpPr/>
          <p:nvPr/>
        </p:nvSpPr>
        <p:spPr>
          <a:xfrm>
            <a:off x="2228437" y="3726205"/>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791" name="object 2791"/>
          <p:cNvSpPr/>
          <p:nvPr/>
        </p:nvSpPr>
        <p:spPr>
          <a:xfrm>
            <a:off x="2228437" y="3757457"/>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792" name="object 2792"/>
          <p:cNvSpPr/>
          <p:nvPr/>
        </p:nvSpPr>
        <p:spPr>
          <a:xfrm>
            <a:off x="2228437" y="378869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793" name="object 2793"/>
          <p:cNvSpPr/>
          <p:nvPr/>
        </p:nvSpPr>
        <p:spPr>
          <a:xfrm>
            <a:off x="2697763" y="3402415"/>
            <a:ext cx="14604" cy="22860"/>
          </a:xfrm>
          <a:custGeom>
            <a:avLst/>
            <a:gdLst/>
            <a:ahLst/>
            <a:cxnLst/>
            <a:rect l="l" t="t" r="r" b="b"/>
            <a:pathLst>
              <a:path w="14605" h="22860">
                <a:moveTo>
                  <a:pt x="0" y="22821"/>
                </a:moveTo>
                <a:lnTo>
                  <a:pt x="14615" y="22821"/>
                </a:lnTo>
                <a:lnTo>
                  <a:pt x="14615" y="0"/>
                </a:lnTo>
                <a:lnTo>
                  <a:pt x="0" y="0"/>
                </a:lnTo>
                <a:lnTo>
                  <a:pt x="0" y="22821"/>
                </a:lnTo>
                <a:close/>
              </a:path>
            </a:pathLst>
          </a:custGeom>
          <a:solidFill>
            <a:srgbClr val="FFFFFF"/>
          </a:solidFill>
        </p:spPr>
        <p:txBody>
          <a:bodyPr wrap="square" lIns="0" tIns="0" rIns="0" bIns="0" rtlCol="0"/>
          <a:lstStyle/>
          <a:p>
            <a:endParaRPr/>
          </a:p>
        </p:txBody>
      </p:sp>
      <p:sp>
        <p:nvSpPr>
          <p:cNvPr id="2794" name="object 2794"/>
          <p:cNvSpPr/>
          <p:nvPr/>
        </p:nvSpPr>
        <p:spPr>
          <a:xfrm>
            <a:off x="2697763" y="3445067"/>
            <a:ext cx="14604" cy="0"/>
          </a:xfrm>
          <a:custGeom>
            <a:avLst/>
            <a:gdLst/>
            <a:ahLst/>
            <a:cxnLst/>
            <a:rect l="l" t="t" r="r" b="b"/>
            <a:pathLst>
              <a:path w="14605">
                <a:moveTo>
                  <a:pt x="0" y="0"/>
                </a:moveTo>
                <a:lnTo>
                  <a:pt x="14615" y="0"/>
                </a:lnTo>
              </a:path>
            </a:pathLst>
          </a:custGeom>
          <a:ln w="22754">
            <a:solidFill>
              <a:srgbClr val="FFFFFF"/>
            </a:solidFill>
          </a:ln>
        </p:spPr>
        <p:txBody>
          <a:bodyPr wrap="square" lIns="0" tIns="0" rIns="0" bIns="0" rtlCol="0"/>
          <a:lstStyle/>
          <a:p>
            <a:endParaRPr/>
          </a:p>
        </p:txBody>
      </p:sp>
      <p:sp>
        <p:nvSpPr>
          <p:cNvPr id="2795" name="object 2795"/>
          <p:cNvSpPr/>
          <p:nvPr/>
        </p:nvSpPr>
        <p:spPr>
          <a:xfrm>
            <a:off x="2697763" y="3476295"/>
            <a:ext cx="14604" cy="0"/>
          </a:xfrm>
          <a:custGeom>
            <a:avLst/>
            <a:gdLst/>
            <a:ahLst/>
            <a:cxnLst/>
            <a:rect l="l" t="t" r="r" b="b"/>
            <a:pathLst>
              <a:path w="14605">
                <a:moveTo>
                  <a:pt x="0" y="0"/>
                </a:moveTo>
                <a:lnTo>
                  <a:pt x="14615" y="0"/>
                </a:lnTo>
              </a:path>
            </a:pathLst>
          </a:custGeom>
          <a:ln w="22755">
            <a:solidFill>
              <a:srgbClr val="FFFFFF"/>
            </a:solidFill>
          </a:ln>
        </p:spPr>
        <p:txBody>
          <a:bodyPr wrap="square" lIns="0" tIns="0" rIns="0" bIns="0" rtlCol="0"/>
          <a:lstStyle/>
          <a:p>
            <a:endParaRPr/>
          </a:p>
        </p:txBody>
      </p:sp>
      <p:sp>
        <p:nvSpPr>
          <p:cNvPr id="2796" name="object 2796"/>
          <p:cNvSpPr/>
          <p:nvPr/>
        </p:nvSpPr>
        <p:spPr>
          <a:xfrm>
            <a:off x="2697763" y="3507535"/>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797" name="object 2797"/>
          <p:cNvSpPr/>
          <p:nvPr/>
        </p:nvSpPr>
        <p:spPr>
          <a:xfrm>
            <a:off x="2697763" y="3538765"/>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798" name="object 2798"/>
          <p:cNvSpPr/>
          <p:nvPr/>
        </p:nvSpPr>
        <p:spPr>
          <a:xfrm>
            <a:off x="2697763" y="3569992"/>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799" name="object 2799"/>
          <p:cNvSpPr/>
          <p:nvPr/>
        </p:nvSpPr>
        <p:spPr>
          <a:xfrm>
            <a:off x="2697763" y="3601246"/>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800" name="object 2800"/>
          <p:cNvSpPr/>
          <p:nvPr/>
        </p:nvSpPr>
        <p:spPr>
          <a:xfrm>
            <a:off x="2697763" y="3632497"/>
            <a:ext cx="14604" cy="0"/>
          </a:xfrm>
          <a:custGeom>
            <a:avLst/>
            <a:gdLst/>
            <a:ahLst/>
            <a:cxnLst/>
            <a:rect l="l" t="t" r="r" b="b"/>
            <a:pathLst>
              <a:path w="14605">
                <a:moveTo>
                  <a:pt x="0" y="0"/>
                </a:moveTo>
                <a:lnTo>
                  <a:pt x="14615" y="0"/>
                </a:lnTo>
              </a:path>
            </a:pathLst>
          </a:custGeom>
          <a:ln w="22821">
            <a:solidFill>
              <a:srgbClr val="FFFFFF"/>
            </a:solidFill>
          </a:ln>
        </p:spPr>
        <p:txBody>
          <a:bodyPr wrap="square" lIns="0" tIns="0" rIns="0" bIns="0" rtlCol="0"/>
          <a:lstStyle/>
          <a:p>
            <a:endParaRPr/>
          </a:p>
        </p:txBody>
      </p:sp>
      <p:sp>
        <p:nvSpPr>
          <p:cNvPr id="2801" name="object 2801"/>
          <p:cNvSpPr/>
          <p:nvPr/>
        </p:nvSpPr>
        <p:spPr>
          <a:xfrm>
            <a:off x="2697763" y="3663725"/>
            <a:ext cx="14604" cy="0"/>
          </a:xfrm>
          <a:custGeom>
            <a:avLst/>
            <a:gdLst/>
            <a:ahLst/>
            <a:cxnLst/>
            <a:rect l="l" t="t" r="r" b="b"/>
            <a:pathLst>
              <a:path w="14605">
                <a:moveTo>
                  <a:pt x="0" y="0"/>
                </a:moveTo>
                <a:lnTo>
                  <a:pt x="14615" y="0"/>
                </a:lnTo>
              </a:path>
            </a:pathLst>
          </a:custGeom>
          <a:ln w="22823">
            <a:solidFill>
              <a:srgbClr val="FFFFFF"/>
            </a:solidFill>
          </a:ln>
        </p:spPr>
        <p:txBody>
          <a:bodyPr wrap="square" lIns="0" tIns="0" rIns="0" bIns="0" rtlCol="0"/>
          <a:lstStyle/>
          <a:p>
            <a:endParaRPr/>
          </a:p>
        </p:txBody>
      </p:sp>
      <p:sp>
        <p:nvSpPr>
          <p:cNvPr id="2802" name="object 2802"/>
          <p:cNvSpPr/>
          <p:nvPr/>
        </p:nvSpPr>
        <p:spPr>
          <a:xfrm>
            <a:off x="2697763" y="3694965"/>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803" name="object 2803"/>
          <p:cNvSpPr/>
          <p:nvPr/>
        </p:nvSpPr>
        <p:spPr>
          <a:xfrm>
            <a:off x="2697763" y="3726205"/>
            <a:ext cx="14604" cy="0"/>
          </a:xfrm>
          <a:custGeom>
            <a:avLst/>
            <a:gdLst/>
            <a:ahLst/>
            <a:cxnLst/>
            <a:rect l="l" t="t" r="r" b="b"/>
            <a:pathLst>
              <a:path w="14605">
                <a:moveTo>
                  <a:pt x="0" y="0"/>
                </a:moveTo>
                <a:lnTo>
                  <a:pt x="14615" y="0"/>
                </a:lnTo>
              </a:path>
            </a:pathLst>
          </a:custGeom>
          <a:ln w="22777">
            <a:solidFill>
              <a:srgbClr val="FFFFFF"/>
            </a:solidFill>
          </a:ln>
        </p:spPr>
        <p:txBody>
          <a:bodyPr wrap="square" lIns="0" tIns="0" rIns="0" bIns="0" rtlCol="0"/>
          <a:lstStyle/>
          <a:p>
            <a:endParaRPr/>
          </a:p>
        </p:txBody>
      </p:sp>
      <p:sp>
        <p:nvSpPr>
          <p:cNvPr id="2804" name="object 2804"/>
          <p:cNvSpPr/>
          <p:nvPr/>
        </p:nvSpPr>
        <p:spPr>
          <a:xfrm>
            <a:off x="2697763" y="3757457"/>
            <a:ext cx="14604" cy="0"/>
          </a:xfrm>
          <a:custGeom>
            <a:avLst/>
            <a:gdLst/>
            <a:ahLst/>
            <a:cxnLst/>
            <a:rect l="l" t="t" r="r" b="b"/>
            <a:pathLst>
              <a:path w="14605">
                <a:moveTo>
                  <a:pt x="0" y="0"/>
                </a:moveTo>
                <a:lnTo>
                  <a:pt x="14615" y="0"/>
                </a:lnTo>
              </a:path>
            </a:pathLst>
          </a:custGeom>
          <a:ln w="22778">
            <a:solidFill>
              <a:srgbClr val="FFFFFF"/>
            </a:solidFill>
          </a:ln>
        </p:spPr>
        <p:txBody>
          <a:bodyPr wrap="square" lIns="0" tIns="0" rIns="0" bIns="0" rtlCol="0"/>
          <a:lstStyle/>
          <a:p>
            <a:endParaRPr/>
          </a:p>
        </p:txBody>
      </p:sp>
      <p:sp>
        <p:nvSpPr>
          <p:cNvPr id="2805" name="object 2805"/>
          <p:cNvSpPr/>
          <p:nvPr/>
        </p:nvSpPr>
        <p:spPr>
          <a:xfrm>
            <a:off x="2697763" y="3788698"/>
            <a:ext cx="14604" cy="0"/>
          </a:xfrm>
          <a:custGeom>
            <a:avLst/>
            <a:gdLst/>
            <a:ahLst/>
            <a:cxnLst/>
            <a:rect l="l" t="t" r="r" b="b"/>
            <a:pathLst>
              <a:path w="14605">
                <a:moveTo>
                  <a:pt x="0" y="0"/>
                </a:moveTo>
                <a:lnTo>
                  <a:pt x="14615" y="0"/>
                </a:lnTo>
              </a:path>
            </a:pathLst>
          </a:custGeom>
          <a:ln w="22799">
            <a:solidFill>
              <a:srgbClr val="FFFFFF"/>
            </a:solidFill>
          </a:ln>
        </p:spPr>
        <p:txBody>
          <a:bodyPr wrap="square" lIns="0" tIns="0" rIns="0" bIns="0" rtlCol="0"/>
          <a:lstStyle/>
          <a:p>
            <a:endParaRPr/>
          </a:p>
        </p:txBody>
      </p:sp>
      <p:sp>
        <p:nvSpPr>
          <p:cNvPr id="2806" name="object 2806"/>
          <p:cNvSpPr/>
          <p:nvPr/>
        </p:nvSpPr>
        <p:spPr>
          <a:xfrm>
            <a:off x="2206289" y="3402415"/>
            <a:ext cx="15240" cy="22860"/>
          </a:xfrm>
          <a:custGeom>
            <a:avLst/>
            <a:gdLst/>
            <a:ahLst/>
            <a:cxnLst/>
            <a:rect l="l" t="t" r="r" b="b"/>
            <a:pathLst>
              <a:path w="15239" h="22860">
                <a:moveTo>
                  <a:pt x="0" y="22821"/>
                </a:moveTo>
                <a:lnTo>
                  <a:pt x="14638" y="22821"/>
                </a:lnTo>
                <a:lnTo>
                  <a:pt x="14638" y="0"/>
                </a:lnTo>
                <a:lnTo>
                  <a:pt x="0" y="0"/>
                </a:lnTo>
                <a:lnTo>
                  <a:pt x="0" y="22821"/>
                </a:lnTo>
                <a:close/>
              </a:path>
            </a:pathLst>
          </a:custGeom>
          <a:solidFill>
            <a:srgbClr val="677AA4"/>
          </a:solidFill>
        </p:spPr>
        <p:txBody>
          <a:bodyPr wrap="square" lIns="0" tIns="0" rIns="0" bIns="0" rtlCol="0"/>
          <a:lstStyle/>
          <a:p>
            <a:endParaRPr/>
          </a:p>
        </p:txBody>
      </p:sp>
      <p:sp>
        <p:nvSpPr>
          <p:cNvPr id="2807" name="object 2807"/>
          <p:cNvSpPr/>
          <p:nvPr/>
        </p:nvSpPr>
        <p:spPr>
          <a:xfrm>
            <a:off x="2206289" y="3445067"/>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808" name="object 2808"/>
          <p:cNvSpPr/>
          <p:nvPr/>
        </p:nvSpPr>
        <p:spPr>
          <a:xfrm>
            <a:off x="2206289" y="3476295"/>
            <a:ext cx="15240" cy="0"/>
          </a:xfrm>
          <a:custGeom>
            <a:avLst/>
            <a:gdLst/>
            <a:ahLst/>
            <a:cxnLst/>
            <a:rect l="l" t="t" r="r" b="b"/>
            <a:pathLst>
              <a:path w="15239">
                <a:moveTo>
                  <a:pt x="0" y="0"/>
                </a:moveTo>
                <a:lnTo>
                  <a:pt x="14638" y="0"/>
                </a:lnTo>
              </a:path>
            </a:pathLst>
          </a:custGeom>
          <a:ln w="22755">
            <a:solidFill>
              <a:srgbClr val="677AA4"/>
            </a:solidFill>
          </a:ln>
        </p:spPr>
        <p:txBody>
          <a:bodyPr wrap="square" lIns="0" tIns="0" rIns="0" bIns="0" rtlCol="0"/>
          <a:lstStyle/>
          <a:p>
            <a:endParaRPr/>
          </a:p>
        </p:txBody>
      </p:sp>
      <p:sp>
        <p:nvSpPr>
          <p:cNvPr id="2809" name="object 2809"/>
          <p:cNvSpPr/>
          <p:nvPr/>
        </p:nvSpPr>
        <p:spPr>
          <a:xfrm>
            <a:off x="2206289" y="3507535"/>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10" name="object 2810"/>
          <p:cNvSpPr/>
          <p:nvPr/>
        </p:nvSpPr>
        <p:spPr>
          <a:xfrm>
            <a:off x="2206289" y="3538765"/>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11" name="object 2811"/>
          <p:cNvSpPr/>
          <p:nvPr/>
        </p:nvSpPr>
        <p:spPr>
          <a:xfrm>
            <a:off x="2206289" y="3569992"/>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12" name="object 2812"/>
          <p:cNvSpPr/>
          <p:nvPr/>
        </p:nvSpPr>
        <p:spPr>
          <a:xfrm>
            <a:off x="2206289" y="3601246"/>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13" name="object 2813"/>
          <p:cNvSpPr/>
          <p:nvPr/>
        </p:nvSpPr>
        <p:spPr>
          <a:xfrm>
            <a:off x="2206289" y="3632497"/>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14" name="object 2814"/>
          <p:cNvSpPr/>
          <p:nvPr/>
        </p:nvSpPr>
        <p:spPr>
          <a:xfrm>
            <a:off x="2206289" y="3663725"/>
            <a:ext cx="15240" cy="0"/>
          </a:xfrm>
          <a:custGeom>
            <a:avLst/>
            <a:gdLst/>
            <a:ahLst/>
            <a:cxnLst/>
            <a:rect l="l" t="t" r="r" b="b"/>
            <a:pathLst>
              <a:path w="15239">
                <a:moveTo>
                  <a:pt x="0" y="0"/>
                </a:moveTo>
                <a:lnTo>
                  <a:pt x="14638" y="0"/>
                </a:lnTo>
              </a:path>
            </a:pathLst>
          </a:custGeom>
          <a:ln w="22823">
            <a:solidFill>
              <a:srgbClr val="677AA4"/>
            </a:solidFill>
          </a:ln>
        </p:spPr>
        <p:txBody>
          <a:bodyPr wrap="square" lIns="0" tIns="0" rIns="0" bIns="0" rtlCol="0"/>
          <a:lstStyle/>
          <a:p>
            <a:endParaRPr/>
          </a:p>
        </p:txBody>
      </p:sp>
      <p:sp>
        <p:nvSpPr>
          <p:cNvPr id="2815" name="object 2815"/>
          <p:cNvSpPr/>
          <p:nvPr/>
        </p:nvSpPr>
        <p:spPr>
          <a:xfrm>
            <a:off x="2206289" y="369496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816" name="object 2816"/>
          <p:cNvSpPr/>
          <p:nvPr/>
        </p:nvSpPr>
        <p:spPr>
          <a:xfrm>
            <a:off x="2206289" y="3726205"/>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817" name="object 2817"/>
          <p:cNvSpPr/>
          <p:nvPr/>
        </p:nvSpPr>
        <p:spPr>
          <a:xfrm>
            <a:off x="2206289" y="3757457"/>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18" name="object 2818"/>
          <p:cNvSpPr/>
          <p:nvPr/>
        </p:nvSpPr>
        <p:spPr>
          <a:xfrm>
            <a:off x="2206289" y="378869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819" name="object 2819"/>
          <p:cNvSpPr/>
          <p:nvPr/>
        </p:nvSpPr>
        <p:spPr>
          <a:xfrm>
            <a:off x="2184145" y="3402415"/>
            <a:ext cx="14604" cy="22860"/>
          </a:xfrm>
          <a:custGeom>
            <a:avLst/>
            <a:gdLst/>
            <a:ahLst/>
            <a:cxnLst/>
            <a:rect l="l" t="t" r="r" b="b"/>
            <a:pathLst>
              <a:path w="14605" h="22860">
                <a:moveTo>
                  <a:pt x="0" y="22821"/>
                </a:moveTo>
                <a:lnTo>
                  <a:pt x="14615" y="22821"/>
                </a:lnTo>
                <a:lnTo>
                  <a:pt x="14615" y="0"/>
                </a:lnTo>
                <a:lnTo>
                  <a:pt x="0" y="0"/>
                </a:lnTo>
                <a:lnTo>
                  <a:pt x="0" y="22821"/>
                </a:lnTo>
                <a:close/>
              </a:path>
            </a:pathLst>
          </a:custGeom>
          <a:solidFill>
            <a:srgbClr val="737373"/>
          </a:solidFill>
        </p:spPr>
        <p:txBody>
          <a:bodyPr wrap="square" lIns="0" tIns="0" rIns="0" bIns="0" rtlCol="0"/>
          <a:lstStyle/>
          <a:p>
            <a:endParaRPr/>
          </a:p>
        </p:txBody>
      </p:sp>
      <p:sp>
        <p:nvSpPr>
          <p:cNvPr id="2820" name="object 2820"/>
          <p:cNvSpPr/>
          <p:nvPr/>
        </p:nvSpPr>
        <p:spPr>
          <a:xfrm>
            <a:off x="2184145" y="3445067"/>
            <a:ext cx="14604" cy="0"/>
          </a:xfrm>
          <a:custGeom>
            <a:avLst/>
            <a:gdLst/>
            <a:ahLst/>
            <a:cxnLst/>
            <a:rect l="l" t="t" r="r" b="b"/>
            <a:pathLst>
              <a:path w="14605">
                <a:moveTo>
                  <a:pt x="0" y="0"/>
                </a:moveTo>
                <a:lnTo>
                  <a:pt x="14615" y="0"/>
                </a:lnTo>
              </a:path>
            </a:pathLst>
          </a:custGeom>
          <a:ln w="22754">
            <a:solidFill>
              <a:srgbClr val="737373"/>
            </a:solidFill>
          </a:ln>
        </p:spPr>
        <p:txBody>
          <a:bodyPr wrap="square" lIns="0" tIns="0" rIns="0" bIns="0" rtlCol="0"/>
          <a:lstStyle/>
          <a:p>
            <a:endParaRPr/>
          </a:p>
        </p:txBody>
      </p:sp>
      <p:sp>
        <p:nvSpPr>
          <p:cNvPr id="2821" name="object 2821"/>
          <p:cNvSpPr/>
          <p:nvPr/>
        </p:nvSpPr>
        <p:spPr>
          <a:xfrm>
            <a:off x="2184145" y="3476295"/>
            <a:ext cx="14604" cy="0"/>
          </a:xfrm>
          <a:custGeom>
            <a:avLst/>
            <a:gdLst/>
            <a:ahLst/>
            <a:cxnLst/>
            <a:rect l="l" t="t" r="r" b="b"/>
            <a:pathLst>
              <a:path w="14605">
                <a:moveTo>
                  <a:pt x="0" y="0"/>
                </a:moveTo>
                <a:lnTo>
                  <a:pt x="14615" y="0"/>
                </a:lnTo>
              </a:path>
            </a:pathLst>
          </a:custGeom>
          <a:ln w="22755">
            <a:solidFill>
              <a:srgbClr val="737373"/>
            </a:solidFill>
          </a:ln>
        </p:spPr>
        <p:txBody>
          <a:bodyPr wrap="square" lIns="0" tIns="0" rIns="0" bIns="0" rtlCol="0"/>
          <a:lstStyle/>
          <a:p>
            <a:endParaRPr/>
          </a:p>
        </p:txBody>
      </p:sp>
      <p:sp>
        <p:nvSpPr>
          <p:cNvPr id="2822" name="object 2822"/>
          <p:cNvSpPr/>
          <p:nvPr/>
        </p:nvSpPr>
        <p:spPr>
          <a:xfrm>
            <a:off x="2184145" y="3507535"/>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823" name="object 2823"/>
          <p:cNvSpPr/>
          <p:nvPr/>
        </p:nvSpPr>
        <p:spPr>
          <a:xfrm>
            <a:off x="2184145" y="3538765"/>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824" name="object 2824"/>
          <p:cNvSpPr/>
          <p:nvPr/>
        </p:nvSpPr>
        <p:spPr>
          <a:xfrm>
            <a:off x="2184145" y="3569992"/>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825" name="object 2825"/>
          <p:cNvSpPr/>
          <p:nvPr/>
        </p:nvSpPr>
        <p:spPr>
          <a:xfrm>
            <a:off x="2184145" y="3601246"/>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826" name="object 2826"/>
          <p:cNvSpPr/>
          <p:nvPr/>
        </p:nvSpPr>
        <p:spPr>
          <a:xfrm>
            <a:off x="2184145" y="3632497"/>
            <a:ext cx="14604" cy="0"/>
          </a:xfrm>
          <a:custGeom>
            <a:avLst/>
            <a:gdLst/>
            <a:ahLst/>
            <a:cxnLst/>
            <a:rect l="l" t="t" r="r" b="b"/>
            <a:pathLst>
              <a:path w="14605">
                <a:moveTo>
                  <a:pt x="0" y="0"/>
                </a:moveTo>
                <a:lnTo>
                  <a:pt x="14615" y="0"/>
                </a:lnTo>
              </a:path>
            </a:pathLst>
          </a:custGeom>
          <a:ln w="22821">
            <a:solidFill>
              <a:srgbClr val="737373"/>
            </a:solidFill>
          </a:ln>
        </p:spPr>
        <p:txBody>
          <a:bodyPr wrap="square" lIns="0" tIns="0" rIns="0" bIns="0" rtlCol="0"/>
          <a:lstStyle/>
          <a:p>
            <a:endParaRPr/>
          </a:p>
        </p:txBody>
      </p:sp>
      <p:sp>
        <p:nvSpPr>
          <p:cNvPr id="2827" name="object 2827"/>
          <p:cNvSpPr/>
          <p:nvPr/>
        </p:nvSpPr>
        <p:spPr>
          <a:xfrm>
            <a:off x="2184145" y="3663725"/>
            <a:ext cx="14604" cy="0"/>
          </a:xfrm>
          <a:custGeom>
            <a:avLst/>
            <a:gdLst/>
            <a:ahLst/>
            <a:cxnLst/>
            <a:rect l="l" t="t" r="r" b="b"/>
            <a:pathLst>
              <a:path w="14605">
                <a:moveTo>
                  <a:pt x="0" y="0"/>
                </a:moveTo>
                <a:lnTo>
                  <a:pt x="14615" y="0"/>
                </a:lnTo>
              </a:path>
            </a:pathLst>
          </a:custGeom>
          <a:ln w="22823">
            <a:solidFill>
              <a:srgbClr val="737373"/>
            </a:solidFill>
          </a:ln>
        </p:spPr>
        <p:txBody>
          <a:bodyPr wrap="square" lIns="0" tIns="0" rIns="0" bIns="0" rtlCol="0"/>
          <a:lstStyle/>
          <a:p>
            <a:endParaRPr/>
          </a:p>
        </p:txBody>
      </p:sp>
      <p:sp>
        <p:nvSpPr>
          <p:cNvPr id="2828" name="object 2828"/>
          <p:cNvSpPr/>
          <p:nvPr/>
        </p:nvSpPr>
        <p:spPr>
          <a:xfrm>
            <a:off x="2184145" y="3694965"/>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829" name="object 2829"/>
          <p:cNvSpPr/>
          <p:nvPr/>
        </p:nvSpPr>
        <p:spPr>
          <a:xfrm>
            <a:off x="2184145" y="3726205"/>
            <a:ext cx="14604" cy="0"/>
          </a:xfrm>
          <a:custGeom>
            <a:avLst/>
            <a:gdLst/>
            <a:ahLst/>
            <a:cxnLst/>
            <a:rect l="l" t="t" r="r" b="b"/>
            <a:pathLst>
              <a:path w="14605">
                <a:moveTo>
                  <a:pt x="0" y="0"/>
                </a:moveTo>
                <a:lnTo>
                  <a:pt x="14615" y="0"/>
                </a:lnTo>
              </a:path>
            </a:pathLst>
          </a:custGeom>
          <a:ln w="22777">
            <a:solidFill>
              <a:srgbClr val="737373"/>
            </a:solidFill>
          </a:ln>
        </p:spPr>
        <p:txBody>
          <a:bodyPr wrap="square" lIns="0" tIns="0" rIns="0" bIns="0" rtlCol="0"/>
          <a:lstStyle/>
          <a:p>
            <a:endParaRPr/>
          </a:p>
        </p:txBody>
      </p:sp>
      <p:sp>
        <p:nvSpPr>
          <p:cNvPr id="2830" name="object 2830"/>
          <p:cNvSpPr/>
          <p:nvPr/>
        </p:nvSpPr>
        <p:spPr>
          <a:xfrm>
            <a:off x="2184145" y="3757457"/>
            <a:ext cx="14604" cy="0"/>
          </a:xfrm>
          <a:custGeom>
            <a:avLst/>
            <a:gdLst/>
            <a:ahLst/>
            <a:cxnLst/>
            <a:rect l="l" t="t" r="r" b="b"/>
            <a:pathLst>
              <a:path w="14605">
                <a:moveTo>
                  <a:pt x="0" y="0"/>
                </a:moveTo>
                <a:lnTo>
                  <a:pt x="14615" y="0"/>
                </a:lnTo>
              </a:path>
            </a:pathLst>
          </a:custGeom>
          <a:ln w="22778">
            <a:solidFill>
              <a:srgbClr val="737373"/>
            </a:solidFill>
          </a:ln>
        </p:spPr>
        <p:txBody>
          <a:bodyPr wrap="square" lIns="0" tIns="0" rIns="0" bIns="0" rtlCol="0"/>
          <a:lstStyle/>
          <a:p>
            <a:endParaRPr/>
          </a:p>
        </p:txBody>
      </p:sp>
      <p:sp>
        <p:nvSpPr>
          <p:cNvPr id="2831" name="object 2831"/>
          <p:cNvSpPr/>
          <p:nvPr/>
        </p:nvSpPr>
        <p:spPr>
          <a:xfrm>
            <a:off x="2184145" y="3788698"/>
            <a:ext cx="14604" cy="0"/>
          </a:xfrm>
          <a:custGeom>
            <a:avLst/>
            <a:gdLst/>
            <a:ahLst/>
            <a:cxnLst/>
            <a:rect l="l" t="t" r="r" b="b"/>
            <a:pathLst>
              <a:path w="14605">
                <a:moveTo>
                  <a:pt x="0" y="0"/>
                </a:moveTo>
                <a:lnTo>
                  <a:pt x="14615" y="0"/>
                </a:lnTo>
              </a:path>
            </a:pathLst>
          </a:custGeom>
          <a:ln w="22799">
            <a:solidFill>
              <a:srgbClr val="737373"/>
            </a:solidFill>
          </a:ln>
        </p:spPr>
        <p:txBody>
          <a:bodyPr wrap="square" lIns="0" tIns="0" rIns="0" bIns="0" rtlCol="0"/>
          <a:lstStyle/>
          <a:p>
            <a:endParaRPr/>
          </a:p>
        </p:txBody>
      </p:sp>
      <p:sp>
        <p:nvSpPr>
          <p:cNvPr id="2832" name="object 2832"/>
          <p:cNvSpPr/>
          <p:nvPr/>
        </p:nvSpPr>
        <p:spPr>
          <a:xfrm>
            <a:off x="2161975" y="3402415"/>
            <a:ext cx="15240" cy="22860"/>
          </a:xfrm>
          <a:custGeom>
            <a:avLst/>
            <a:gdLst/>
            <a:ahLst/>
            <a:cxnLst/>
            <a:rect l="l" t="t" r="r" b="b"/>
            <a:pathLst>
              <a:path w="15239" h="22860">
                <a:moveTo>
                  <a:pt x="0" y="22821"/>
                </a:moveTo>
                <a:lnTo>
                  <a:pt x="14638" y="22821"/>
                </a:lnTo>
                <a:lnTo>
                  <a:pt x="14638" y="0"/>
                </a:lnTo>
                <a:lnTo>
                  <a:pt x="0" y="0"/>
                </a:lnTo>
                <a:lnTo>
                  <a:pt x="0" y="22821"/>
                </a:lnTo>
                <a:close/>
              </a:path>
            </a:pathLst>
          </a:custGeom>
          <a:solidFill>
            <a:srgbClr val="677AA4"/>
          </a:solidFill>
        </p:spPr>
        <p:txBody>
          <a:bodyPr wrap="square" lIns="0" tIns="0" rIns="0" bIns="0" rtlCol="0"/>
          <a:lstStyle/>
          <a:p>
            <a:endParaRPr/>
          </a:p>
        </p:txBody>
      </p:sp>
      <p:sp>
        <p:nvSpPr>
          <p:cNvPr id="2833" name="object 2833"/>
          <p:cNvSpPr/>
          <p:nvPr/>
        </p:nvSpPr>
        <p:spPr>
          <a:xfrm>
            <a:off x="2161975" y="3445067"/>
            <a:ext cx="15240" cy="0"/>
          </a:xfrm>
          <a:custGeom>
            <a:avLst/>
            <a:gdLst/>
            <a:ahLst/>
            <a:cxnLst/>
            <a:rect l="l" t="t" r="r" b="b"/>
            <a:pathLst>
              <a:path w="15239">
                <a:moveTo>
                  <a:pt x="0" y="0"/>
                </a:moveTo>
                <a:lnTo>
                  <a:pt x="14638" y="0"/>
                </a:lnTo>
              </a:path>
            </a:pathLst>
          </a:custGeom>
          <a:ln w="22754">
            <a:solidFill>
              <a:srgbClr val="677AA4"/>
            </a:solidFill>
          </a:ln>
        </p:spPr>
        <p:txBody>
          <a:bodyPr wrap="square" lIns="0" tIns="0" rIns="0" bIns="0" rtlCol="0"/>
          <a:lstStyle/>
          <a:p>
            <a:endParaRPr/>
          </a:p>
        </p:txBody>
      </p:sp>
      <p:sp>
        <p:nvSpPr>
          <p:cNvPr id="2834" name="object 2834"/>
          <p:cNvSpPr/>
          <p:nvPr/>
        </p:nvSpPr>
        <p:spPr>
          <a:xfrm>
            <a:off x="2161975" y="3476295"/>
            <a:ext cx="15240" cy="0"/>
          </a:xfrm>
          <a:custGeom>
            <a:avLst/>
            <a:gdLst/>
            <a:ahLst/>
            <a:cxnLst/>
            <a:rect l="l" t="t" r="r" b="b"/>
            <a:pathLst>
              <a:path w="15239">
                <a:moveTo>
                  <a:pt x="0" y="0"/>
                </a:moveTo>
                <a:lnTo>
                  <a:pt x="14638" y="0"/>
                </a:lnTo>
              </a:path>
            </a:pathLst>
          </a:custGeom>
          <a:ln w="22755">
            <a:solidFill>
              <a:srgbClr val="677AA4"/>
            </a:solidFill>
          </a:ln>
        </p:spPr>
        <p:txBody>
          <a:bodyPr wrap="square" lIns="0" tIns="0" rIns="0" bIns="0" rtlCol="0"/>
          <a:lstStyle/>
          <a:p>
            <a:endParaRPr/>
          </a:p>
        </p:txBody>
      </p:sp>
      <p:sp>
        <p:nvSpPr>
          <p:cNvPr id="2835" name="object 2835"/>
          <p:cNvSpPr/>
          <p:nvPr/>
        </p:nvSpPr>
        <p:spPr>
          <a:xfrm>
            <a:off x="2161975" y="3507535"/>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36" name="object 2836"/>
          <p:cNvSpPr/>
          <p:nvPr/>
        </p:nvSpPr>
        <p:spPr>
          <a:xfrm>
            <a:off x="2161975" y="3538765"/>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37" name="object 2837"/>
          <p:cNvSpPr/>
          <p:nvPr/>
        </p:nvSpPr>
        <p:spPr>
          <a:xfrm>
            <a:off x="2161975" y="3569992"/>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38" name="object 2838"/>
          <p:cNvSpPr/>
          <p:nvPr/>
        </p:nvSpPr>
        <p:spPr>
          <a:xfrm>
            <a:off x="2161975" y="3601246"/>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39" name="object 2839"/>
          <p:cNvSpPr/>
          <p:nvPr/>
        </p:nvSpPr>
        <p:spPr>
          <a:xfrm>
            <a:off x="2161975" y="3632497"/>
            <a:ext cx="15240" cy="0"/>
          </a:xfrm>
          <a:custGeom>
            <a:avLst/>
            <a:gdLst/>
            <a:ahLst/>
            <a:cxnLst/>
            <a:rect l="l" t="t" r="r" b="b"/>
            <a:pathLst>
              <a:path w="15239">
                <a:moveTo>
                  <a:pt x="0" y="0"/>
                </a:moveTo>
                <a:lnTo>
                  <a:pt x="14638" y="0"/>
                </a:lnTo>
              </a:path>
            </a:pathLst>
          </a:custGeom>
          <a:ln w="22821">
            <a:solidFill>
              <a:srgbClr val="677AA4"/>
            </a:solidFill>
          </a:ln>
        </p:spPr>
        <p:txBody>
          <a:bodyPr wrap="square" lIns="0" tIns="0" rIns="0" bIns="0" rtlCol="0"/>
          <a:lstStyle/>
          <a:p>
            <a:endParaRPr/>
          </a:p>
        </p:txBody>
      </p:sp>
      <p:sp>
        <p:nvSpPr>
          <p:cNvPr id="2840" name="object 2840"/>
          <p:cNvSpPr/>
          <p:nvPr/>
        </p:nvSpPr>
        <p:spPr>
          <a:xfrm>
            <a:off x="2161975" y="3663725"/>
            <a:ext cx="15240" cy="0"/>
          </a:xfrm>
          <a:custGeom>
            <a:avLst/>
            <a:gdLst/>
            <a:ahLst/>
            <a:cxnLst/>
            <a:rect l="l" t="t" r="r" b="b"/>
            <a:pathLst>
              <a:path w="15239">
                <a:moveTo>
                  <a:pt x="0" y="0"/>
                </a:moveTo>
                <a:lnTo>
                  <a:pt x="14638" y="0"/>
                </a:lnTo>
              </a:path>
            </a:pathLst>
          </a:custGeom>
          <a:ln w="22823">
            <a:solidFill>
              <a:srgbClr val="677AA4"/>
            </a:solidFill>
          </a:ln>
        </p:spPr>
        <p:txBody>
          <a:bodyPr wrap="square" lIns="0" tIns="0" rIns="0" bIns="0" rtlCol="0"/>
          <a:lstStyle/>
          <a:p>
            <a:endParaRPr/>
          </a:p>
        </p:txBody>
      </p:sp>
      <p:sp>
        <p:nvSpPr>
          <p:cNvPr id="2841" name="object 2841"/>
          <p:cNvSpPr/>
          <p:nvPr/>
        </p:nvSpPr>
        <p:spPr>
          <a:xfrm>
            <a:off x="2161975" y="3694965"/>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842" name="object 2842"/>
          <p:cNvSpPr/>
          <p:nvPr/>
        </p:nvSpPr>
        <p:spPr>
          <a:xfrm>
            <a:off x="2161975" y="3726205"/>
            <a:ext cx="15240" cy="0"/>
          </a:xfrm>
          <a:custGeom>
            <a:avLst/>
            <a:gdLst/>
            <a:ahLst/>
            <a:cxnLst/>
            <a:rect l="l" t="t" r="r" b="b"/>
            <a:pathLst>
              <a:path w="15239">
                <a:moveTo>
                  <a:pt x="0" y="0"/>
                </a:moveTo>
                <a:lnTo>
                  <a:pt x="14638" y="0"/>
                </a:lnTo>
              </a:path>
            </a:pathLst>
          </a:custGeom>
          <a:ln w="22777">
            <a:solidFill>
              <a:srgbClr val="677AA4"/>
            </a:solidFill>
          </a:ln>
        </p:spPr>
        <p:txBody>
          <a:bodyPr wrap="square" lIns="0" tIns="0" rIns="0" bIns="0" rtlCol="0"/>
          <a:lstStyle/>
          <a:p>
            <a:endParaRPr/>
          </a:p>
        </p:txBody>
      </p:sp>
      <p:sp>
        <p:nvSpPr>
          <p:cNvPr id="2843" name="object 2843"/>
          <p:cNvSpPr/>
          <p:nvPr/>
        </p:nvSpPr>
        <p:spPr>
          <a:xfrm>
            <a:off x="2161975" y="3757457"/>
            <a:ext cx="15240" cy="0"/>
          </a:xfrm>
          <a:custGeom>
            <a:avLst/>
            <a:gdLst/>
            <a:ahLst/>
            <a:cxnLst/>
            <a:rect l="l" t="t" r="r" b="b"/>
            <a:pathLst>
              <a:path w="15239">
                <a:moveTo>
                  <a:pt x="0" y="0"/>
                </a:moveTo>
                <a:lnTo>
                  <a:pt x="14638" y="0"/>
                </a:lnTo>
              </a:path>
            </a:pathLst>
          </a:custGeom>
          <a:ln w="22778">
            <a:solidFill>
              <a:srgbClr val="677AA4"/>
            </a:solidFill>
          </a:ln>
        </p:spPr>
        <p:txBody>
          <a:bodyPr wrap="square" lIns="0" tIns="0" rIns="0" bIns="0" rtlCol="0"/>
          <a:lstStyle/>
          <a:p>
            <a:endParaRPr/>
          </a:p>
        </p:txBody>
      </p:sp>
      <p:sp>
        <p:nvSpPr>
          <p:cNvPr id="2844" name="object 2844"/>
          <p:cNvSpPr/>
          <p:nvPr/>
        </p:nvSpPr>
        <p:spPr>
          <a:xfrm>
            <a:off x="2161975" y="3788698"/>
            <a:ext cx="15240" cy="0"/>
          </a:xfrm>
          <a:custGeom>
            <a:avLst/>
            <a:gdLst/>
            <a:ahLst/>
            <a:cxnLst/>
            <a:rect l="l" t="t" r="r" b="b"/>
            <a:pathLst>
              <a:path w="15239">
                <a:moveTo>
                  <a:pt x="0" y="0"/>
                </a:moveTo>
                <a:lnTo>
                  <a:pt x="14638" y="0"/>
                </a:lnTo>
              </a:path>
            </a:pathLst>
          </a:custGeom>
          <a:ln w="22799">
            <a:solidFill>
              <a:srgbClr val="677AA4"/>
            </a:solidFill>
          </a:ln>
        </p:spPr>
        <p:txBody>
          <a:bodyPr wrap="square" lIns="0" tIns="0" rIns="0" bIns="0" rtlCol="0"/>
          <a:lstStyle/>
          <a:p>
            <a:endParaRPr/>
          </a:p>
        </p:txBody>
      </p:sp>
      <p:sp>
        <p:nvSpPr>
          <p:cNvPr id="2845" name="object 2845"/>
          <p:cNvSpPr/>
          <p:nvPr/>
        </p:nvSpPr>
        <p:spPr>
          <a:xfrm>
            <a:off x="2139807" y="3402415"/>
            <a:ext cx="15240" cy="22860"/>
          </a:xfrm>
          <a:custGeom>
            <a:avLst/>
            <a:gdLst/>
            <a:ahLst/>
            <a:cxnLst/>
            <a:rect l="l" t="t" r="r" b="b"/>
            <a:pathLst>
              <a:path w="15239" h="22860">
                <a:moveTo>
                  <a:pt x="0" y="22821"/>
                </a:moveTo>
                <a:lnTo>
                  <a:pt x="14638" y="22821"/>
                </a:lnTo>
                <a:lnTo>
                  <a:pt x="14638" y="0"/>
                </a:lnTo>
                <a:lnTo>
                  <a:pt x="0" y="0"/>
                </a:lnTo>
                <a:lnTo>
                  <a:pt x="0" y="22821"/>
                </a:lnTo>
                <a:close/>
              </a:path>
            </a:pathLst>
          </a:custGeom>
          <a:solidFill>
            <a:srgbClr val="737373"/>
          </a:solidFill>
        </p:spPr>
        <p:txBody>
          <a:bodyPr wrap="square" lIns="0" tIns="0" rIns="0" bIns="0" rtlCol="0"/>
          <a:lstStyle/>
          <a:p>
            <a:endParaRPr/>
          </a:p>
        </p:txBody>
      </p:sp>
      <p:sp>
        <p:nvSpPr>
          <p:cNvPr id="2846" name="object 2846"/>
          <p:cNvSpPr/>
          <p:nvPr/>
        </p:nvSpPr>
        <p:spPr>
          <a:xfrm>
            <a:off x="2139807" y="3445067"/>
            <a:ext cx="15240" cy="0"/>
          </a:xfrm>
          <a:custGeom>
            <a:avLst/>
            <a:gdLst/>
            <a:ahLst/>
            <a:cxnLst/>
            <a:rect l="l" t="t" r="r" b="b"/>
            <a:pathLst>
              <a:path w="15239">
                <a:moveTo>
                  <a:pt x="0" y="0"/>
                </a:moveTo>
                <a:lnTo>
                  <a:pt x="14638" y="0"/>
                </a:lnTo>
              </a:path>
            </a:pathLst>
          </a:custGeom>
          <a:ln w="22754">
            <a:solidFill>
              <a:srgbClr val="737373"/>
            </a:solidFill>
          </a:ln>
        </p:spPr>
        <p:txBody>
          <a:bodyPr wrap="square" lIns="0" tIns="0" rIns="0" bIns="0" rtlCol="0"/>
          <a:lstStyle/>
          <a:p>
            <a:endParaRPr/>
          </a:p>
        </p:txBody>
      </p:sp>
      <p:sp>
        <p:nvSpPr>
          <p:cNvPr id="2847" name="object 2847"/>
          <p:cNvSpPr/>
          <p:nvPr/>
        </p:nvSpPr>
        <p:spPr>
          <a:xfrm>
            <a:off x="2139807" y="3476295"/>
            <a:ext cx="15240" cy="0"/>
          </a:xfrm>
          <a:custGeom>
            <a:avLst/>
            <a:gdLst/>
            <a:ahLst/>
            <a:cxnLst/>
            <a:rect l="l" t="t" r="r" b="b"/>
            <a:pathLst>
              <a:path w="15239">
                <a:moveTo>
                  <a:pt x="0" y="0"/>
                </a:moveTo>
                <a:lnTo>
                  <a:pt x="14638" y="0"/>
                </a:lnTo>
              </a:path>
            </a:pathLst>
          </a:custGeom>
          <a:ln w="22755">
            <a:solidFill>
              <a:srgbClr val="737373"/>
            </a:solidFill>
          </a:ln>
        </p:spPr>
        <p:txBody>
          <a:bodyPr wrap="square" lIns="0" tIns="0" rIns="0" bIns="0" rtlCol="0"/>
          <a:lstStyle/>
          <a:p>
            <a:endParaRPr/>
          </a:p>
        </p:txBody>
      </p:sp>
      <p:sp>
        <p:nvSpPr>
          <p:cNvPr id="2848" name="object 2848"/>
          <p:cNvSpPr/>
          <p:nvPr/>
        </p:nvSpPr>
        <p:spPr>
          <a:xfrm>
            <a:off x="2139807" y="3507535"/>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849" name="object 2849"/>
          <p:cNvSpPr/>
          <p:nvPr/>
        </p:nvSpPr>
        <p:spPr>
          <a:xfrm>
            <a:off x="2139807" y="3538765"/>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850" name="object 2850"/>
          <p:cNvSpPr/>
          <p:nvPr/>
        </p:nvSpPr>
        <p:spPr>
          <a:xfrm>
            <a:off x="2139807" y="3569992"/>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851" name="object 2851"/>
          <p:cNvSpPr/>
          <p:nvPr/>
        </p:nvSpPr>
        <p:spPr>
          <a:xfrm>
            <a:off x="2139807" y="3601246"/>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852" name="object 2852"/>
          <p:cNvSpPr/>
          <p:nvPr/>
        </p:nvSpPr>
        <p:spPr>
          <a:xfrm>
            <a:off x="2139807" y="3632497"/>
            <a:ext cx="15240" cy="0"/>
          </a:xfrm>
          <a:custGeom>
            <a:avLst/>
            <a:gdLst/>
            <a:ahLst/>
            <a:cxnLst/>
            <a:rect l="l" t="t" r="r" b="b"/>
            <a:pathLst>
              <a:path w="15239">
                <a:moveTo>
                  <a:pt x="0" y="0"/>
                </a:moveTo>
                <a:lnTo>
                  <a:pt x="14638" y="0"/>
                </a:lnTo>
              </a:path>
            </a:pathLst>
          </a:custGeom>
          <a:ln w="22821">
            <a:solidFill>
              <a:srgbClr val="737373"/>
            </a:solidFill>
          </a:ln>
        </p:spPr>
        <p:txBody>
          <a:bodyPr wrap="square" lIns="0" tIns="0" rIns="0" bIns="0" rtlCol="0"/>
          <a:lstStyle/>
          <a:p>
            <a:endParaRPr/>
          </a:p>
        </p:txBody>
      </p:sp>
      <p:sp>
        <p:nvSpPr>
          <p:cNvPr id="2853" name="object 2853"/>
          <p:cNvSpPr/>
          <p:nvPr/>
        </p:nvSpPr>
        <p:spPr>
          <a:xfrm>
            <a:off x="2139807" y="3663725"/>
            <a:ext cx="15240" cy="0"/>
          </a:xfrm>
          <a:custGeom>
            <a:avLst/>
            <a:gdLst/>
            <a:ahLst/>
            <a:cxnLst/>
            <a:rect l="l" t="t" r="r" b="b"/>
            <a:pathLst>
              <a:path w="15239">
                <a:moveTo>
                  <a:pt x="0" y="0"/>
                </a:moveTo>
                <a:lnTo>
                  <a:pt x="14638" y="0"/>
                </a:lnTo>
              </a:path>
            </a:pathLst>
          </a:custGeom>
          <a:ln w="22823">
            <a:solidFill>
              <a:srgbClr val="737373"/>
            </a:solidFill>
          </a:ln>
        </p:spPr>
        <p:txBody>
          <a:bodyPr wrap="square" lIns="0" tIns="0" rIns="0" bIns="0" rtlCol="0"/>
          <a:lstStyle/>
          <a:p>
            <a:endParaRPr/>
          </a:p>
        </p:txBody>
      </p:sp>
      <p:sp>
        <p:nvSpPr>
          <p:cNvPr id="2854" name="object 2854"/>
          <p:cNvSpPr/>
          <p:nvPr/>
        </p:nvSpPr>
        <p:spPr>
          <a:xfrm>
            <a:off x="2139807" y="3694965"/>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855" name="object 2855"/>
          <p:cNvSpPr/>
          <p:nvPr/>
        </p:nvSpPr>
        <p:spPr>
          <a:xfrm>
            <a:off x="2139807" y="3726205"/>
            <a:ext cx="15240" cy="0"/>
          </a:xfrm>
          <a:custGeom>
            <a:avLst/>
            <a:gdLst/>
            <a:ahLst/>
            <a:cxnLst/>
            <a:rect l="l" t="t" r="r" b="b"/>
            <a:pathLst>
              <a:path w="15239">
                <a:moveTo>
                  <a:pt x="0" y="0"/>
                </a:moveTo>
                <a:lnTo>
                  <a:pt x="14638" y="0"/>
                </a:lnTo>
              </a:path>
            </a:pathLst>
          </a:custGeom>
          <a:ln w="22777">
            <a:solidFill>
              <a:srgbClr val="737373"/>
            </a:solidFill>
          </a:ln>
        </p:spPr>
        <p:txBody>
          <a:bodyPr wrap="square" lIns="0" tIns="0" rIns="0" bIns="0" rtlCol="0"/>
          <a:lstStyle/>
          <a:p>
            <a:endParaRPr/>
          </a:p>
        </p:txBody>
      </p:sp>
      <p:sp>
        <p:nvSpPr>
          <p:cNvPr id="2856" name="object 2856"/>
          <p:cNvSpPr/>
          <p:nvPr/>
        </p:nvSpPr>
        <p:spPr>
          <a:xfrm>
            <a:off x="2139807" y="3757457"/>
            <a:ext cx="15240" cy="0"/>
          </a:xfrm>
          <a:custGeom>
            <a:avLst/>
            <a:gdLst/>
            <a:ahLst/>
            <a:cxnLst/>
            <a:rect l="l" t="t" r="r" b="b"/>
            <a:pathLst>
              <a:path w="15239">
                <a:moveTo>
                  <a:pt x="0" y="0"/>
                </a:moveTo>
                <a:lnTo>
                  <a:pt x="14638" y="0"/>
                </a:lnTo>
              </a:path>
            </a:pathLst>
          </a:custGeom>
          <a:ln w="22778">
            <a:solidFill>
              <a:srgbClr val="737373"/>
            </a:solidFill>
          </a:ln>
        </p:spPr>
        <p:txBody>
          <a:bodyPr wrap="square" lIns="0" tIns="0" rIns="0" bIns="0" rtlCol="0"/>
          <a:lstStyle/>
          <a:p>
            <a:endParaRPr/>
          </a:p>
        </p:txBody>
      </p:sp>
      <p:sp>
        <p:nvSpPr>
          <p:cNvPr id="2857" name="object 2857"/>
          <p:cNvSpPr/>
          <p:nvPr/>
        </p:nvSpPr>
        <p:spPr>
          <a:xfrm>
            <a:off x="2139807" y="3788698"/>
            <a:ext cx="15240" cy="0"/>
          </a:xfrm>
          <a:custGeom>
            <a:avLst/>
            <a:gdLst/>
            <a:ahLst/>
            <a:cxnLst/>
            <a:rect l="l" t="t" r="r" b="b"/>
            <a:pathLst>
              <a:path w="15239">
                <a:moveTo>
                  <a:pt x="0" y="0"/>
                </a:moveTo>
                <a:lnTo>
                  <a:pt x="14638" y="0"/>
                </a:lnTo>
              </a:path>
            </a:pathLst>
          </a:custGeom>
          <a:ln w="22799">
            <a:solidFill>
              <a:srgbClr val="737373"/>
            </a:solidFill>
          </a:ln>
        </p:spPr>
        <p:txBody>
          <a:bodyPr wrap="square" lIns="0" tIns="0" rIns="0" bIns="0" rtlCol="0"/>
          <a:lstStyle/>
          <a:p>
            <a:endParaRPr/>
          </a:p>
        </p:txBody>
      </p:sp>
      <p:sp>
        <p:nvSpPr>
          <p:cNvPr id="2858" name="object 2858"/>
          <p:cNvSpPr/>
          <p:nvPr/>
        </p:nvSpPr>
        <p:spPr>
          <a:xfrm>
            <a:off x="2117662" y="3402415"/>
            <a:ext cx="14604" cy="22860"/>
          </a:xfrm>
          <a:custGeom>
            <a:avLst/>
            <a:gdLst/>
            <a:ahLst/>
            <a:cxnLst/>
            <a:rect l="l" t="t" r="r" b="b"/>
            <a:pathLst>
              <a:path w="14605" h="22860">
                <a:moveTo>
                  <a:pt x="0" y="22821"/>
                </a:moveTo>
                <a:lnTo>
                  <a:pt x="14615" y="22821"/>
                </a:lnTo>
                <a:lnTo>
                  <a:pt x="14615" y="0"/>
                </a:lnTo>
                <a:lnTo>
                  <a:pt x="0" y="0"/>
                </a:lnTo>
                <a:lnTo>
                  <a:pt x="0" y="22821"/>
                </a:lnTo>
                <a:close/>
              </a:path>
            </a:pathLst>
          </a:custGeom>
          <a:solidFill>
            <a:srgbClr val="677AA4"/>
          </a:solidFill>
        </p:spPr>
        <p:txBody>
          <a:bodyPr wrap="square" lIns="0" tIns="0" rIns="0" bIns="0" rtlCol="0"/>
          <a:lstStyle/>
          <a:p>
            <a:endParaRPr/>
          </a:p>
        </p:txBody>
      </p:sp>
      <p:sp>
        <p:nvSpPr>
          <p:cNvPr id="2859" name="object 2859"/>
          <p:cNvSpPr/>
          <p:nvPr/>
        </p:nvSpPr>
        <p:spPr>
          <a:xfrm>
            <a:off x="2117662" y="3445067"/>
            <a:ext cx="14604" cy="0"/>
          </a:xfrm>
          <a:custGeom>
            <a:avLst/>
            <a:gdLst/>
            <a:ahLst/>
            <a:cxnLst/>
            <a:rect l="l" t="t" r="r" b="b"/>
            <a:pathLst>
              <a:path w="14605">
                <a:moveTo>
                  <a:pt x="0" y="0"/>
                </a:moveTo>
                <a:lnTo>
                  <a:pt x="14615" y="0"/>
                </a:lnTo>
              </a:path>
            </a:pathLst>
          </a:custGeom>
          <a:ln w="22754">
            <a:solidFill>
              <a:srgbClr val="677AA4"/>
            </a:solidFill>
          </a:ln>
        </p:spPr>
        <p:txBody>
          <a:bodyPr wrap="square" lIns="0" tIns="0" rIns="0" bIns="0" rtlCol="0"/>
          <a:lstStyle/>
          <a:p>
            <a:endParaRPr/>
          </a:p>
        </p:txBody>
      </p:sp>
      <p:sp>
        <p:nvSpPr>
          <p:cNvPr id="2860" name="object 2860"/>
          <p:cNvSpPr/>
          <p:nvPr/>
        </p:nvSpPr>
        <p:spPr>
          <a:xfrm>
            <a:off x="2117662" y="3476295"/>
            <a:ext cx="14604" cy="0"/>
          </a:xfrm>
          <a:custGeom>
            <a:avLst/>
            <a:gdLst/>
            <a:ahLst/>
            <a:cxnLst/>
            <a:rect l="l" t="t" r="r" b="b"/>
            <a:pathLst>
              <a:path w="14605">
                <a:moveTo>
                  <a:pt x="0" y="0"/>
                </a:moveTo>
                <a:lnTo>
                  <a:pt x="14615" y="0"/>
                </a:lnTo>
              </a:path>
            </a:pathLst>
          </a:custGeom>
          <a:ln w="22755">
            <a:solidFill>
              <a:srgbClr val="677AA4"/>
            </a:solidFill>
          </a:ln>
        </p:spPr>
        <p:txBody>
          <a:bodyPr wrap="square" lIns="0" tIns="0" rIns="0" bIns="0" rtlCol="0"/>
          <a:lstStyle/>
          <a:p>
            <a:endParaRPr/>
          </a:p>
        </p:txBody>
      </p:sp>
      <p:sp>
        <p:nvSpPr>
          <p:cNvPr id="2861" name="object 2861"/>
          <p:cNvSpPr/>
          <p:nvPr/>
        </p:nvSpPr>
        <p:spPr>
          <a:xfrm>
            <a:off x="2117662" y="3507535"/>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862" name="object 2862"/>
          <p:cNvSpPr/>
          <p:nvPr/>
        </p:nvSpPr>
        <p:spPr>
          <a:xfrm>
            <a:off x="2117662" y="3538765"/>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863" name="object 2863"/>
          <p:cNvSpPr/>
          <p:nvPr/>
        </p:nvSpPr>
        <p:spPr>
          <a:xfrm>
            <a:off x="2117662" y="3569992"/>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864" name="object 2864"/>
          <p:cNvSpPr/>
          <p:nvPr/>
        </p:nvSpPr>
        <p:spPr>
          <a:xfrm>
            <a:off x="2117662" y="3601246"/>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865" name="object 2865"/>
          <p:cNvSpPr/>
          <p:nvPr/>
        </p:nvSpPr>
        <p:spPr>
          <a:xfrm>
            <a:off x="2117662" y="3632497"/>
            <a:ext cx="14604" cy="0"/>
          </a:xfrm>
          <a:custGeom>
            <a:avLst/>
            <a:gdLst/>
            <a:ahLst/>
            <a:cxnLst/>
            <a:rect l="l" t="t" r="r" b="b"/>
            <a:pathLst>
              <a:path w="14605">
                <a:moveTo>
                  <a:pt x="0" y="0"/>
                </a:moveTo>
                <a:lnTo>
                  <a:pt x="14615" y="0"/>
                </a:lnTo>
              </a:path>
            </a:pathLst>
          </a:custGeom>
          <a:ln w="22821">
            <a:solidFill>
              <a:srgbClr val="677AA4"/>
            </a:solidFill>
          </a:ln>
        </p:spPr>
        <p:txBody>
          <a:bodyPr wrap="square" lIns="0" tIns="0" rIns="0" bIns="0" rtlCol="0"/>
          <a:lstStyle/>
          <a:p>
            <a:endParaRPr/>
          </a:p>
        </p:txBody>
      </p:sp>
      <p:sp>
        <p:nvSpPr>
          <p:cNvPr id="2866" name="object 2866"/>
          <p:cNvSpPr/>
          <p:nvPr/>
        </p:nvSpPr>
        <p:spPr>
          <a:xfrm>
            <a:off x="2117662" y="3663725"/>
            <a:ext cx="14604" cy="0"/>
          </a:xfrm>
          <a:custGeom>
            <a:avLst/>
            <a:gdLst/>
            <a:ahLst/>
            <a:cxnLst/>
            <a:rect l="l" t="t" r="r" b="b"/>
            <a:pathLst>
              <a:path w="14605">
                <a:moveTo>
                  <a:pt x="0" y="0"/>
                </a:moveTo>
                <a:lnTo>
                  <a:pt x="14615" y="0"/>
                </a:lnTo>
              </a:path>
            </a:pathLst>
          </a:custGeom>
          <a:ln w="22823">
            <a:solidFill>
              <a:srgbClr val="677AA4"/>
            </a:solidFill>
          </a:ln>
        </p:spPr>
        <p:txBody>
          <a:bodyPr wrap="square" lIns="0" tIns="0" rIns="0" bIns="0" rtlCol="0"/>
          <a:lstStyle/>
          <a:p>
            <a:endParaRPr/>
          </a:p>
        </p:txBody>
      </p:sp>
      <p:sp>
        <p:nvSpPr>
          <p:cNvPr id="2867" name="object 2867"/>
          <p:cNvSpPr/>
          <p:nvPr/>
        </p:nvSpPr>
        <p:spPr>
          <a:xfrm>
            <a:off x="2117662" y="3694965"/>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868" name="object 2868"/>
          <p:cNvSpPr/>
          <p:nvPr/>
        </p:nvSpPr>
        <p:spPr>
          <a:xfrm>
            <a:off x="2117662" y="3726205"/>
            <a:ext cx="14604" cy="0"/>
          </a:xfrm>
          <a:custGeom>
            <a:avLst/>
            <a:gdLst/>
            <a:ahLst/>
            <a:cxnLst/>
            <a:rect l="l" t="t" r="r" b="b"/>
            <a:pathLst>
              <a:path w="14605">
                <a:moveTo>
                  <a:pt x="0" y="0"/>
                </a:moveTo>
                <a:lnTo>
                  <a:pt x="14615" y="0"/>
                </a:lnTo>
              </a:path>
            </a:pathLst>
          </a:custGeom>
          <a:ln w="22777">
            <a:solidFill>
              <a:srgbClr val="677AA4"/>
            </a:solidFill>
          </a:ln>
        </p:spPr>
        <p:txBody>
          <a:bodyPr wrap="square" lIns="0" tIns="0" rIns="0" bIns="0" rtlCol="0"/>
          <a:lstStyle/>
          <a:p>
            <a:endParaRPr/>
          </a:p>
        </p:txBody>
      </p:sp>
      <p:sp>
        <p:nvSpPr>
          <p:cNvPr id="2869" name="object 2869"/>
          <p:cNvSpPr/>
          <p:nvPr/>
        </p:nvSpPr>
        <p:spPr>
          <a:xfrm>
            <a:off x="2117662" y="3757457"/>
            <a:ext cx="14604" cy="0"/>
          </a:xfrm>
          <a:custGeom>
            <a:avLst/>
            <a:gdLst/>
            <a:ahLst/>
            <a:cxnLst/>
            <a:rect l="l" t="t" r="r" b="b"/>
            <a:pathLst>
              <a:path w="14605">
                <a:moveTo>
                  <a:pt x="0" y="0"/>
                </a:moveTo>
                <a:lnTo>
                  <a:pt x="14615" y="0"/>
                </a:lnTo>
              </a:path>
            </a:pathLst>
          </a:custGeom>
          <a:ln w="22778">
            <a:solidFill>
              <a:srgbClr val="677AA4"/>
            </a:solidFill>
          </a:ln>
        </p:spPr>
        <p:txBody>
          <a:bodyPr wrap="square" lIns="0" tIns="0" rIns="0" bIns="0" rtlCol="0"/>
          <a:lstStyle/>
          <a:p>
            <a:endParaRPr/>
          </a:p>
        </p:txBody>
      </p:sp>
      <p:sp>
        <p:nvSpPr>
          <p:cNvPr id="2870" name="object 2870"/>
          <p:cNvSpPr/>
          <p:nvPr/>
        </p:nvSpPr>
        <p:spPr>
          <a:xfrm>
            <a:off x="2117662" y="3788698"/>
            <a:ext cx="14604" cy="0"/>
          </a:xfrm>
          <a:custGeom>
            <a:avLst/>
            <a:gdLst/>
            <a:ahLst/>
            <a:cxnLst/>
            <a:rect l="l" t="t" r="r" b="b"/>
            <a:pathLst>
              <a:path w="14605">
                <a:moveTo>
                  <a:pt x="0" y="0"/>
                </a:moveTo>
                <a:lnTo>
                  <a:pt x="14615" y="0"/>
                </a:lnTo>
              </a:path>
            </a:pathLst>
          </a:custGeom>
          <a:ln w="22799">
            <a:solidFill>
              <a:srgbClr val="677AA4"/>
            </a:solidFill>
          </a:ln>
        </p:spPr>
        <p:txBody>
          <a:bodyPr wrap="square" lIns="0" tIns="0" rIns="0" bIns="0" rtlCol="0"/>
          <a:lstStyle/>
          <a:p>
            <a:endParaRPr/>
          </a:p>
        </p:txBody>
      </p:sp>
      <p:sp>
        <p:nvSpPr>
          <p:cNvPr id="2871" name="object 2871"/>
          <p:cNvSpPr/>
          <p:nvPr/>
        </p:nvSpPr>
        <p:spPr>
          <a:xfrm>
            <a:off x="4525413" y="2165157"/>
            <a:ext cx="0" cy="99060"/>
          </a:xfrm>
          <a:custGeom>
            <a:avLst/>
            <a:gdLst/>
            <a:ahLst/>
            <a:cxnLst/>
            <a:rect l="l" t="t" r="r" b="b"/>
            <a:pathLst>
              <a:path h="99060">
                <a:moveTo>
                  <a:pt x="0" y="98642"/>
                </a:moveTo>
                <a:lnTo>
                  <a:pt x="0" y="0"/>
                </a:lnTo>
              </a:path>
            </a:pathLst>
          </a:custGeom>
          <a:ln w="33451">
            <a:solidFill>
              <a:srgbClr val="AFCEDD"/>
            </a:solidFill>
          </a:ln>
        </p:spPr>
        <p:txBody>
          <a:bodyPr wrap="square" lIns="0" tIns="0" rIns="0" bIns="0" rtlCol="0"/>
          <a:lstStyle/>
          <a:p>
            <a:endParaRPr/>
          </a:p>
        </p:txBody>
      </p:sp>
      <p:sp>
        <p:nvSpPr>
          <p:cNvPr id="2872" name="object 2872"/>
          <p:cNvSpPr/>
          <p:nvPr/>
        </p:nvSpPr>
        <p:spPr>
          <a:xfrm>
            <a:off x="4406065" y="2165157"/>
            <a:ext cx="0" cy="99060"/>
          </a:xfrm>
          <a:custGeom>
            <a:avLst/>
            <a:gdLst/>
            <a:ahLst/>
            <a:cxnLst/>
            <a:rect l="l" t="t" r="r" b="b"/>
            <a:pathLst>
              <a:path h="99060">
                <a:moveTo>
                  <a:pt x="0" y="98642"/>
                </a:moveTo>
                <a:lnTo>
                  <a:pt x="0" y="0"/>
                </a:lnTo>
              </a:path>
            </a:pathLst>
          </a:custGeom>
          <a:ln w="22796">
            <a:solidFill>
              <a:srgbClr val="16446B"/>
            </a:solidFill>
          </a:ln>
        </p:spPr>
        <p:txBody>
          <a:bodyPr wrap="square" lIns="0" tIns="0" rIns="0" bIns="0" rtlCol="0"/>
          <a:lstStyle/>
          <a:p>
            <a:endParaRPr/>
          </a:p>
        </p:txBody>
      </p:sp>
      <p:sp>
        <p:nvSpPr>
          <p:cNvPr id="2873" name="object 2873"/>
          <p:cNvSpPr/>
          <p:nvPr/>
        </p:nvSpPr>
        <p:spPr>
          <a:xfrm>
            <a:off x="4461038" y="2165157"/>
            <a:ext cx="0" cy="99060"/>
          </a:xfrm>
          <a:custGeom>
            <a:avLst/>
            <a:gdLst/>
            <a:ahLst/>
            <a:cxnLst/>
            <a:rect l="l" t="t" r="r" b="b"/>
            <a:pathLst>
              <a:path h="99060">
                <a:moveTo>
                  <a:pt x="0" y="98642"/>
                </a:moveTo>
                <a:lnTo>
                  <a:pt x="0" y="0"/>
                </a:lnTo>
              </a:path>
            </a:pathLst>
          </a:custGeom>
          <a:ln w="39497">
            <a:solidFill>
              <a:srgbClr val="008C99"/>
            </a:solidFill>
          </a:ln>
        </p:spPr>
        <p:txBody>
          <a:bodyPr wrap="square" lIns="0" tIns="0" rIns="0" bIns="0" rtlCol="0"/>
          <a:lstStyle/>
          <a:p>
            <a:endParaRPr/>
          </a:p>
        </p:txBody>
      </p:sp>
      <p:sp>
        <p:nvSpPr>
          <p:cNvPr id="2874" name="object 2874"/>
          <p:cNvSpPr/>
          <p:nvPr/>
        </p:nvSpPr>
        <p:spPr>
          <a:xfrm>
            <a:off x="4525412" y="2062527"/>
            <a:ext cx="29845" cy="102870"/>
          </a:xfrm>
          <a:custGeom>
            <a:avLst/>
            <a:gdLst/>
            <a:ahLst/>
            <a:cxnLst/>
            <a:rect l="l" t="t" r="r" b="b"/>
            <a:pathLst>
              <a:path w="29845" h="102869">
                <a:moveTo>
                  <a:pt x="0" y="102654"/>
                </a:moveTo>
                <a:lnTo>
                  <a:pt x="29499" y="102654"/>
                </a:lnTo>
                <a:lnTo>
                  <a:pt x="29499" y="0"/>
                </a:lnTo>
                <a:lnTo>
                  <a:pt x="0" y="0"/>
                </a:lnTo>
                <a:lnTo>
                  <a:pt x="0" y="102654"/>
                </a:lnTo>
                <a:close/>
              </a:path>
            </a:pathLst>
          </a:custGeom>
          <a:solidFill>
            <a:srgbClr val="AFCEDD"/>
          </a:solidFill>
        </p:spPr>
        <p:txBody>
          <a:bodyPr wrap="square" lIns="0" tIns="0" rIns="0" bIns="0" rtlCol="0"/>
          <a:lstStyle/>
          <a:p>
            <a:endParaRPr/>
          </a:p>
        </p:txBody>
      </p:sp>
      <p:sp>
        <p:nvSpPr>
          <p:cNvPr id="2875" name="object 2875"/>
          <p:cNvSpPr/>
          <p:nvPr/>
        </p:nvSpPr>
        <p:spPr>
          <a:xfrm>
            <a:off x="4385950" y="2062527"/>
            <a:ext cx="92075" cy="102870"/>
          </a:xfrm>
          <a:custGeom>
            <a:avLst/>
            <a:gdLst/>
            <a:ahLst/>
            <a:cxnLst/>
            <a:rect l="l" t="t" r="r" b="b"/>
            <a:pathLst>
              <a:path w="92075" h="102869">
                <a:moveTo>
                  <a:pt x="91608" y="0"/>
                </a:moveTo>
                <a:lnTo>
                  <a:pt x="0" y="0"/>
                </a:lnTo>
                <a:lnTo>
                  <a:pt x="0" y="102654"/>
                </a:lnTo>
                <a:lnTo>
                  <a:pt x="91608" y="102654"/>
                </a:lnTo>
                <a:lnTo>
                  <a:pt x="91608" y="0"/>
                </a:lnTo>
                <a:close/>
              </a:path>
            </a:pathLst>
          </a:custGeom>
          <a:solidFill>
            <a:srgbClr val="16446B"/>
          </a:solidFill>
        </p:spPr>
        <p:txBody>
          <a:bodyPr wrap="square" lIns="0" tIns="0" rIns="0" bIns="0" rtlCol="0"/>
          <a:lstStyle/>
          <a:p>
            <a:endParaRPr/>
          </a:p>
        </p:txBody>
      </p:sp>
      <p:sp>
        <p:nvSpPr>
          <p:cNvPr id="2876" name="object 2876"/>
          <p:cNvSpPr/>
          <p:nvPr/>
        </p:nvSpPr>
        <p:spPr>
          <a:xfrm>
            <a:off x="4468402" y="1967493"/>
            <a:ext cx="0" cy="95250"/>
          </a:xfrm>
          <a:custGeom>
            <a:avLst/>
            <a:gdLst/>
            <a:ahLst/>
            <a:cxnLst/>
            <a:rect l="l" t="t" r="r" b="b"/>
            <a:pathLst>
              <a:path h="95250">
                <a:moveTo>
                  <a:pt x="0" y="95031"/>
                </a:moveTo>
                <a:lnTo>
                  <a:pt x="0" y="0"/>
                </a:lnTo>
              </a:path>
            </a:pathLst>
          </a:custGeom>
          <a:ln w="47866">
            <a:solidFill>
              <a:srgbClr val="16446B"/>
            </a:solidFill>
          </a:ln>
        </p:spPr>
        <p:txBody>
          <a:bodyPr wrap="square" lIns="0" tIns="0" rIns="0" bIns="0" rtlCol="0"/>
          <a:lstStyle/>
          <a:p>
            <a:endParaRPr/>
          </a:p>
        </p:txBody>
      </p:sp>
      <p:sp>
        <p:nvSpPr>
          <p:cNvPr id="2877" name="object 2877"/>
          <p:cNvSpPr/>
          <p:nvPr/>
        </p:nvSpPr>
        <p:spPr>
          <a:xfrm>
            <a:off x="4358478" y="2106352"/>
            <a:ext cx="0" cy="1718310"/>
          </a:xfrm>
          <a:custGeom>
            <a:avLst/>
            <a:gdLst/>
            <a:ahLst/>
            <a:cxnLst/>
            <a:rect l="l" t="t" r="r" b="b"/>
            <a:pathLst>
              <a:path h="1718310">
                <a:moveTo>
                  <a:pt x="0" y="1717935"/>
                </a:moveTo>
                <a:lnTo>
                  <a:pt x="0" y="0"/>
                </a:lnTo>
              </a:path>
            </a:pathLst>
          </a:custGeom>
          <a:ln w="31127">
            <a:solidFill>
              <a:srgbClr val="677AA4"/>
            </a:solidFill>
          </a:ln>
        </p:spPr>
        <p:txBody>
          <a:bodyPr wrap="square" lIns="0" tIns="0" rIns="0" bIns="0" rtlCol="0"/>
          <a:lstStyle/>
          <a:p>
            <a:endParaRPr/>
          </a:p>
        </p:txBody>
      </p:sp>
      <p:sp>
        <p:nvSpPr>
          <p:cNvPr id="2878" name="object 2878"/>
          <p:cNvSpPr/>
          <p:nvPr/>
        </p:nvSpPr>
        <p:spPr>
          <a:xfrm>
            <a:off x="4491814" y="1879905"/>
            <a:ext cx="0" cy="93345"/>
          </a:xfrm>
          <a:custGeom>
            <a:avLst/>
            <a:gdLst/>
            <a:ahLst/>
            <a:cxnLst/>
            <a:rect l="l" t="t" r="r" b="b"/>
            <a:pathLst>
              <a:path h="93344">
                <a:moveTo>
                  <a:pt x="0" y="92924"/>
                </a:moveTo>
                <a:lnTo>
                  <a:pt x="0" y="0"/>
                </a:lnTo>
              </a:path>
            </a:pathLst>
          </a:custGeom>
          <a:ln w="38074">
            <a:solidFill>
              <a:srgbClr val="16446B"/>
            </a:solidFill>
          </a:ln>
        </p:spPr>
        <p:txBody>
          <a:bodyPr wrap="square" lIns="0" tIns="0" rIns="0" bIns="0" rtlCol="0"/>
          <a:lstStyle/>
          <a:p>
            <a:endParaRPr/>
          </a:p>
        </p:txBody>
      </p:sp>
      <p:sp>
        <p:nvSpPr>
          <p:cNvPr id="2879" name="object 2879"/>
          <p:cNvSpPr/>
          <p:nvPr/>
        </p:nvSpPr>
        <p:spPr>
          <a:xfrm>
            <a:off x="4491835" y="1850760"/>
            <a:ext cx="48260" cy="0"/>
          </a:xfrm>
          <a:custGeom>
            <a:avLst/>
            <a:gdLst/>
            <a:ahLst/>
            <a:cxnLst/>
            <a:rect l="l" t="t" r="r" b="b"/>
            <a:pathLst>
              <a:path w="48260">
                <a:moveTo>
                  <a:pt x="48215" y="0"/>
                </a:moveTo>
                <a:lnTo>
                  <a:pt x="0" y="0"/>
                </a:lnTo>
              </a:path>
            </a:pathLst>
          </a:custGeom>
          <a:ln w="40081">
            <a:solidFill>
              <a:srgbClr val="16446B"/>
            </a:solidFill>
          </a:ln>
        </p:spPr>
        <p:txBody>
          <a:bodyPr wrap="square" lIns="0" tIns="0" rIns="0" bIns="0" rtlCol="0"/>
          <a:lstStyle/>
          <a:p>
            <a:endParaRPr/>
          </a:p>
        </p:txBody>
      </p:sp>
      <p:sp>
        <p:nvSpPr>
          <p:cNvPr id="2880" name="object 2880"/>
          <p:cNvSpPr/>
          <p:nvPr/>
        </p:nvSpPr>
        <p:spPr>
          <a:xfrm>
            <a:off x="4577326" y="1625049"/>
            <a:ext cx="0" cy="190500"/>
          </a:xfrm>
          <a:custGeom>
            <a:avLst/>
            <a:gdLst/>
            <a:ahLst/>
            <a:cxnLst/>
            <a:rect l="l" t="t" r="r" b="b"/>
            <a:pathLst>
              <a:path h="190500">
                <a:moveTo>
                  <a:pt x="0" y="190333"/>
                </a:moveTo>
                <a:lnTo>
                  <a:pt x="0" y="0"/>
                </a:lnTo>
              </a:path>
            </a:pathLst>
          </a:custGeom>
          <a:ln w="17297">
            <a:solidFill>
              <a:srgbClr val="314C7E"/>
            </a:solidFill>
          </a:ln>
        </p:spPr>
        <p:txBody>
          <a:bodyPr wrap="square" lIns="0" tIns="0" rIns="0" bIns="0" rtlCol="0"/>
          <a:lstStyle/>
          <a:p>
            <a:endParaRPr/>
          </a:p>
        </p:txBody>
      </p:sp>
      <p:sp>
        <p:nvSpPr>
          <p:cNvPr id="2881" name="object 2881"/>
          <p:cNvSpPr/>
          <p:nvPr/>
        </p:nvSpPr>
        <p:spPr>
          <a:xfrm>
            <a:off x="4342709" y="212515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82" name="object 2882"/>
          <p:cNvSpPr/>
          <p:nvPr/>
        </p:nvSpPr>
        <p:spPr>
          <a:xfrm>
            <a:off x="4342709" y="214609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83" name="object 2883"/>
          <p:cNvSpPr/>
          <p:nvPr/>
        </p:nvSpPr>
        <p:spPr>
          <a:xfrm>
            <a:off x="4342709" y="216700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84" name="object 2884"/>
          <p:cNvSpPr/>
          <p:nvPr/>
        </p:nvSpPr>
        <p:spPr>
          <a:xfrm>
            <a:off x="4342709" y="2187912"/>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885" name="object 2885"/>
          <p:cNvSpPr/>
          <p:nvPr/>
        </p:nvSpPr>
        <p:spPr>
          <a:xfrm>
            <a:off x="4342709" y="2208852"/>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886" name="object 2886"/>
          <p:cNvSpPr/>
          <p:nvPr/>
        </p:nvSpPr>
        <p:spPr>
          <a:xfrm>
            <a:off x="4342709" y="2229789"/>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887" name="object 2887"/>
          <p:cNvSpPr/>
          <p:nvPr/>
        </p:nvSpPr>
        <p:spPr>
          <a:xfrm>
            <a:off x="4342709" y="2250719"/>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88" name="object 2888"/>
          <p:cNvSpPr/>
          <p:nvPr/>
        </p:nvSpPr>
        <p:spPr>
          <a:xfrm>
            <a:off x="4342709" y="227164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889" name="object 2889"/>
          <p:cNvSpPr/>
          <p:nvPr/>
        </p:nvSpPr>
        <p:spPr>
          <a:xfrm>
            <a:off x="4342709" y="229258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890" name="object 2890"/>
          <p:cNvSpPr/>
          <p:nvPr/>
        </p:nvSpPr>
        <p:spPr>
          <a:xfrm>
            <a:off x="4342709" y="2313500"/>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891" name="object 2891"/>
          <p:cNvSpPr/>
          <p:nvPr/>
        </p:nvSpPr>
        <p:spPr>
          <a:xfrm>
            <a:off x="4342709" y="2334417"/>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892" name="object 2892"/>
          <p:cNvSpPr/>
          <p:nvPr/>
        </p:nvSpPr>
        <p:spPr>
          <a:xfrm>
            <a:off x="4342709" y="235534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93" name="object 2893"/>
          <p:cNvSpPr/>
          <p:nvPr/>
        </p:nvSpPr>
        <p:spPr>
          <a:xfrm>
            <a:off x="4342709" y="2376272"/>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894" name="object 2894"/>
          <p:cNvSpPr/>
          <p:nvPr/>
        </p:nvSpPr>
        <p:spPr>
          <a:xfrm>
            <a:off x="4342709" y="2397202"/>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95" name="object 2895"/>
          <p:cNvSpPr/>
          <p:nvPr/>
        </p:nvSpPr>
        <p:spPr>
          <a:xfrm>
            <a:off x="4342709" y="241810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896" name="object 2896"/>
          <p:cNvSpPr/>
          <p:nvPr/>
        </p:nvSpPr>
        <p:spPr>
          <a:xfrm>
            <a:off x="4342709" y="243903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97" name="object 2897"/>
          <p:cNvSpPr/>
          <p:nvPr/>
        </p:nvSpPr>
        <p:spPr>
          <a:xfrm>
            <a:off x="4342709" y="2459983"/>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898" name="object 2898"/>
          <p:cNvSpPr/>
          <p:nvPr/>
        </p:nvSpPr>
        <p:spPr>
          <a:xfrm>
            <a:off x="4342709" y="248089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899" name="object 2899"/>
          <p:cNvSpPr/>
          <p:nvPr/>
        </p:nvSpPr>
        <p:spPr>
          <a:xfrm>
            <a:off x="4342709" y="250180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00" name="object 2900"/>
          <p:cNvSpPr/>
          <p:nvPr/>
        </p:nvSpPr>
        <p:spPr>
          <a:xfrm>
            <a:off x="4342709" y="252276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01" name="object 2901"/>
          <p:cNvSpPr/>
          <p:nvPr/>
        </p:nvSpPr>
        <p:spPr>
          <a:xfrm>
            <a:off x="4342709" y="254368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02" name="object 2902"/>
          <p:cNvSpPr/>
          <p:nvPr/>
        </p:nvSpPr>
        <p:spPr>
          <a:xfrm>
            <a:off x="4342709" y="2564622"/>
            <a:ext cx="43815" cy="0"/>
          </a:xfrm>
          <a:custGeom>
            <a:avLst/>
            <a:gdLst/>
            <a:ahLst/>
            <a:cxnLst/>
            <a:rect l="l" t="t" r="r" b="b"/>
            <a:pathLst>
              <a:path w="43814">
                <a:moveTo>
                  <a:pt x="43239" y="0"/>
                </a:moveTo>
                <a:lnTo>
                  <a:pt x="0" y="0"/>
                </a:lnTo>
              </a:path>
            </a:pathLst>
          </a:custGeom>
          <a:ln w="7505">
            <a:solidFill>
              <a:srgbClr val="AFCEDD"/>
            </a:solidFill>
          </a:ln>
        </p:spPr>
        <p:txBody>
          <a:bodyPr wrap="square" lIns="0" tIns="0" rIns="0" bIns="0" rtlCol="0"/>
          <a:lstStyle/>
          <a:p>
            <a:endParaRPr/>
          </a:p>
        </p:txBody>
      </p:sp>
      <p:sp>
        <p:nvSpPr>
          <p:cNvPr id="2903" name="object 2903"/>
          <p:cNvSpPr/>
          <p:nvPr/>
        </p:nvSpPr>
        <p:spPr>
          <a:xfrm>
            <a:off x="4342709" y="258552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04" name="object 2904"/>
          <p:cNvSpPr/>
          <p:nvPr/>
        </p:nvSpPr>
        <p:spPr>
          <a:xfrm>
            <a:off x="4342709" y="260645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05" name="object 2905"/>
          <p:cNvSpPr/>
          <p:nvPr/>
        </p:nvSpPr>
        <p:spPr>
          <a:xfrm>
            <a:off x="4342709" y="262737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06" name="object 2906"/>
          <p:cNvSpPr/>
          <p:nvPr/>
        </p:nvSpPr>
        <p:spPr>
          <a:xfrm>
            <a:off x="4342709" y="2648300"/>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07" name="object 2907"/>
          <p:cNvSpPr/>
          <p:nvPr/>
        </p:nvSpPr>
        <p:spPr>
          <a:xfrm>
            <a:off x="4342709" y="2669240"/>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08" name="object 2908"/>
          <p:cNvSpPr/>
          <p:nvPr/>
        </p:nvSpPr>
        <p:spPr>
          <a:xfrm>
            <a:off x="4342709" y="2690155"/>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09" name="object 2909"/>
          <p:cNvSpPr/>
          <p:nvPr/>
        </p:nvSpPr>
        <p:spPr>
          <a:xfrm>
            <a:off x="4342709" y="271106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10" name="object 2910"/>
          <p:cNvSpPr/>
          <p:nvPr/>
        </p:nvSpPr>
        <p:spPr>
          <a:xfrm>
            <a:off x="4342709" y="2732012"/>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11" name="object 2911"/>
          <p:cNvSpPr/>
          <p:nvPr/>
        </p:nvSpPr>
        <p:spPr>
          <a:xfrm>
            <a:off x="4342709" y="275292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12" name="object 2912"/>
          <p:cNvSpPr/>
          <p:nvPr/>
        </p:nvSpPr>
        <p:spPr>
          <a:xfrm>
            <a:off x="4342709" y="277386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13" name="object 2913"/>
          <p:cNvSpPr/>
          <p:nvPr/>
        </p:nvSpPr>
        <p:spPr>
          <a:xfrm>
            <a:off x="4342709" y="279479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14" name="object 2914"/>
          <p:cNvSpPr/>
          <p:nvPr/>
        </p:nvSpPr>
        <p:spPr>
          <a:xfrm>
            <a:off x="4342709" y="2815723"/>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15" name="object 2915"/>
          <p:cNvSpPr/>
          <p:nvPr/>
        </p:nvSpPr>
        <p:spPr>
          <a:xfrm>
            <a:off x="4342709" y="283667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16" name="object 2916"/>
          <p:cNvSpPr/>
          <p:nvPr/>
        </p:nvSpPr>
        <p:spPr>
          <a:xfrm>
            <a:off x="4342709" y="285756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17" name="object 2917"/>
          <p:cNvSpPr/>
          <p:nvPr/>
        </p:nvSpPr>
        <p:spPr>
          <a:xfrm>
            <a:off x="4342709" y="2878515"/>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18" name="object 2918"/>
          <p:cNvSpPr/>
          <p:nvPr/>
        </p:nvSpPr>
        <p:spPr>
          <a:xfrm>
            <a:off x="4342709" y="289942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19" name="object 2919"/>
          <p:cNvSpPr/>
          <p:nvPr/>
        </p:nvSpPr>
        <p:spPr>
          <a:xfrm>
            <a:off x="4342709" y="2920338"/>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20" name="object 2920"/>
          <p:cNvSpPr/>
          <p:nvPr/>
        </p:nvSpPr>
        <p:spPr>
          <a:xfrm>
            <a:off x="4342709" y="294128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21" name="object 2921"/>
          <p:cNvSpPr/>
          <p:nvPr/>
        </p:nvSpPr>
        <p:spPr>
          <a:xfrm>
            <a:off x="4342709" y="296219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22" name="object 2922"/>
          <p:cNvSpPr/>
          <p:nvPr/>
        </p:nvSpPr>
        <p:spPr>
          <a:xfrm>
            <a:off x="4342709" y="2983121"/>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23" name="object 2923"/>
          <p:cNvSpPr/>
          <p:nvPr/>
        </p:nvSpPr>
        <p:spPr>
          <a:xfrm>
            <a:off x="4342709" y="3004049"/>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24" name="object 2924"/>
          <p:cNvSpPr/>
          <p:nvPr/>
        </p:nvSpPr>
        <p:spPr>
          <a:xfrm>
            <a:off x="4342709" y="302497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25" name="object 2925"/>
          <p:cNvSpPr/>
          <p:nvPr/>
        </p:nvSpPr>
        <p:spPr>
          <a:xfrm>
            <a:off x="4342709" y="304591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26" name="object 2926"/>
          <p:cNvSpPr/>
          <p:nvPr/>
        </p:nvSpPr>
        <p:spPr>
          <a:xfrm>
            <a:off x="4342709" y="3066844"/>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27" name="object 2927"/>
          <p:cNvSpPr/>
          <p:nvPr/>
        </p:nvSpPr>
        <p:spPr>
          <a:xfrm>
            <a:off x="4342709" y="3087748"/>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28" name="object 2928"/>
          <p:cNvSpPr/>
          <p:nvPr/>
        </p:nvSpPr>
        <p:spPr>
          <a:xfrm>
            <a:off x="4342709" y="310868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29" name="object 2929"/>
          <p:cNvSpPr/>
          <p:nvPr/>
        </p:nvSpPr>
        <p:spPr>
          <a:xfrm>
            <a:off x="4342709" y="3129626"/>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30" name="object 2930"/>
          <p:cNvSpPr/>
          <p:nvPr/>
        </p:nvSpPr>
        <p:spPr>
          <a:xfrm>
            <a:off x="4342709" y="3150543"/>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31" name="object 2931"/>
          <p:cNvSpPr/>
          <p:nvPr/>
        </p:nvSpPr>
        <p:spPr>
          <a:xfrm>
            <a:off x="4342709" y="317147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32" name="object 2932"/>
          <p:cNvSpPr/>
          <p:nvPr/>
        </p:nvSpPr>
        <p:spPr>
          <a:xfrm>
            <a:off x="4342709" y="319238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33" name="object 2933"/>
          <p:cNvSpPr/>
          <p:nvPr/>
        </p:nvSpPr>
        <p:spPr>
          <a:xfrm>
            <a:off x="4342709" y="321331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34" name="object 2934"/>
          <p:cNvSpPr/>
          <p:nvPr/>
        </p:nvSpPr>
        <p:spPr>
          <a:xfrm>
            <a:off x="4342709" y="3234244"/>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35" name="object 2935"/>
          <p:cNvSpPr/>
          <p:nvPr/>
        </p:nvSpPr>
        <p:spPr>
          <a:xfrm>
            <a:off x="4342709" y="325518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36" name="object 2936"/>
          <p:cNvSpPr/>
          <p:nvPr/>
        </p:nvSpPr>
        <p:spPr>
          <a:xfrm>
            <a:off x="4342709" y="3276086"/>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37" name="object 2937"/>
          <p:cNvSpPr/>
          <p:nvPr/>
        </p:nvSpPr>
        <p:spPr>
          <a:xfrm>
            <a:off x="4342709" y="3297002"/>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38" name="object 2938"/>
          <p:cNvSpPr/>
          <p:nvPr/>
        </p:nvSpPr>
        <p:spPr>
          <a:xfrm>
            <a:off x="4342709" y="3317952"/>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39" name="object 2939"/>
          <p:cNvSpPr/>
          <p:nvPr/>
        </p:nvSpPr>
        <p:spPr>
          <a:xfrm>
            <a:off x="4342709" y="333887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40" name="object 2940"/>
          <p:cNvSpPr/>
          <p:nvPr/>
        </p:nvSpPr>
        <p:spPr>
          <a:xfrm>
            <a:off x="4342709" y="335978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41" name="object 2941"/>
          <p:cNvSpPr/>
          <p:nvPr/>
        </p:nvSpPr>
        <p:spPr>
          <a:xfrm>
            <a:off x="4342709" y="3380737"/>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42" name="object 2942"/>
          <p:cNvSpPr/>
          <p:nvPr/>
        </p:nvSpPr>
        <p:spPr>
          <a:xfrm>
            <a:off x="4342709" y="340165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43" name="object 2943"/>
          <p:cNvSpPr/>
          <p:nvPr/>
        </p:nvSpPr>
        <p:spPr>
          <a:xfrm>
            <a:off x="4577000" y="2062516"/>
            <a:ext cx="0" cy="312420"/>
          </a:xfrm>
          <a:custGeom>
            <a:avLst/>
            <a:gdLst/>
            <a:ahLst/>
            <a:cxnLst/>
            <a:rect l="l" t="t" r="r" b="b"/>
            <a:pathLst>
              <a:path h="312419">
                <a:moveTo>
                  <a:pt x="0" y="311886"/>
                </a:moveTo>
                <a:lnTo>
                  <a:pt x="0" y="0"/>
                </a:lnTo>
              </a:path>
            </a:pathLst>
          </a:custGeom>
          <a:ln w="25018">
            <a:solidFill>
              <a:srgbClr val="314C7E"/>
            </a:solidFill>
          </a:ln>
        </p:spPr>
        <p:txBody>
          <a:bodyPr wrap="square" lIns="0" tIns="0" rIns="0" bIns="0" rtlCol="0"/>
          <a:lstStyle/>
          <a:p>
            <a:endParaRPr/>
          </a:p>
        </p:txBody>
      </p:sp>
      <p:sp>
        <p:nvSpPr>
          <p:cNvPr id="2944" name="object 2944"/>
          <p:cNvSpPr/>
          <p:nvPr/>
        </p:nvSpPr>
        <p:spPr>
          <a:xfrm>
            <a:off x="4535590" y="2082432"/>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2945" name="object 2945"/>
          <p:cNvSpPr/>
          <p:nvPr/>
        </p:nvSpPr>
        <p:spPr>
          <a:xfrm>
            <a:off x="4535590" y="2103348"/>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2946" name="object 2946"/>
          <p:cNvSpPr/>
          <p:nvPr/>
        </p:nvSpPr>
        <p:spPr>
          <a:xfrm>
            <a:off x="4535590" y="2124278"/>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2947" name="object 2947"/>
          <p:cNvSpPr/>
          <p:nvPr/>
        </p:nvSpPr>
        <p:spPr>
          <a:xfrm>
            <a:off x="4535590" y="2145228"/>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2948" name="object 2948"/>
          <p:cNvSpPr/>
          <p:nvPr/>
        </p:nvSpPr>
        <p:spPr>
          <a:xfrm>
            <a:off x="4510641" y="1972834"/>
            <a:ext cx="132715" cy="90170"/>
          </a:xfrm>
          <a:custGeom>
            <a:avLst/>
            <a:gdLst/>
            <a:ahLst/>
            <a:cxnLst/>
            <a:rect l="l" t="t" r="r" b="b"/>
            <a:pathLst>
              <a:path w="132714" h="90169">
                <a:moveTo>
                  <a:pt x="132695" y="0"/>
                </a:moveTo>
                <a:lnTo>
                  <a:pt x="0" y="0"/>
                </a:lnTo>
                <a:lnTo>
                  <a:pt x="0" y="89673"/>
                </a:lnTo>
                <a:lnTo>
                  <a:pt x="132695" y="89673"/>
                </a:lnTo>
                <a:lnTo>
                  <a:pt x="132695" y="0"/>
                </a:lnTo>
                <a:close/>
              </a:path>
            </a:pathLst>
          </a:custGeom>
          <a:solidFill>
            <a:srgbClr val="FFF9FF"/>
          </a:solidFill>
        </p:spPr>
        <p:txBody>
          <a:bodyPr wrap="square" lIns="0" tIns="0" rIns="0" bIns="0" rtlCol="0"/>
          <a:lstStyle/>
          <a:p>
            <a:endParaRPr/>
          </a:p>
        </p:txBody>
      </p:sp>
      <p:sp>
        <p:nvSpPr>
          <p:cNvPr id="2949" name="object 2949"/>
          <p:cNvSpPr/>
          <p:nvPr/>
        </p:nvSpPr>
        <p:spPr>
          <a:xfrm>
            <a:off x="4525435" y="1886143"/>
            <a:ext cx="103505" cy="86995"/>
          </a:xfrm>
          <a:custGeom>
            <a:avLst/>
            <a:gdLst/>
            <a:ahLst/>
            <a:cxnLst/>
            <a:rect l="l" t="t" r="r" b="b"/>
            <a:pathLst>
              <a:path w="103504" h="86994">
                <a:moveTo>
                  <a:pt x="103153" y="0"/>
                </a:moveTo>
                <a:lnTo>
                  <a:pt x="0" y="0"/>
                </a:lnTo>
                <a:lnTo>
                  <a:pt x="0" y="86691"/>
                </a:lnTo>
                <a:lnTo>
                  <a:pt x="103153" y="86691"/>
                </a:lnTo>
                <a:lnTo>
                  <a:pt x="103153" y="0"/>
                </a:lnTo>
                <a:close/>
              </a:path>
            </a:pathLst>
          </a:custGeom>
          <a:solidFill>
            <a:srgbClr val="FFF9FF"/>
          </a:solidFill>
        </p:spPr>
        <p:txBody>
          <a:bodyPr wrap="square" lIns="0" tIns="0" rIns="0" bIns="0" rtlCol="0"/>
          <a:lstStyle/>
          <a:p>
            <a:endParaRPr/>
          </a:p>
        </p:txBody>
      </p:sp>
      <p:sp>
        <p:nvSpPr>
          <p:cNvPr id="2950" name="object 2950"/>
          <p:cNvSpPr/>
          <p:nvPr/>
        </p:nvSpPr>
        <p:spPr>
          <a:xfrm>
            <a:off x="4540049" y="1815367"/>
            <a:ext cx="74295" cy="71120"/>
          </a:xfrm>
          <a:custGeom>
            <a:avLst/>
            <a:gdLst/>
            <a:ahLst/>
            <a:cxnLst/>
            <a:rect l="l" t="t" r="r" b="b"/>
            <a:pathLst>
              <a:path w="74295" h="71119">
                <a:moveTo>
                  <a:pt x="73878" y="0"/>
                </a:moveTo>
                <a:lnTo>
                  <a:pt x="0" y="0"/>
                </a:lnTo>
                <a:lnTo>
                  <a:pt x="0" y="70773"/>
                </a:lnTo>
                <a:lnTo>
                  <a:pt x="73878" y="70773"/>
                </a:lnTo>
                <a:lnTo>
                  <a:pt x="73878" y="0"/>
                </a:lnTo>
                <a:close/>
              </a:path>
            </a:pathLst>
          </a:custGeom>
          <a:solidFill>
            <a:srgbClr val="FFF9FF"/>
          </a:solidFill>
        </p:spPr>
        <p:txBody>
          <a:bodyPr wrap="square" lIns="0" tIns="0" rIns="0" bIns="0" rtlCol="0"/>
          <a:lstStyle/>
          <a:p>
            <a:endParaRPr/>
          </a:p>
        </p:txBody>
      </p:sp>
      <p:sp>
        <p:nvSpPr>
          <p:cNvPr id="2951" name="object 2951"/>
          <p:cNvSpPr/>
          <p:nvPr/>
        </p:nvSpPr>
        <p:spPr>
          <a:xfrm>
            <a:off x="4525549" y="1986404"/>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2952" name="object 2952"/>
          <p:cNvSpPr/>
          <p:nvPr/>
        </p:nvSpPr>
        <p:spPr>
          <a:xfrm>
            <a:off x="4525549" y="2007320"/>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2953" name="object 2953"/>
          <p:cNvSpPr/>
          <p:nvPr/>
        </p:nvSpPr>
        <p:spPr>
          <a:xfrm>
            <a:off x="4525549" y="2028258"/>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2954" name="object 2954"/>
          <p:cNvSpPr/>
          <p:nvPr/>
        </p:nvSpPr>
        <p:spPr>
          <a:xfrm>
            <a:off x="4525549" y="2049175"/>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2955" name="object 2955"/>
          <p:cNvSpPr/>
          <p:nvPr/>
        </p:nvSpPr>
        <p:spPr>
          <a:xfrm>
            <a:off x="4538640" y="1898084"/>
            <a:ext cx="34925" cy="0"/>
          </a:xfrm>
          <a:custGeom>
            <a:avLst/>
            <a:gdLst/>
            <a:ahLst/>
            <a:cxnLst/>
            <a:rect l="l" t="t" r="r" b="b"/>
            <a:pathLst>
              <a:path w="34925">
                <a:moveTo>
                  <a:pt x="34472" y="0"/>
                </a:moveTo>
                <a:lnTo>
                  <a:pt x="0" y="0"/>
                </a:lnTo>
              </a:path>
            </a:pathLst>
          </a:custGeom>
          <a:ln w="7493">
            <a:solidFill>
              <a:srgbClr val="008C99"/>
            </a:solidFill>
          </a:ln>
        </p:spPr>
        <p:txBody>
          <a:bodyPr wrap="square" lIns="0" tIns="0" rIns="0" bIns="0" rtlCol="0"/>
          <a:lstStyle/>
          <a:p>
            <a:endParaRPr/>
          </a:p>
        </p:txBody>
      </p:sp>
      <p:sp>
        <p:nvSpPr>
          <p:cNvPr id="2956" name="object 2956"/>
          <p:cNvSpPr/>
          <p:nvPr/>
        </p:nvSpPr>
        <p:spPr>
          <a:xfrm>
            <a:off x="4538640" y="1918991"/>
            <a:ext cx="34925" cy="0"/>
          </a:xfrm>
          <a:custGeom>
            <a:avLst/>
            <a:gdLst/>
            <a:ahLst/>
            <a:cxnLst/>
            <a:rect l="l" t="t" r="r" b="b"/>
            <a:pathLst>
              <a:path w="34925">
                <a:moveTo>
                  <a:pt x="34472" y="0"/>
                </a:moveTo>
                <a:lnTo>
                  <a:pt x="0" y="0"/>
                </a:lnTo>
              </a:path>
            </a:pathLst>
          </a:custGeom>
          <a:ln w="7480">
            <a:solidFill>
              <a:srgbClr val="008C99"/>
            </a:solidFill>
          </a:ln>
        </p:spPr>
        <p:txBody>
          <a:bodyPr wrap="square" lIns="0" tIns="0" rIns="0" bIns="0" rtlCol="0"/>
          <a:lstStyle/>
          <a:p>
            <a:endParaRPr/>
          </a:p>
        </p:txBody>
      </p:sp>
      <p:sp>
        <p:nvSpPr>
          <p:cNvPr id="2957" name="object 2957"/>
          <p:cNvSpPr/>
          <p:nvPr/>
        </p:nvSpPr>
        <p:spPr>
          <a:xfrm>
            <a:off x="4538640" y="1939941"/>
            <a:ext cx="34925" cy="0"/>
          </a:xfrm>
          <a:custGeom>
            <a:avLst/>
            <a:gdLst/>
            <a:ahLst/>
            <a:cxnLst/>
            <a:rect l="l" t="t" r="r" b="b"/>
            <a:pathLst>
              <a:path w="34925">
                <a:moveTo>
                  <a:pt x="34472" y="0"/>
                </a:moveTo>
                <a:lnTo>
                  <a:pt x="0" y="0"/>
                </a:lnTo>
              </a:path>
            </a:pathLst>
          </a:custGeom>
          <a:ln w="7492">
            <a:solidFill>
              <a:srgbClr val="008C99"/>
            </a:solidFill>
          </a:ln>
        </p:spPr>
        <p:txBody>
          <a:bodyPr wrap="square" lIns="0" tIns="0" rIns="0" bIns="0" rtlCol="0"/>
          <a:lstStyle/>
          <a:p>
            <a:endParaRPr/>
          </a:p>
        </p:txBody>
      </p:sp>
      <p:sp>
        <p:nvSpPr>
          <p:cNvPr id="2958" name="object 2958"/>
          <p:cNvSpPr/>
          <p:nvPr/>
        </p:nvSpPr>
        <p:spPr>
          <a:xfrm>
            <a:off x="4548882" y="1830461"/>
            <a:ext cx="24765" cy="0"/>
          </a:xfrm>
          <a:custGeom>
            <a:avLst/>
            <a:gdLst/>
            <a:ahLst/>
            <a:cxnLst/>
            <a:rect l="l" t="t" r="r" b="b"/>
            <a:pathLst>
              <a:path w="24764">
                <a:moveTo>
                  <a:pt x="24230" y="0"/>
                </a:moveTo>
                <a:lnTo>
                  <a:pt x="0" y="0"/>
                </a:lnTo>
              </a:path>
            </a:pathLst>
          </a:custGeom>
          <a:ln w="7480">
            <a:solidFill>
              <a:srgbClr val="008C99"/>
            </a:solidFill>
          </a:ln>
        </p:spPr>
        <p:txBody>
          <a:bodyPr wrap="square" lIns="0" tIns="0" rIns="0" bIns="0" rtlCol="0"/>
          <a:lstStyle/>
          <a:p>
            <a:endParaRPr/>
          </a:p>
        </p:txBody>
      </p:sp>
      <p:sp>
        <p:nvSpPr>
          <p:cNvPr id="2959" name="object 2959"/>
          <p:cNvSpPr/>
          <p:nvPr/>
        </p:nvSpPr>
        <p:spPr>
          <a:xfrm>
            <a:off x="4548882" y="1851366"/>
            <a:ext cx="24765" cy="0"/>
          </a:xfrm>
          <a:custGeom>
            <a:avLst/>
            <a:gdLst/>
            <a:ahLst/>
            <a:cxnLst/>
            <a:rect l="l" t="t" r="r" b="b"/>
            <a:pathLst>
              <a:path w="24764">
                <a:moveTo>
                  <a:pt x="24230" y="0"/>
                </a:moveTo>
                <a:lnTo>
                  <a:pt x="0" y="0"/>
                </a:lnTo>
              </a:path>
            </a:pathLst>
          </a:custGeom>
          <a:ln w="7492">
            <a:solidFill>
              <a:srgbClr val="008C99"/>
            </a:solidFill>
          </a:ln>
        </p:spPr>
        <p:txBody>
          <a:bodyPr wrap="square" lIns="0" tIns="0" rIns="0" bIns="0" rtlCol="0"/>
          <a:lstStyle/>
          <a:p>
            <a:endParaRPr/>
          </a:p>
        </p:txBody>
      </p:sp>
      <p:sp>
        <p:nvSpPr>
          <p:cNvPr id="2960" name="object 2960"/>
          <p:cNvSpPr/>
          <p:nvPr/>
        </p:nvSpPr>
        <p:spPr>
          <a:xfrm>
            <a:off x="4477558" y="2062527"/>
            <a:ext cx="48260" cy="102870"/>
          </a:xfrm>
          <a:custGeom>
            <a:avLst/>
            <a:gdLst/>
            <a:ahLst/>
            <a:cxnLst/>
            <a:rect l="l" t="t" r="r" b="b"/>
            <a:pathLst>
              <a:path w="48260" h="102869">
                <a:moveTo>
                  <a:pt x="0" y="102654"/>
                </a:moveTo>
                <a:lnTo>
                  <a:pt x="47854" y="102654"/>
                </a:lnTo>
                <a:lnTo>
                  <a:pt x="47854" y="0"/>
                </a:lnTo>
                <a:lnTo>
                  <a:pt x="0" y="0"/>
                </a:lnTo>
                <a:lnTo>
                  <a:pt x="0" y="102654"/>
                </a:lnTo>
                <a:close/>
              </a:path>
            </a:pathLst>
          </a:custGeom>
          <a:solidFill>
            <a:srgbClr val="008C99"/>
          </a:solidFill>
        </p:spPr>
        <p:txBody>
          <a:bodyPr wrap="square" lIns="0" tIns="0" rIns="0" bIns="0" rtlCol="0"/>
          <a:lstStyle/>
          <a:p>
            <a:endParaRPr/>
          </a:p>
        </p:txBody>
      </p:sp>
      <p:sp>
        <p:nvSpPr>
          <p:cNvPr id="2961" name="object 2961"/>
          <p:cNvSpPr/>
          <p:nvPr/>
        </p:nvSpPr>
        <p:spPr>
          <a:xfrm>
            <a:off x="4548882" y="1872292"/>
            <a:ext cx="24765" cy="0"/>
          </a:xfrm>
          <a:custGeom>
            <a:avLst/>
            <a:gdLst/>
            <a:ahLst/>
            <a:cxnLst/>
            <a:rect l="l" t="t" r="r" b="b"/>
            <a:pathLst>
              <a:path w="24764">
                <a:moveTo>
                  <a:pt x="24230" y="0"/>
                </a:moveTo>
                <a:lnTo>
                  <a:pt x="0" y="0"/>
                </a:lnTo>
              </a:path>
            </a:pathLst>
          </a:custGeom>
          <a:ln w="7480">
            <a:solidFill>
              <a:srgbClr val="008C99"/>
            </a:solidFill>
          </a:ln>
        </p:spPr>
        <p:txBody>
          <a:bodyPr wrap="square" lIns="0" tIns="0" rIns="0" bIns="0" rtlCol="0"/>
          <a:lstStyle/>
          <a:p>
            <a:endParaRPr/>
          </a:p>
        </p:txBody>
      </p:sp>
      <p:sp>
        <p:nvSpPr>
          <p:cNvPr id="2962" name="object 2962"/>
          <p:cNvSpPr/>
          <p:nvPr/>
        </p:nvSpPr>
        <p:spPr>
          <a:xfrm>
            <a:off x="4538640" y="1960857"/>
            <a:ext cx="34925" cy="0"/>
          </a:xfrm>
          <a:custGeom>
            <a:avLst/>
            <a:gdLst/>
            <a:ahLst/>
            <a:cxnLst/>
            <a:rect l="l" t="t" r="r" b="b"/>
            <a:pathLst>
              <a:path w="34925">
                <a:moveTo>
                  <a:pt x="34472" y="0"/>
                </a:moveTo>
                <a:lnTo>
                  <a:pt x="0" y="0"/>
                </a:lnTo>
              </a:path>
            </a:pathLst>
          </a:custGeom>
          <a:ln w="7492">
            <a:solidFill>
              <a:srgbClr val="008C99"/>
            </a:solidFill>
          </a:ln>
        </p:spPr>
        <p:txBody>
          <a:bodyPr wrap="square" lIns="0" tIns="0" rIns="0" bIns="0" rtlCol="0"/>
          <a:lstStyle/>
          <a:p>
            <a:endParaRPr/>
          </a:p>
        </p:txBody>
      </p:sp>
      <p:sp>
        <p:nvSpPr>
          <p:cNvPr id="2963" name="object 2963"/>
          <p:cNvSpPr/>
          <p:nvPr/>
        </p:nvSpPr>
        <p:spPr>
          <a:xfrm>
            <a:off x="4490088" y="2085055"/>
            <a:ext cx="23495" cy="0"/>
          </a:xfrm>
          <a:custGeom>
            <a:avLst/>
            <a:gdLst/>
            <a:ahLst/>
            <a:cxnLst/>
            <a:rect l="l" t="t" r="r" b="b"/>
            <a:pathLst>
              <a:path w="23495">
                <a:moveTo>
                  <a:pt x="23355" y="0"/>
                </a:moveTo>
                <a:lnTo>
                  <a:pt x="0" y="0"/>
                </a:lnTo>
              </a:path>
            </a:pathLst>
          </a:custGeom>
          <a:ln w="7492">
            <a:solidFill>
              <a:srgbClr val="AFCEDD"/>
            </a:solidFill>
          </a:ln>
        </p:spPr>
        <p:txBody>
          <a:bodyPr wrap="square" lIns="0" tIns="0" rIns="0" bIns="0" rtlCol="0"/>
          <a:lstStyle/>
          <a:p>
            <a:endParaRPr/>
          </a:p>
        </p:txBody>
      </p:sp>
      <p:sp>
        <p:nvSpPr>
          <p:cNvPr id="2964" name="object 2964"/>
          <p:cNvSpPr/>
          <p:nvPr/>
        </p:nvSpPr>
        <p:spPr>
          <a:xfrm>
            <a:off x="4490088" y="2105972"/>
            <a:ext cx="23495" cy="0"/>
          </a:xfrm>
          <a:custGeom>
            <a:avLst/>
            <a:gdLst/>
            <a:ahLst/>
            <a:cxnLst/>
            <a:rect l="l" t="t" r="r" b="b"/>
            <a:pathLst>
              <a:path w="23495">
                <a:moveTo>
                  <a:pt x="23355" y="0"/>
                </a:moveTo>
                <a:lnTo>
                  <a:pt x="0" y="0"/>
                </a:lnTo>
              </a:path>
            </a:pathLst>
          </a:custGeom>
          <a:ln w="7492">
            <a:solidFill>
              <a:srgbClr val="AFCEDD"/>
            </a:solidFill>
          </a:ln>
        </p:spPr>
        <p:txBody>
          <a:bodyPr wrap="square" lIns="0" tIns="0" rIns="0" bIns="0" rtlCol="0"/>
          <a:lstStyle/>
          <a:p>
            <a:endParaRPr/>
          </a:p>
        </p:txBody>
      </p:sp>
      <p:sp>
        <p:nvSpPr>
          <p:cNvPr id="2965" name="object 2965"/>
          <p:cNvSpPr/>
          <p:nvPr/>
        </p:nvSpPr>
        <p:spPr>
          <a:xfrm>
            <a:off x="4490088" y="2126900"/>
            <a:ext cx="23495" cy="0"/>
          </a:xfrm>
          <a:custGeom>
            <a:avLst/>
            <a:gdLst/>
            <a:ahLst/>
            <a:cxnLst/>
            <a:rect l="l" t="t" r="r" b="b"/>
            <a:pathLst>
              <a:path w="23495">
                <a:moveTo>
                  <a:pt x="23355" y="0"/>
                </a:moveTo>
                <a:lnTo>
                  <a:pt x="0" y="0"/>
                </a:lnTo>
              </a:path>
            </a:pathLst>
          </a:custGeom>
          <a:ln w="7480">
            <a:solidFill>
              <a:srgbClr val="AFCEDD"/>
            </a:solidFill>
          </a:ln>
        </p:spPr>
        <p:txBody>
          <a:bodyPr wrap="square" lIns="0" tIns="0" rIns="0" bIns="0" rtlCol="0"/>
          <a:lstStyle/>
          <a:p>
            <a:endParaRPr/>
          </a:p>
        </p:txBody>
      </p:sp>
      <p:sp>
        <p:nvSpPr>
          <p:cNvPr id="2966" name="object 2966"/>
          <p:cNvSpPr/>
          <p:nvPr/>
        </p:nvSpPr>
        <p:spPr>
          <a:xfrm>
            <a:off x="4490088" y="2147816"/>
            <a:ext cx="23495" cy="0"/>
          </a:xfrm>
          <a:custGeom>
            <a:avLst/>
            <a:gdLst/>
            <a:ahLst/>
            <a:cxnLst/>
            <a:rect l="l" t="t" r="r" b="b"/>
            <a:pathLst>
              <a:path w="23495">
                <a:moveTo>
                  <a:pt x="23355" y="0"/>
                </a:moveTo>
                <a:lnTo>
                  <a:pt x="0" y="0"/>
                </a:lnTo>
              </a:path>
            </a:pathLst>
          </a:custGeom>
          <a:ln w="7480">
            <a:solidFill>
              <a:srgbClr val="AFCEDD"/>
            </a:solidFill>
          </a:ln>
        </p:spPr>
        <p:txBody>
          <a:bodyPr wrap="square" lIns="0" tIns="0" rIns="0" bIns="0" rtlCol="0"/>
          <a:lstStyle/>
          <a:p>
            <a:endParaRPr/>
          </a:p>
        </p:txBody>
      </p:sp>
      <p:sp>
        <p:nvSpPr>
          <p:cNvPr id="2967" name="object 2967"/>
          <p:cNvSpPr/>
          <p:nvPr/>
        </p:nvSpPr>
        <p:spPr>
          <a:xfrm>
            <a:off x="4628602" y="2165157"/>
            <a:ext cx="0" cy="99060"/>
          </a:xfrm>
          <a:custGeom>
            <a:avLst/>
            <a:gdLst/>
            <a:ahLst/>
            <a:cxnLst/>
            <a:rect l="l" t="t" r="r" b="b"/>
            <a:pathLst>
              <a:path h="99060">
                <a:moveTo>
                  <a:pt x="0" y="98642"/>
                </a:moveTo>
                <a:lnTo>
                  <a:pt x="0" y="0"/>
                </a:lnTo>
              </a:path>
            </a:pathLst>
          </a:custGeom>
          <a:ln w="33439">
            <a:solidFill>
              <a:srgbClr val="AFCEDD"/>
            </a:solidFill>
          </a:ln>
        </p:spPr>
        <p:txBody>
          <a:bodyPr wrap="square" lIns="0" tIns="0" rIns="0" bIns="0" rtlCol="0"/>
          <a:lstStyle/>
          <a:p>
            <a:endParaRPr/>
          </a:p>
        </p:txBody>
      </p:sp>
      <p:sp>
        <p:nvSpPr>
          <p:cNvPr id="2968" name="object 2968"/>
          <p:cNvSpPr/>
          <p:nvPr/>
        </p:nvSpPr>
        <p:spPr>
          <a:xfrm>
            <a:off x="4747928" y="2165157"/>
            <a:ext cx="0" cy="99060"/>
          </a:xfrm>
          <a:custGeom>
            <a:avLst/>
            <a:gdLst/>
            <a:ahLst/>
            <a:cxnLst/>
            <a:rect l="l" t="t" r="r" b="b"/>
            <a:pathLst>
              <a:path h="99060">
                <a:moveTo>
                  <a:pt x="0" y="98642"/>
                </a:moveTo>
                <a:lnTo>
                  <a:pt x="0" y="0"/>
                </a:lnTo>
              </a:path>
            </a:pathLst>
          </a:custGeom>
          <a:ln w="22783">
            <a:solidFill>
              <a:srgbClr val="16446B"/>
            </a:solidFill>
          </a:ln>
        </p:spPr>
        <p:txBody>
          <a:bodyPr wrap="square" lIns="0" tIns="0" rIns="0" bIns="0" rtlCol="0"/>
          <a:lstStyle/>
          <a:p>
            <a:endParaRPr/>
          </a:p>
        </p:txBody>
      </p:sp>
      <p:sp>
        <p:nvSpPr>
          <p:cNvPr id="2969" name="object 2969"/>
          <p:cNvSpPr/>
          <p:nvPr/>
        </p:nvSpPr>
        <p:spPr>
          <a:xfrm>
            <a:off x="4692966" y="2165157"/>
            <a:ext cx="0" cy="99060"/>
          </a:xfrm>
          <a:custGeom>
            <a:avLst/>
            <a:gdLst/>
            <a:ahLst/>
            <a:cxnLst/>
            <a:rect l="l" t="t" r="r" b="b"/>
            <a:pathLst>
              <a:path h="99060">
                <a:moveTo>
                  <a:pt x="0" y="98642"/>
                </a:moveTo>
                <a:lnTo>
                  <a:pt x="0" y="0"/>
                </a:lnTo>
              </a:path>
            </a:pathLst>
          </a:custGeom>
          <a:ln w="39497">
            <a:solidFill>
              <a:srgbClr val="008C99"/>
            </a:solidFill>
          </a:ln>
        </p:spPr>
        <p:txBody>
          <a:bodyPr wrap="square" lIns="0" tIns="0" rIns="0" bIns="0" rtlCol="0"/>
          <a:lstStyle/>
          <a:p>
            <a:endParaRPr/>
          </a:p>
        </p:txBody>
      </p:sp>
      <p:sp>
        <p:nvSpPr>
          <p:cNvPr id="2970" name="object 2970"/>
          <p:cNvSpPr/>
          <p:nvPr/>
        </p:nvSpPr>
        <p:spPr>
          <a:xfrm>
            <a:off x="4599090" y="2062527"/>
            <a:ext cx="29845" cy="102870"/>
          </a:xfrm>
          <a:custGeom>
            <a:avLst/>
            <a:gdLst/>
            <a:ahLst/>
            <a:cxnLst/>
            <a:rect l="l" t="t" r="r" b="b"/>
            <a:pathLst>
              <a:path w="29845" h="102869">
                <a:moveTo>
                  <a:pt x="0" y="102654"/>
                </a:moveTo>
                <a:lnTo>
                  <a:pt x="29499" y="102654"/>
                </a:lnTo>
                <a:lnTo>
                  <a:pt x="29499" y="0"/>
                </a:lnTo>
                <a:lnTo>
                  <a:pt x="0" y="0"/>
                </a:lnTo>
                <a:lnTo>
                  <a:pt x="0" y="102654"/>
                </a:lnTo>
                <a:close/>
              </a:path>
            </a:pathLst>
          </a:custGeom>
          <a:solidFill>
            <a:srgbClr val="AFCEDD"/>
          </a:solidFill>
        </p:spPr>
        <p:txBody>
          <a:bodyPr wrap="square" lIns="0" tIns="0" rIns="0" bIns="0" rtlCol="0"/>
          <a:lstStyle/>
          <a:p>
            <a:endParaRPr/>
          </a:p>
        </p:txBody>
      </p:sp>
      <p:sp>
        <p:nvSpPr>
          <p:cNvPr id="2971" name="object 2971"/>
          <p:cNvSpPr/>
          <p:nvPr/>
        </p:nvSpPr>
        <p:spPr>
          <a:xfrm>
            <a:off x="4628592" y="2062527"/>
            <a:ext cx="48260" cy="102870"/>
          </a:xfrm>
          <a:custGeom>
            <a:avLst/>
            <a:gdLst/>
            <a:ahLst/>
            <a:cxnLst/>
            <a:rect l="l" t="t" r="r" b="b"/>
            <a:pathLst>
              <a:path w="48260" h="102869">
                <a:moveTo>
                  <a:pt x="0" y="102654"/>
                </a:moveTo>
                <a:lnTo>
                  <a:pt x="47854" y="102654"/>
                </a:lnTo>
                <a:lnTo>
                  <a:pt x="47854" y="0"/>
                </a:lnTo>
                <a:lnTo>
                  <a:pt x="0" y="0"/>
                </a:lnTo>
                <a:lnTo>
                  <a:pt x="0" y="102654"/>
                </a:lnTo>
                <a:close/>
              </a:path>
            </a:pathLst>
          </a:custGeom>
          <a:solidFill>
            <a:srgbClr val="008C99"/>
          </a:solidFill>
        </p:spPr>
        <p:txBody>
          <a:bodyPr wrap="square" lIns="0" tIns="0" rIns="0" bIns="0" rtlCol="0"/>
          <a:lstStyle/>
          <a:p>
            <a:endParaRPr/>
          </a:p>
        </p:txBody>
      </p:sp>
      <p:sp>
        <p:nvSpPr>
          <p:cNvPr id="2972" name="object 2972"/>
          <p:cNvSpPr/>
          <p:nvPr/>
        </p:nvSpPr>
        <p:spPr>
          <a:xfrm>
            <a:off x="4676425" y="2062527"/>
            <a:ext cx="92075" cy="102870"/>
          </a:xfrm>
          <a:custGeom>
            <a:avLst/>
            <a:gdLst/>
            <a:ahLst/>
            <a:cxnLst/>
            <a:rect l="l" t="t" r="r" b="b"/>
            <a:pathLst>
              <a:path w="92075" h="102869">
                <a:moveTo>
                  <a:pt x="91608" y="0"/>
                </a:moveTo>
                <a:lnTo>
                  <a:pt x="0" y="0"/>
                </a:lnTo>
                <a:lnTo>
                  <a:pt x="0" y="102654"/>
                </a:lnTo>
                <a:lnTo>
                  <a:pt x="91608" y="102654"/>
                </a:lnTo>
                <a:lnTo>
                  <a:pt x="91608" y="0"/>
                </a:lnTo>
                <a:close/>
              </a:path>
            </a:pathLst>
          </a:custGeom>
          <a:solidFill>
            <a:srgbClr val="16446B"/>
          </a:solidFill>
        </p:spPr>
        <p:txBody>
          <a:bodyPr wrap="square" lIns="0" tIns="0" rIns="0" bIns="0" rtlCol="0"/>
          <a:lstStyle/>
          <a:p>
            <a:endParaRPr/>
          </a:p>
        </p:txBody>
      </p:sp>
      <p:sp>
        <p:nvSpPr>
          <p:cNvPr id="2973" name="object 2973"/>
          <p:cNvSpPr/>
          <p:nvPr/>
        </p:nvSpPr>
        <p:spPr>
          <a:xfrm>
            <a:off x="4685581" y="1967493"/>
            <a:ext cx="0" cy="95250"/>
          </a:xfrm>
          <a:custGeom>
            <a:avLst/>
            <a:gdLst/>
            <a:ahLst/>
            <a:cxnLst/>
            <a:rect l="l" t="t" r="r" b="b"/>
            <a:pathLst>
              <a:path h="95250">
                <a:moveTo>
                  <a:pt x="0" y="95031"/>
                </a:moveTo>
                <a:lnTo>
                  <a:pt x="0" y="0"/>
                </a:lnTo>
              </a:path>
            </a:pathLst>
          </a:custGeom>
          <a:ln w="47866">
            <a:solidFill>
              <a:srgbClr val="16446B"/>
            </a:solidFill>
          </a:ln>
        </p:spPr>
        <p:txBody>
          <a:bodyPr wrap="square" lIns="0" tIns="0" rIns="0" bIns="0" rtlCol="0"/>
          <a:lstStyle/>
          <a:p>
            <a:endParaRPr/>
          </a:p>
        </p:txBody>
      </p:sp>
      <p:sp>
        <p:nvSpPr>
          <p:cNvPr id="2974" name="object 2974"/>
          <p:cNvSpPr/>
          <p:nvPr/>
        </p:nvSpPr>
        <p:spPr>
          <a:xfrm>
            <a:off x="4795504" y="2106352"/>
            <a:ext cx="0" cy="1718310"/>
          </a:xfrm>
          <a:custGeom>
            <a:avLst/>
            <a:gdLst/>
            <a:ahLst/>
            <a:cxnLst/>
            <a:rect l="l" t="t" r="r" b="b"/>
            <a:pathLst>
              <a:path h="1718310">
                <a:moveTo>
                  <a:pt x="0" y="1717935"/>
                </a:moveTo>
                <a:lnTo>
                  <a:pt x="0" y="0"/>
                </a:lnTo>
              </a:path>
            </a:pathLst>
          </a:custGeom>
          <a:ln w="31127">
            <a:solidFill>
              <a:srgbClr val="677AA4"/>
            </a:solidFill>
          </a:ln>
        </p:spPr>
        <p:txBody>
          <a:bodyPr wrap="square" lIns="0" tIns="0" rIns="0" bIns="0" rtlCol="0"/>
          <a:lstStyle/>
          <a:p>
            <a:endParaRPr/>
          </a:p>
        </p:txBody>
      </p:sp>
      <p:sp>
        <p:nvSpPr>
          <p:cNvPr id="2975" name="object 2975"/>
          <p:cNvSpPr/>
          <p:nvPr/>
        </p:nvSpPr>
        <p:spPr>
          <a:xfrm>
            <a:off x="4662168" y="1879905"/>
            <a:ext cx="0" cy="93345"/>
          </a:xfrm>
          <a:custGeom>
            <a:avLst/>
            <a:gdLst/>
            <a:ahLst/>
            <a:cxnLst/>
            <a:rect l="l" t="t" r="r" b="b"/>
            <a:pathLst>
              <a:path h="93344">
                <a:moveTo>
                  <a:pt x="0" y="92924"/>
                </a:moveTo>
                <a:lnTo>
                  <a:pt x="0" y="0"/>
                </a:lnTo>
              </a:path>
            </a:pathLst>
          </a:custGeom>
          <a:ln w="38049">
            <a:solidFill>
              <a:srgbClr val="16446B"/>
            </a:solidFill>
          </a:ln>
        </p:spPr>
        <p:txBody>
          <a:bodyPr wrap="square" lIns="0" tIns="0" rIns="0" bIns="0" rtlCol="0"/>
          <a:lstStyle/>
          <a:p>
            <a:endParaRPr/>
          </a:p>
        </p:txBody>
      </p:sp>
      <p:sp>
        <p:nvSpPr>
          <p:cNvPr id="2976" name="object 2976"/>
          <p:cNvSpPr/>
          <p:nvPr/>
        </p:nvSpPr>
        <p:spPr>
          <a:xfrm>
            <a:off x="4613930" y="1850760"/>
            <a:ext cx="48260" cy="0"/>
          </a:xfrm>
          <a:custGeom>
            <a:avLst/>
            <a:gdLst/>
            <a:ahLst/>
            <a:cxnLst/>
            <a:rect l="l" t="t" r="r" b="b"/>
            <a:pathLst>
              <a:path w="48260">
                <a:moveTo>
                  <a:pt x="48238" y="0"/>
                </a:moveTo>
                <a:lnTo>
                  <a:pt x="0" y="0"/>
                </a:lnTo>
              </a:path>
            </a:pathLst>
          </a:custGeom>
          <a:ln w="40081">
            <a:solidFill>
              <a:srgbClr val="16446B"/>
            </a:solidFill>
          </a:ln>
        </p:spPr>
        <p:txBody>
          <a:bodyPr wrap="square" lIns="0" tIns="0" rIns="0" bIns="0" rtlCol="0"/>
          <a:lstStyle/>
          <a:p>
            <a:endParaRPr/>
          </a:p>
        </p:txBody>
      </p:sp>
      <p:sp>
        <p:nvSpPr>
          <p:cNvPr id="2977" name="object 2977"/>
          <p:cNvSpPr/>
          <p:nvPr/>
        </p:nvSpPr>
        <p:spPr>
          <a:xfrm>
            <a:off x="4768055" y="212515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78" name="object 2978"/>
          <p:cNvSpPr/>
          <p:nvPr/>
        </p:nvSpPr>
        <p:spPr>
          <a:xfrm>
            <a:off x="4768055" y="214609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79" name="object 2979"/>
          <p:cNvSpPr/>
          <p:nvPr/>
        </p:nvSpPr>
        <p:spPr>
          <a:xfrm>
            <a:off x="4768055" y="216700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80" name="object 2980"/>
          <p:cNvSpPr/>
          <p:nvPr/>
        </p:nvSpPr>
        <p:spPr>
          <a:xfrm>
            <a:off x="4768055" y="2187912"/>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81" name="object 2981"/>
          <p:cNvSpPr/>
          <p:nvPr/>
        </p:nvSpPr>
        <p:spPr>
          <a:xfrm>
            <a:off x="4768055" y="2208852"/>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82" name="object 2982"/>
          <p:cNvSpPr/>
          <p:nvPr/>
        </p:nvSpPr>
        <p:spPr>
          <a:xfrm>
            <a:off x="4768055" y="2229789"/>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83" name="object 2983"/>
          <p:cNvSpPr/>
          <p:nvPr/>
        </p:nvSpPr>
        <p:spPr>
          <a:xfrm>
            <a:off x="4768055" y="2250719"/>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84" name="object 2984"/>
          <p:cNvSpPr/>
          <p:nvPr/>
        </p:nvSpPr>
        <p:spPr>
          <a:xfrm>
            <a:off x="4768055" y="227164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85" name="object 2985"/>
          <p:cNvSpPr/>
          <p:nvPr/>
        </p:nvSpPr>
        <p:spPr>
          <a:xfrm>
            <a:off x="4768055" y="229258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86" name="object 2986"/>
          <p:cNvSpPr/>
          <p:nvPr/>
        </p:nvSpPr>
        <p:spPr>
          <a:xfrm>
            <a:off x="4768055" y="2313500"/>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2987" name="object 2987"/>
          <p:cNvSpPr/>
          <p:nvPr/>
        </p:nvSpPr>
        <p:spPr>
          <a:xfrm>
            <a:off x="4768055" y="2334417"/>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88" name="object 2988"/>
          <p:cNvSpPr/>
          <p:nvPr/>
        </p:nvSpPr>
        <p:spPr>
          <a:xfrm>
            <a:off x="4768055" y="235534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89" name="object 2989"/>
          <p:cNvSpPr/>
          <p:nvPr/>
        </p:nvSpPr>
        <p:spPr>
          <a:xfrm>
            <a:off x="4768055" y="2376272"/>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90" name="object 2990"/>
          <p:cNvSpPr/>
          <p:nvPr/>
        </p:nvSpPr>
        <p:spPr>
          <a:xfrm>
            <a:off x="4768055" y="2397202"/>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1" name="object 2991"/>
          <p:cNvSpPr/>
          <p:nvPr/>
        </p:nvSpPr>
        <p:spPr>
          <a:xfrm>
            <a:off x="4768055" y="241810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2992" name="object 2992"/>
          <p:cNvSpPr/>
          <p:nvPr/>
        </p:nvSpPr>
        <p:spPr>
          <a:xfrm>
            <a:off x="4768055" y="243903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3" name="object 2993"/>
          <p:cNvSpPr/>
          <p:nvPr/>
        </p:nvSpPr>
        <p:spPr>
          <a:xfrm>
            <a:off x="4768055" y="2459983"/>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2994" name="object 2994"/>
          <p:cNvSpPr/>
          <p:nvPr/>
        </p:nvSpPr>
        <p:spPr>
          <a:xfrm>
            <a:off x="4768055" y="248089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5" name="object 2995"/>
          <p:cNvSpPr/>
          <p:nvPr/>
        </p:nvSpPr>
        <p:spPr>
          <a:xfrm>
            <a:off x="4768055" y="250180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6" name="object 2996"/>
          <p:cNvSpPr/>
          <p:nvPr/>
        </p:nvSpPr>
        <p:spPr>
          <a:xfrm>
            <a:off x="4768055" y="252276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7" name="object 2997"/>
          <p:cNvSpPr/>
          <p:nvPr/>
        </p:nvSpPr>
        <p:spPr>
          <a:xfrm>
            <a:off x="4768055" y="2543685"/>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2998" name="object 2998"/>
          <p:cNvSpPr/>
          <p:nvPr/>
        </p:nvSpPr>
        <p:spPr>
          <a:xfrm>
            <a:off x="4768055" y="2564622"/>
            <a:ext cx="43815" cy="0"/>
          </a:xfrm>
          <a:custGeom>
            <a:avLst/>
            <a:gdLst/>
            <a:ahLst/>
            <a:cxnLst/>
            <a:rect l="l" t="t" r="r" b="b"/>
            <a:pathLst>
              <a:path w="43814">
                <a:moveTo>
                  <a:pt x="43239" y="0"/>
                </a:moveTo>
                <a:lnTo>
                  <a:pt x="0" y="0"/>
                </a:lnTo>
              </a:path>
            </a:pathLst>
          </a:custGeom>
          <a:ln w="7505">
            <a:solidFill>
              <a:srgbClr val="AFCEDD"/>
            </a:solidFill>
          </a:ln>
        </p:spPr>
        <p:txBody>
          <a:bodyPr wrap="square" lIns="0" tIns="0" rIns="0" bIns="0" rtlCol="0"/>
          <a:lstStyle/>
          <a:p>
            <a:endParaRPr/>
          </a:p>
        </p:txBody>
      </p:sp>
      <p:sp>
        <p:nvSpPr>
          <p:cNvPr id="2999" name="object 2999"/>
          <p:cNvSpPr/>
          <p:nvPr/>
        </p:nvSpPr>
        <p:spPr>
          <a:xfrm>
            <a:off x="4768055" y="258552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00" name="object 3000"/>
          <p:cNvSpPr/>
          <p:nvPr/>
        </p:nvSpPr>
        <p:spPr>
          <a:xfrm>
            <a:off x="4768055" y="260645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01" name="object 3001"/>
          <p:cNvSpPr/>
          <p:nvPr/>
        </p:nvSpPr>
        <p:spPr>
          <a:xfrm>
            <a:off x="4768055" y="262737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02" name="object 3002"/>
          <p:cNvSpPr/>
          <p:nvPr/>
        </p:nvSpPr>
        <p:spPr>
          <a:xfrm>
            <a:off x="4768055" y="2648300"/>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03" name="object 3003"/>
          <p:cNvSpPr/>
          <p:nvPr/>
        </p:nvSpPr>
        <p:spPr>
          <a:xfrm>
            <a:off x="4768055" y="2669240"/>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04" name="object 3004"/>
          <p:cNvSpPr/>
          <p:nvPr/>
        </p:nvSpPr>
        <p:spPr>
          <a:xfrm>
            <a:off x="4768055" y="2690155"/>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05" name="object 3005"/>
          <p:cNvSpPr/>
          <p:nvPr/>
        </p:nvSpPr>
        <p:spPr>
          <a:xfrm>
            <a:off x="4768055" y="271106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06" name="object 3006"/>
          <p:cNvSpPr/>
          <p:nvPr/>
        </p:nvSpPr>
        <p:spPr>
          <a:xfrm>
            <a:off x="4768055" y="2732012"/>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07" name="object 3007"/>
          <p:cNvSpPr/>
          <p:nvPr/>
        </p:nvSpPr>
        <p:spPr>
          <a:xfrm>
            <a:off x="4768055" y="275292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08" name="object 3008"/>
          <p:cNvSpPr/>
          <p:nvPr/>
        </p:nvSpPr>
        <p:spPr>
          <a:xfrm>
            <a:off x="4768055" y="277386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3009" name="object 3009"/>
          <p:cNvSpPr/>
          <p:nvPr/>
        </p:nvSpPr>
        <p:spPr>
          <a:xfrm>
            <a:off x="4768055" y="279479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0" name="object 3010"/>
          <p:cNvSpPr/>
          <p:nvPr/>
        </p:nvSpPr>
        <p:spPr>
          <a:xfrm>
            <a:off x="4768055" y="2815723"/>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11" name="object 3011"/>
          <p:cNvSpPr/>
          <p:nvPr/>
        </p:nvSpPr>
        <p:spPr>
          <a:xfrm>
            <a:off x="4768055" y="283667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2" name="object 3012"/>
          <p:cNvSpPr/>
          <p:nvPr/>
        </p:nvSpPr>
        <p:spPr>
          <a:xfrm>
            <a:off x="4768055" y="2857566"/>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3" name="object 3013"/>
          <p:cNvSpPr/>
          <p:nvPr/>
        </p:nvSpPr>
        <p:spPr>
          <a:xfrm>
            <a:off x="4768055" y="2878515"/>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14" name="object 3014"/>
          <p:cNvSpPr/>
          <p:nvPr/>
        </p:nvSpPr>
        <p:spPr>
          <a:xfrm>
            <a:off x="4768055" y="289942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5" name="object 3015"/>
          <p:cNvSpPr/>
          <p:nvPr/>
        </p:nvSpPr>
        <p:spPr>
          <a:xfrm>
            <a:off x="4768055" y="2920338"/>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6" name="object 3016"/>
          <p:cNvSpPr/>
          <p:nvPr/>
        </p:nvSpPr>
        <p:spPr>
          <a:xfrm>
            <a:off x="4768055" y="294128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17" name="object 3017"/>
          <p:cNvSpPr/>
          <p:nvPr/>
        </p:nvSpPr>
        <p:spPr>
          <a:xfrm>
            <a:off x="4768055" y="2962193"/>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18" name="object 3018"/>
          <p:cNvSpPr/>
          <p:nvPr/>
        </p:nvSpPr>
        <p:spPr>
          <a:xfrm>
            <a:off x="4768055" y="2983121"/>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19" name="object 3019"/>
          <p:cNvSpPr/>
          <p:nvPr/>
        </p:nvSpPr>
        <p:spPr>
          <a:xfrm>
            <a:off x="4768055" y="3004049"/>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20" name="object 3020"/>
          <p:cNvSpPr/>
          <p:nvPr/>
        </p:nvSpPr>
        <p:spPr>
          <a:xfrm>
            <a:off x="4768055" y="302497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3021" name="object 3021"/>
          <p:cNvSpPr/>
          <p:nvPr/>
        </p:nvSpPr>
        <p:spPr>
          <a:xfrm>
            <a:off x="4768055" y="3045916"/>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3022" name="object 3022"/>
          <p:cNvSpPr/>
          <p:nvPr/>
        </p:nvSpPr>
        <p:spPr>
          <a:xfrm>
            <a:off x="4768055" y="3066844"/>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23" name="object 3023"/>
          <p:cNvSpPr/>
          <p:nvPr/>
        </p:nvSpPr>
        <p:spPr>
          <a:xfrm>
            <a:off x="4768055" y="3087748"/>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3024" name="object 3024"/>
          <p:cNvSpPr/>
          <p:nvPr/>
        </p:nvSpPr>
        <p:spPr>
          <a:xfrm>
            <a:off x="4768055" y="3108688"/>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25" name="object 3025"/>
          <p:cNvSpPr/>
          <p:nvPr/>
        </p:nvSpPr>
        <p:spPr>
          <a:xfrm>
            <a:off x="4768055" y="3129626"/>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26" name="object 3026"/>
          <p:cNvSpPr/>
          <p:nvPr/>
        </p:nvSpPr>
        <p:spPr>
          <a:xfrm>
            <a:off x="4768055" y="3150543"/>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27" name="object 3027"/>
          <p:cNvSpPr/>
          <p:nvPr/>
        </p:nvSpPr>
        <p:spPr>
          <a:xfrm>
            <a:off x="4768055" y="317147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28" name="object 3028"/>
          <p:cNvSpPr/>
          <p:nvPr/>
        </p:nvSpPr>
        <p:spPr>
          <a:xfrm>
            <a:off x="4768055" y="319238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29" name="object 3029"/>
          <p:cNvSpPr/>
          <p:nvPr/>
        </p:nvSpPr>
        <p:spPr>
          <a:xfrm>
            <a:off x="4768055" y="321331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30" name="object 3030"/>
          <p:cNvSpPr/>
          <p:nvPr/>
        </p:nvSpPr>
        <p:spPr>
          <a:xfrm>
            <a:off x="4768055" y="3234244"/>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31" name="object 3031"/>
          <p:cNvSpPr/>
          <p:nvPr/>
        </p:nvSpPr>
        <p:spPr>
          <a:xfrm>
            <a:off x="4768055" y="3255181"/>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32" name="object 3032"/>
          <p:cNvSpPr/>
          <p:nvPr/>
        </p:nvSpPr>
        <p:spPr>
          <a:xfrm>
            <a:off x="4768055" y="3276086"/>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33" name="object 3033"/>
          <p:cNvSpPr/>
          <p:nvPr/>
        </p:nvSpPr>
        <p:spPr>
          <a:xfrm>
            <a:off x="4768055" y="3297002"/>
            <a:ext cx="43815" cy="0"/>
          </a:xfrm>
          <a:custGeom>
            <a:avLst/>
            <a:gdLst/>
            <a:ahLst/>
            <a:cxnLst/>
            <a:rect l="l" t="t" r="r" b="b"/>
            <a:pathLst>
              <a:path w="43814">
                <a:moveTo>
                  <a:pt x="43239" y="0"/>
                </a:moveTo>
                <a:lnTo>
                  <a:pt x="0" y="0"/>
                </a:lnTo>
              </a:path>
            </a:pathLst>
          </a:custGeom>
          <a:ln w="7493">
            <a:solidFill>
              <a:srgbClr val="AFCEDD"/>
            </a:solidFill>
          </a:ln>
        </p:spPr>
        <p:txBody>
          <a:bodyPr wrap="square" lIns="0" tIns="0" rIns="0" bIns="0" rtlCol="0"/>
          <a:lstStyle/>
          <a:p>
            <a:endParaRPr/>
          </a:p>
        </p:txBody>
      </p:sp>
      <p:sp>
        <p:nvSpPr>
          <p:cNvPr id="3034" name="object 3034"/>
          <p:cNvSpPr/>
          <p:nvPr/>
        </p:nvSpPr>
        <p:spPr>
          <a:xfrm>
            <a:off x="4768055" y="3317952"/>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35" name="object 3035"/>
          <p:cNvSpPr/>
          <p:nvPr/>
        </p:nvSpPr>
        <p:spPr>
          <a:xfrm>
            <a:off x="4768055" y="3338870"/>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36" name="object 3036"/>
          <p:cNvSpPr/>
          <p:nvPr/>
        </p:nvSpPr>
        <p:spPr>
          <a:xfrm>
            <a:off x="4768055" y="3359787"/>
            <a:ext cx="43815" cy="0"/>
          </a:xfrm>
          <a:custGeom>
            <a:avLst/>
            <a:gdLst/>
            <a:ahLst/>
            <a:cxnLst/>
            <a:rect l="l" t="t" r="r" b="b"/>
            <a:pathLst>
              <a:path w="43814">
                <a:moveTo>
                  <a:pt x="43239" y="0"/>
                </a:moveTo>
                <a:lnTo>
                  <a:pt x="0" y="0"/>
                </a:lnTo>
              </a:path>
            </a:pathLst>
          </a:custGeom>
          <a:ln w="7480">
            <a:solidFill>
              <a:srgbClr val="AFCEDD"/>
            </a:solidFill>
          </a:ln>
        </p:spPr>
        <p:txBody>
          <a:bodyPr wrap="square" lIns="0" tIns="0" rIns="0" bIns="0" rtlCol="0"/>
          <a:lstStyle/>
          <a:p>
            <a:endParaRPr/>
          </a:p>
        </p:txBody>
      </p:sp>
      <p:sp>
        <p:nvSpPr>
          <p:cNvPr id="3037" name="object 3037"/>
          <p:cNvSpPr/>
          <p:nvPr/>
        </p:nvSpPr>
        <p:spPr>
          <a:xfrm>
            <a:off x="4768055" y="3380737"/>
            <a:ext cx="43815" cy="0"/>
          </a:xfrm>
          <a:custGeom>
            <a:avLst/>
            <a:gdLst/>
            <a:ahLst/>
            <a:cxnLst/>
            <a:rect l="l" t="t" r="r" b="b"/>
            <a:pathLst>
              <a:path w="43814">
                <a:moveTo>
                  <a:pt x="43239" y="0"/>
                </a:moveTo>
                <a:lnTo>
                  <a:pt x="0" y="0"/>
                </a:lnTo>
              </a:path>
            </a:pathLst>
          </a:custGeom>
          <a:ln w="7467">
            <a:solidFill>
              <a:srgbClr val="AFCEDD"/>
            </a:solidFill>
          </a:ln>
        </p:spPr>
        <p:txBody>
          <a:bodyPr wrap="square" lIns="0" tIns="0" rIns="0" bIns="0" rtlCol="0"/>
          <a:lstStyle/>
          <a:p>
            <a:endParaRPr/>
          </a:p>
        </p:txBody>
      </p:sp>
      <p:sp>
        <p:nvSpPr>
          <p:cNvPr id="3038" name="object 3038"/>
          <p:cNvSpPr/>
          <p:nvPr/>
        </p:nvSpPr>
        <p:spPr>
          <a:xfrm>
            <a:off x="4768055" y="3401654"/>
            <a:ext cx="43815" cy="0"/>
          </a:xfrm>
          <a:custGeom>
            <a:avLst/>
            <a:gdLst/>
            <a:ahLst/>
            <a:cxnLst/>
            <a:rect l="l" t="t" r="r" b="b"/>
            <a:pathLst>
              <a:path w="43814">
                <a:moveTo>
                  <a:pt x="43239" y="0"/>
                </a:moveTo>
                <a:lnTo>
                  <a:pt x="0" y="0"/>
                </a:lnTo>
              </a:path>
            </a:pathLst>
          </a:custGeom>
          <a:ln w="7492">
            <a:solidFill>
              <a:srgbClr val="AFCEDD"/>
            </a:solidFill>
          </a:ln>
        </p:spPr>
        <p:txBody>
          <a:bodyPr wrap="square" lIns="0" tIns="0" rIns="0" bIns="0" rtlCol="0"/>
          <a:lstStyle/>
          <a:p>
            <a:endParaRPr/>
          </a:p>
        </p:txBody>
      </p:sp>
      <p:sp>
        <p:nvSpPr>
          <p:cNvPr id="3039" name="object 3039"/>
          <p:cNvSpPr/>
          <p:nvPr/>
        </p:nvSpPr>
        <p:spPr>
          <a:xfrm>
            <a:off x="4562805" y="2109853"/>
            <a:ext cx="28575" cy="0"/>
          </a:xfrm>
          <a:custGeom>
            <a:avLst/>
            <a:gdLst/>
            <a:ahLst/>
            <a:cxnLst/>
            <a:rect l="l" t="t" r="r" b="b"/>
            <a:pathLst>
              <a:path w="28575">
                <a:moveTo>
                  <a:pt x="28397" y="0"/>
                </a:moveTo>
                <a:lnTo>
                  <a:pt x="0" y="0"/>
                </a:lnTo>
              </a:path>
            </a:pathLst>
          </a:custGeom>
          <a:ln w="7480">
            <a:solidFill>
              <a:srgbClr val="FFF9FF"/>
            </a:solidFill>
          </a:ln>
        </p:spPr>
        <p:txBody>
          <a:bodyPr wrap="square" lIns="0" tIns="0" rIns="0" bIns="0" rtlCol="0"/>
          <a:lstStyle/>
          <a:p>
            <a:endParaRPr/>
          </a:p>
        </p:txBody>
      </p:sp>
      <p:sp>
        <p:nvSpPr>
          <p:cNvPr id="3040" name="object 3040"/>
          <p:cNvSpPr/>
          <p:nvPr/>
        </p:nvSpPr>
        <p:spPr>
          <a:xfrm>
            <a:off x="4562805" y="2130769"/>
            <a:ext cx="28575" cy="0"/>
          </a:xfrm>
          <a:custGeom>
            <a:avLst/>
            <a:gdLst/>
            <a:ahLst/>
            <a:cxnLst/>
            <a:rect l="l" t="t" r="r" b="b"/>
            <a:pathLst>
              <a:path w="28575">
                <a:moveTo>
                  <a:pt x="28397" y="0"/>
                </a:moveTo>
                <a:lnTo>
                  <a:pt x="0" y="0"/>
                </a:lnTo>
              </a:path>
            </a:pathLst>
          </a:custGeom>
          <a:ln w="7492">
            <a:solidFill>
              <a:srgbClr val="FFF9FF"/>
            </a:solidFill>
          </a:ln>
        </p:spPr>
        <p:txBody>
          <a:bodyPr wrap="square" lIns="0" tIns="0" rIns="0" bIns="0" rtlCol="0"/>
          <a:lstStyle/>
          <a:p>
            <a:endParaRPr/>
          </a:p>
        </p:txBody>
      </p:sp>
      <p:sp>
        <p:nvSpPr>
          <p:cNvPr id="3041" name="object 3041"/>
          <p:cNvSpPr/>
          <p:nvPr/>
        </p:nvSpPr>
        <p:spPr>
          <a:xfrm>
            <a:off x="4562805" y="2151701"/>
            <a:ext cx="28575" cy="0"/>
          </a:xfrm>
          <a:custGeom>
            <a:avLst/>
            <a:gdLst/>
            <a:ahLst/>
            <a:cxnLst/>
            <a:rect l="l" t="t" r="r" b="b"/>
            <a:pathLst>
              <a:path w="28575">
                <a:moveTo>
                  <a:pt x="28397" y="0"/>
                </a:moveTo>
                <a:lnTo>
                  <a:pt x="0" y="0"/>
                </a:lnTo>
              </a:path>
            </a:pathLst>
          </a:custGeom>
          <a:ln w="7480">
            <a:solidFill>
              <a:srgbClr val="FFF9FF"/>
            </a:solidFill>
          </a:ln>
        </p:spPr>
        <p:txBody>
          <a:bodyPr wrap="square" lIns="0" tIns="0" rIns="0" bIns="0" rtlCol="0"/>
          <a:lstStyle/>
          <a:p>
            <a:endParaRPr/>
          </a:p>
        </p:txBody>
      </p:sp>
      <p:sp>
        <p:nvSpPr>
          <p:cNvPr id="3042" name="object 3042"/>
          <p:cNvSpPr/>
          <p:nvPr/>
        </p:nvSpPr>
        <p:spPr>
          <a:xfrm>
            <a:off x="4562805" y="2172603"/>
            <a:ext cx="28575" cy="0"/>
          </a:xfrm>
          <a:custGeom>
            <a:avLst/>
            <a:gdLst/>
            <a:ahLst/>
            <a:cxnLst/>
            <a:rect l="l" t="t" r="r" b="b"/>
            <a:pathLst>
              <a:path w="28575">
                <a:moveTo>
                  <a:pt x="28397" y="0"/>
                </a:moveTo>
                <a:lnTo>
                  <a:pt x="0" y="0"/>
                </a:lnTo>
              </a:path>
            </a:pathLst>
          </a:custGeom>
          <a:ln w="7480">
            <a:solidFill>
              <a:srgbClr val="FFF9FF"/>
            </a:solidFill>
          </a:ln>
        </p:spPr>
        <p:txBody>
          <a:bodyPr wrap="square" lIns="0" tIns="0" rIns="0" bIns="0" rtlCol="0"/>
          <a:lstStyle/>
          <a:p>
            <a:endParaRPr/>
          </a:p>
        </p:txBody>
      </p:sp>
      <p:sp>
        <p:nvSpPr>
          <p:cNvPr id="3043" name="object 3043"/>
          <p:cNvSpPr/>
          <p:nvPr/>
        </p:nvSpPr>
        <p:spPr>
          <a:xfrm>
            <a:off x="4562805" y="2088909"/>
            <a:ext cx="28575" cy="0"/>
          </a:xfrm>
          <a:custGeom>
            <a:avLst/>
            <a:gdLst/>
            <a:ahLst/>
            <a:cxnLst/>
            <a:rect l="l" t="t" r="r" b="b"/>
            <a:pathLst>
              <a:path w="28575">
                <a:moveTo>
                  <a:pt x="28397" y="0"/>
                </a:moveTo>
                <a:lnTo>
                  <a:pt x="0" y="0"/>
                </a:lnTo>
              </a:path>
            </a:pathLst>
          </a:custGeom>
          <a:ln w="7480">
            <a:solidFill>
              <a:srgbClr val="FFF9FF"/>
            </a:solidFill>
          </a:ln>
        </p:spPr>
        <p:txBody>
          <a:bodyPr wrap="square" lIns="0" tIns="0" rIns="0" bIns="0" rtlCol="0"/>
          <a:lstStyle/>
          <a:p>
            <a:endParaRPr/>
          </a:p>
        </p:txBody>
      </p:sp>
      <p:sp>
        <p:nvSpPr>
          <p:cNvPr id="3044" name="object 3044"/>
          <p:cNvSpPr/>
          <p:nvPr/>
        </p:nvSpPr>
        <p:spPr>
          <a:xfrm>
            <a:off x="4603890" y="2082432"/>
            <a:ext cx="14604" cy="0"/>
          </a:xfrm>
          <a:custGeom>
            <a:avLst/>
            <a:gdLst/>
            <a:ahLst/>
            <a:cxnLst/>
            <a:rect l="l" t="t" r="r" b="b"/>
            <a:pathLst>
              <a:path w="14604">
                <a:moveTo>
                  <a:pt x="14524" y="0"/>
                </a:moveTo>
                <a:lnTo>
                  <a:pt x="0" y="0"/>
                </a:lnTo>
              </a:path>
            </a:pathLst>
          </a:custGeom>
          <a:ln w="7492">
            <a:solidFill>
              <a:srgbClr val="FFF9FF"/>
            </a:solidFill>
          </a:ln>
        </p:spPr>
        <p:txBody>
          <a:bodyPr wrap="square" lIns="0" tIns="0" rIns="0" bIns="0" rtlCol="0"/>
          <a:lstStyle/>
          <a:p>
            <a:endParaRPr/>
          </a:p>
        </p:txBody>
      </p:sp>
      <p:sp>
        <p:nvSpPr>
          <p:cNvPr id="3045" name="object 3045"/>
          <p:cNvSpPr/>
          <p:nvPr/>
        </p:nvSpPr>
        <p:spPr>
          <a:xfrm>
            <a:off x="4603890" y="2103348"/>
            <a:ext cx="14604" cy="0"/>
          </a:xfrm>
          <a:custGeom>
            <a:avLst/>
            <a:gdLst/>
            <a:ahLst/>
            <a:cxnLst/>
            <a:rect l="l" t="t" r="r" b="b"/>
            <a:pathLst>
              <a:path w="14604">
                <a:moveTo>
                  <a:pt x="14524" y="0"/>
                </a:moveTo>
                <a:lnTo>
                  <a:pt x="0" y="0"/>
                </a:lnTo>
              </a:path>
            </a:pathLst>
          </a:custGeom>
          <a:ln w="7492">
            <a:solidFill>
              <a:srgbClr val="FFF9FF"/>
            </a:solidFill>
          </a:ln>
        </p:spPr>
        <p:txBody>
          <a:bodyPr wrap="square" lIns="0" tIns="0" rIns="0" bIns="0" rtlCol="0"/>
          <a:lstStyle/>
          <a:p>
            <a:endParaRPr/>
          </a:p>
        </p:txBody>
      </p:sp>
      <p:sp>
        <p:nvSpPr>
          <p:cNvPr id="3046" name="object 3046"/>
          <p:cNvSpPr/>
          <p:nvPr/>
        </p:nvSpPr>
        <p:spPr>
          <a:xfrm>
            <a:off x="4603890" y="2124278"/>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047" name="object 3047"/>
          <p:cNvSpPr/>
          <p:nvPr/>
        </p:nvSpPr>
        <p:spPr>
          <a:xfrm>
            <a:off x="4603890" y="2145228"/>
            <a:ext cx="14604" cy="0"/>
          </a:xfrm>
          <a:custGeom>
            <a:avLst/>
            <a:gdLst/>
            <a:ahLst/>
            <a:cxnLst/>
            <a:rect l="l" t="t" r="r" b="b"/>
            <a:pathLst>
              <a:path w="14604">
                <a:moveTo>
                  <a:pt x="14524" y="0"/>
                </a:moveTo>
                <a:lnTo>
                  <a:pt x="0" y="0"/>
                </a:lnTo>
              </a:path>
            </a:pathLst>
          </a:custGeom>
          <a:ln w="7492">
            <a:solidFill>
              <a:srgbClr val="FFF9FF"/>
            </a:solidFill>
          </a:ln>
        </p:spPr>
        <p:txBody>
          <a:bodyPr wrap="square" lIns="0" tIns="0" rIns="0" bIns="0" rtlCol="0"/>
          <a:lstStyle/>
          <a:p>
            <a:endParaRPr/>
          </a:p>
        </p:txBody>
      </p:sp>
      <p:sp>
        <p:nvSpPr>
          <p:cNvPr id="3048" name="object 3048"/>
          <p:cNvSpPr/>
          <p:nvPr/>
        </p:nvSpPr>
        <p:spPr>
          <a:xfrm>
            <a:off x="4580107" y="1986404"/>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3049" name="object 3049"/>
          <p:cNvSpPr/>
          <p:nvPr/>
        </p:nvSpPr>
        <p:spPr>
          <a:xfrm>
            <a:off x="4580107" y="2007320"/>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3050" name="object 3050"/>
          <p:cNvSpPr/>
          <p:nvPr/>
        </p:nvSpPr>
        <p:spPr>
          <a:xfrm>
            <a:off x="4580107" y="2028258"/>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3051" name="object 3051"/>
          <p:cNvSpPr/>
          <p:nvPr/>
        </p:nvSpPr>
        <p:spPr>
          <a:xfrm>
            <a:off x="4580107" y="2049175"/>
            <a:ext cx="48895" cy="0"/>
          </a:xfrm>
          <a:custGeom>
            <a:avLst/>
            <a:gdLst/>
            <a:ahLst/>
            <a:cxnLst/>
            <a:rect l="l" t="t" r="r" b="b"/>
            <a:pathLst>
              <a:path w="48895">
                <a:moveTo>
                  <a:pt x="48349" y="0"/>
                </a:moveTo>
                <a:lnTo>
                  <a:pt x="0" y="0"/>
                </a:lnTo>
              </a:path>
            </a:pathLst>
          </a:custGeom>
          <a:ln w="7480">
            <a:solidFill>
              <a:srgbClr val="008C99"/>
            </a:solidFill>
          </a:ln>
        </p:spPr>
        <p:txBody>
          <a:bodyPr wrap="square" lIns="0" tIns="0" rIns="0" bIns="0" rtlCol="0"/>
          <a:lstStyle/>
          <a:p>
            <a:endParaRPr/>
          </a:p>
        </p:txBody>
      </p:sp>
      <p:sp>
        <p:nvSpPr>
          <p:cNvPr id="3052" name="object 3052"/>
          <p:cNvSpPr/>
          <p:nvPr/>
        </p:nvSpPr>
        <p:spPr>
          <a:xfrm>
            <a:off x="4580870" y="1898084"/>
            <a:ext cx="34925" cy="0"/>
          </a:xfrm>
          <a:custGeom>
            <a:avLst/>
            <a:gdLst/>
            <a:ahLst/>
            <a:cxnLst/>
            <a:rect l="l" t="t" r="r" b="b"/>
            <a:pathLst>
              <a:path w="34925">
                <a:moveTo>
                  <a:pt x="34472" y="0"/>
                </a:moveTo>
                <a:lnTo>
                  <a:pt x="0" y="0"/>
                </a:lnTo>
              </a:path>
            </a:pathLst>
          </a:custGeom>
          <a:ln w="7493">
            <a:solidFill>
              <a:srgbClr val="008C99"/>
            </a:solidFill>
          </a:ln>
        </p:spPr>
        <p:txBody>
          <a:bodyPr wrap="square" lIns="0" tIns="0" rIns="0" bIns="0" rtlCol="0"/>
          <a:lstStyle/>
          <a:p>
            <a:endParaRPr/>
          </a:p>
        </p:txBody>
      </p:sp>
      <p:sp>
        <p:nvSpPr>
          <p:cNvPr id="3053" name="object 3053"/>
          <p:cNvSpPr/>
          <p:nvPr/>
        </p:nvSpPr>
        <p:spPr>
          <a:xfrm>
            <a:off x="4580870" y="1918991"/>
            <a:ext cx="34925" cy="0"/>
          </a:xfrm>
          <a:custGeom>
            <a:avLst/>
            <a:gdLst/>
            <a:ahLst/>
            <a:cxnLst/>
            <a:rect l="l" t="t" r="r" b="b"/>
            <a:pathLst>
              <a:path w="34925">
                <a:moveTo>
                  <a:pt x="34472" y="0"/>
                </a:moveTo>
                <a:lnTo>
                  <a:pt x="0" y="0"/>
                </a:lnTo>
              </a:path>
            </a:pathLst>
          </a:custGeom>
          <a:ln w="7480">
            <a:solidFill>
              <a:srgbClr val="008C99"/>
            </a:solidFill>
          </a:ln>
        </p:spPr>
        <p:txBody>
          <a:bodyPr wrap="square" lIns="0" tIns="0" rIns="0" bIns="0" rtlCol="0"/>
          <a:lstStyle/>
          <a:p>
            <a:endParaRPr/>
          </a:p>
        </p:txBody>
      </p:sp>
      <p:sp>
        <p:nvSpPr>
          <p:cNvPr id="3054" name="object 3054"/>
          <p:cNvSpPr/>
          <p:nvPr/>
        </p:nvSpPr>
        <p:spPr>
          <a:xfrm>
            <a:off x="4580870" y="1939941"/>
            <a:ext cx="34925" cy="0"/>
          </a:xfrm>
          <a:custGeom>
            <a:avLst/>
            <a:gdLst/>
            <a:ahLst/>
            <a:cxnLst/>
            <a:rect l="l" t="t" r="r" b="b"/>
            <a:pathLst>
              <a:path w="34925">
                <a:moveTo>
                  <a:pt x="34472" y="0"/>
                </a:moveTo>
                <a:lnTo>
                  <a:pt x="0" y="0"/>
                </a:lnTo>
              </a:path>
            </a:pathLst>
          </a:custGeom>
          <a:ln w="7492">
            <a:solidFill>
              <a:srgbClr val="008C99"/>
            </a:solidFill>
          </a:ln>
        </p:spPr>
        <p:txBody>
          <a:bodyPr wrap="square" lIns="0" tIns="0" rIns="0" bIns="0" rtlCol="0"/>
          <a:lstStyle/>
          <a:p>
            <a:endParaRPr/>
          </a:p>
        </p:txBody>
      </p:sp>
      <p:sp>
        <p:nvSpPr>
          <p:cNvPr id="3055" name="object 3055"/>
          <p:cNvSpPr/>
          <p:nvPr/>
        </p:nvSpPr>
        <p:spPr>
          <a:xfrm>
            <a:off x="4580869" y="1830461"/>
            <a:ext cx="24765" cy="0"/>
          </a:xfrm>
          <a:custGeom>
            <a:avLst/>
            <a:gdLst/>
            <a:ahLst/>
            <a:cxnLst/>
            <a:rect l="l" t="t" r="r" b="b"/>
            <a:pathLst>
              <a:path w="24764">
                <a:moveTo>
                  <a:pt x="24230" y="0"/>
                </a:moveTo>
                <a:lnTo>
                  <a:pt x="0" y="0"/>
                </a:lnTo>
              </a:path>
            </a:pathLst>
          </a:custGeom>
          <a:ln w="7480">
            <a:solidFill>
              <a:srgbClr val="008C99"/>
            </a:solidFill>
          </a:ln>
        </p:spPr>
        <p:txBody>
          <a:bodyPr wrap="square" lIns="0" tIns="0" rIns="0" bIns="0" rtlCol="0"/>
          <a:lstStyle/>
          <a:p>
            <a:endParaRPr/>
          </a:p>
        </p:txBody>
      </p:sp>
      <p:sp>
        <p:nvSpPr>
          <p:cNvPr id="3056" name="object 3056"/>
          <p:cNvSpPr/>
          <p:nvPr/>
        </p:nvSpPr>
        <p:spPr>
          <a:xfrm>
            <a:off x="4580869" y="1851366"/>
            <a:ext cx="24765" cy="0"/>
          </a:xfrm>
          <a:custGeom>
            <a:avLst/>
            <a:gdLst/>
            <a:ahLst/>
            <a:cxnLst/>
            <a:rect l="l" t="t" r="r" b="b"/>
            <a:pathLst>
              <a:path w="24764">
                <a:moveTo>
                  <a:pt x="24230" y="0"/>
                </a:moveTo>
                <a:lnTo>
                  <a:pt x="0" y="0"/>
                </a:lnTo>
              </a:path>
            </a:pathLst>
          </a:custGeom>
          <a:ln w="7492">
            <a:solidFill>
              <a:srgbClr val="008C99"/>
            </a:solidFill>
          </a:ln>
        </p:spPr>
        <p:txBody>
          <a:bodyPr wrap="square" lIns="0" tIns="0" rIns="0" bIns="0" rtlCol="0"/>
          <a:lstStyle/>
          <a:p>
            <a:endParaRPr/>
          </a:p>
        </p:txBody>
      </p:sp>
      <p:sp>
        <p:nvSpPr>
          <p:cNvPr id="3057" name="object 3057"/>
          <p:cNvSpPr/>
          <p:nvPr/>
        </p:nvSpPr>
        <p:spPr>
          <a:xfrm>
            <a:off x="4580869" y="1872292"/>
            <a:ext cx="24765" cy="0"/>
          </a:xfrm>
          <a:custGeom>
            <a:avLst/>
            <a:gdLst/>
            <a:ahLst/>
            <a:cxnLst/>
            <a:rect l="l" t="t" r="r" b="b"/>
            <a:pathLst>
              <a:path w="24764">
                <a:moveTo>
                  <a:pt x="24230" y="0"/>
                </a:moveTo>
                <a:lnTo>
                  <a:pt x="0" y="0"/>
                </a:lnTo>
              </a:path>
            </a:pathLst>
          </a:custGeom>
          <a:ln w="7480">
            <a:solidFill>
              <a:srgbClr val="008C99"/>
            </a:solidFill>
          </a:ln>
        </p:spPr>
        <p:txBody>
          <a:bodyPr wrap="square" lIns="0" tIns="0" rIns="0" bIns="0" rtlCol="0"/>
          <a:lstStyle/>
          <a:p>
            <a:endParaRPr/>
          </a:p>
        </p:txBody>
      </p:sp>
      <p:sp>
        <p:nvSpPr>
          <p:cNvPr id="3058" name="object 3058"/>
          <p:cNvSpPr/>
          <p:nvPr/>
        </p:nvSpPr>
        <p:spPr>
          <a:xfrm>
            <a:off x="4580870" y="1960857"/>
            <a:ext cx="34925" cy="0"/>
          </a:xfrm>
          <a:custGeom>
            <a:avLst/>
            <a:gdLst/>
            <a:ahLst/>
            <a:cxnLst/>
            <a:rect l="l" t="t" r="r" b="b"/>
            <a:pathLst>
              <a:path w="34925">
                <a:moveTo>
                  <a:pt x="34472" y="0"/>
                </a:moveTo>
                <a:lnTo>
                  <a:pt x="0" y="0"/>
                </a:lnTo>
              </a:path>
            </a:pathLst>
          </a:custGeom>
          <a:ln w="7492">
            <a:solidFill>
              <a:srgbClr val="008C99"/>
            </a:solidFill>
          </a:ln>
        </p:spPr>
        <p:txBody>
          <a:bodyPr wrap="square" lIns="0" tIns="0" rIns="0" bIns="0" rtlCol="0"/>
          <a:lstStyle/>
          <a:p>
            <a:endParaRPr/>
          </a:p>
        </p:txBody>
      </p:sp>
      <p:sp>
        <p:nvSpPr>
          <p:cNvPr id="3059" name="object 3059"/>
          <p:cNvSpPr/>
          <p:nvPr/>
        </p:nvSpPr>
        <p:spPr>
          <a:xfrm>
            <a:off x="4400338" y="2149095"/>
            <a:ext cx="66040" cy="0"/>
          </a:xfrm>
          <a:custGeom>
            <a:avLst/>
            <a:gdLst/>
            <a:ahLst/>
            <a:cxnLst/>
            <a:rect l="l" t="t" r="r" b="b"/>
            <a:pathLst>
              <a:path w="66039">
                <a:moveTo>
                  <a:pt x="66012" y="0"/>
                </a:moveTo>
                <a:lnTo>
                  <a:pt x="0" y="0"/>
                </a:lnTo>
              </a:path>
            </a:pathLst>
          </a:custGeom>
          <a:ln w="7480">
            <a:solidFill>
              <a:srgbClr val="677AA4"/>
            </a:solidFill>
          </a:ln>
        </p:spPr>
        <p:txBody>
          <a:bodyPr wrap="square" lIns="0" tIns="0" rIns="0" bIns="0" rtlCol="0"/>
          <a:lstStyle/>
          <a:p>
            <a:endParaRPr/>
          </a:p>
        </p:txBody>
      </p:sp>
      <p:sp>
        <p:nvSpPr>
          <p:cNvPr id="3060" name="object 3060"/>
          <p:cNvSpPr/>
          <p:nvPr/>
        </p:nvSpPr>
        <p:spPr>
          <a:xfrm>
            <a:off x="4400338" y="2086311"/>
            <a:ext cx="66040" cy="0"/>
          </a:xfrm>
          <a:custGeom>
            <a:avLst/>
            <a:gdLst/>
            <a:ahLst/>
            <a:cxnLst/>
            <a:rect l="l" t="t" r="r" b="b"/>
            <a:pathLst>
              <a:path w="66039">
                <a:moveTo>
                  <a:pt x="66012" y="0"/>
                </a:moveTo>
                <a:lnTo>
                  <a:pt x="0" y="0"/>
                </a:lnTo>
              </a:path>
            </a:pathLst>
          </a:custGeom>
          <a:ln w="7492">
            <a:solidFill>
              <a:srgbClr val="677AA4"/>
            </a:solidFill>
          </a:ln>
        </p:spPr>
        <p:txBody>
          <a:bodyPr wrap="square" lIns="0" tIns="0" rIns="0" bIns="0" rtlCol="0"/>
          <a:lstStyle/>
          <a:p>
            <a:endParaRPr/>
          </a:p>
        </p:txBody>
      </p:sp>
      <p:sp>
        <p:nvSpPr>
          <p:cNvPr id="3061" name="object 3061"/>
          <p:cNvSpPr/>
          <p:nvPr/>
        </p:nvSpPr>
        <p:spPr>
          <a:xfrm>
            <a:off x="4400338" y="2107228"/>
            <a:ext cx="66040" cy="0"/>
          </a:xfrm>
          <a:custGeom>
            <a:avLst/>
            <a:gdLst/>
            <a:ahLst/>
            <a:cxnLst/>
            <a:rect l="l" t="t" r="r" b="b"/>
            <a:pathLst>
              <a:path w="66039">
                <a:moveTo>
                  <a:pt x="66012" y="0"/>
                </a:moveTo>
                <a:lnTo>
                  <a:pt x="0" y="0"/>
                </a:lnTo>
              </a:path>
            </a:pathLst>
          </a:custGeom>
          <a:ln w="7492">
            <a:solidFill>
              <a:srgbClr val="677AA4"/>
            </a:solidFill>
          </a:ln>
        </p:spPr>
        <p:txBody>
          <a:bodyPr wrap="square" lIns="0" tIns="0" rIns="0" bIns="0" rtlCol="0"/>
          <a:lstStyle/>
          <a:p>
            <a:endParaRPr/>
          </a:p>
        </p:txBody>
      </p:sp>
      <p:sp>
        <p:nvSpPr>
          <p:cNvPr id="3062" name="object 3062"/>
          <p:cNvSpPr/>
          <p:nvPr/>
        </p:nvSpPr>
        <p:spPr>
          <a:xfrm>
            <a:off x="4400338" y="2128122"/>
            <a:ext cx="66040" cy="0"/>
          </a:xfrm>
          <a:custGeom>
            <a:avLst/>
            <a:gdLst/>
            <a:ahLst/>
            <a:cxnLst/>
            <a:rect l="l" t="t" r="r" b="b"/>
            <a:pathLst>
              <a:path w="66039">
                <a:moveTo>
                  <a:pt x="66012" y="0"/>
                </a:moveTo>
                <a:lnTo>
                  <a:pt x="0" y="0"/>
                </a:lnTo>
              </a:path>
            </a:pathLst>
          </a:custGeom>
          <a:ln w="7492">
            <a:solidFill>
              <a:srgbClr val="677AA4"/>
            </a:solidFill>
          </a:ln>
        </p:spPr>
        <p:txBody>
          <a:bodyPr wrap="square" lIns="0" tIns="0" rIns="0" bIns="0" rtlCol="0"/>
          <a:lstStyle/>
          <a:p>
            <a:endParaRPr/>
          </a:p>
        </p:txBody>
      </p:sp>
      <p:sp>
        <p:nvSpPr>
          <p:cNvPr id="3063" name="object 3063"/>
          <p:cNvSpPr/>
          <p:nvPr/>
        </p:nvSpPr>
        <p:spPr>
          <a:xfrm>
            <a:off x="4441490" y="1986269"/>
            <a:ext cx="57785" cy="0"/>
          </a:xfrm>
          <a:custGeom>
            <a:avLst/>
            <a:gdLst/>
            <a:ahLst/>
            <a:cxnLst/>
            <a:rect l="l" t="t" r="r" b="b"/>
            <a:pathLst>
              <a:path w="57785">
                <a:moveTo>
                  <a:pt x="57384" y="0"/>
                </a:moveTo>
                <a:lnTo>
                  <a:pt x="0" y="0"/>
                </a:lnTo>
              </a:path>
            </a:pathLst>
          </a:custGeom>
          <a:ln w="7480">
            <a:solidFill>
              <a:srgbClr val="677AA4"/>
            </a:solidFill>
          </a:ln>
        </p:spPr>
        <p:txBody>
          <a:bodyPr wrap="square" lIns="0" tIns="0" rIns="0" bIns="0" rtlCol="0"/>
          <a:lstStyle/>
          <a:p>
            <a:endParaRPr/>
          </a:p>
        </p:txBody>
      </p:sp>
      <p:sp>
        <p:nvSpPr>
          <p:cNvPr id="3064" name="object 3064"/>
          <p:cNvSpPr/>
          <p:nvPr/>
        </p:nvSpPr>
        <p:spPr>
          <a:xfrm>
            <a:off x="4441490" y="2007196"/>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65" name="object 3065"/>
          <p:cNvSpPr/>
          <p:nvPr/>
        </p:nvSpPr>
        <p:spPr>
          <a:xfrm>
            <a:off x="4441490" y="2028112"/>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66" name="object 3066"/>
          <p:cNvSpPr/>
          <p:nvPr/>
        </p:nvSpPr>
        <p:spPr>
          <a:xfrm>
            <a:off x="4441490" y="2049029"/>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67" name="object 3067"/>
          <p:cNvSpPr/>
          <p:nvPr/>
        </p:nvSpPr>
        <p:spPr>
          <a:xfrm>
            <a:off x="4472605" y="1898084"/>
            <a:ext cx="40005" cy="0"/>
          </a:xfrm>
          <a:custGeom>
            <a:avLst/>
            <a:gdLst/>
            <a:ahLst/>
            <a:cxnLst/>
            <a:rect l="l" t="t" r="r" b="b"/>
            <a:pathLst>
              <a:path w="40004">
                <a:moveTo>
                  <a:pt x="39829" y="0"/>
                </a:moveTo>
                <a:lnTo>
                  <a:pt x="0" y="0"/>
                </a:lnTo>
              </a:path>
            </a:pathLst>
          </a:custGeom>
          <a:ln w="7493">
            <a:solidFill>
              <a:srgbClr val="677AA4"/>
            </a:solidFill>
          </a:ln>
        </p:spPr>
        <p:txBody>
          <a:bodyPr wrap="square" lIns="0" tIns="0" rIns="0" bIns="0" rtlCol="0"/>
          <a:lstStyle/>
          <a:p>
            <a:endParaRPr/>
          </a:p>
        </p:txBody>
      </p:sp>
      <p:sp>
        <p:nvSpPr>
          <p:cNvPr id="3068" name="object 3068"/>
          <p:cNvSpPr/>
          <p:nvPr/>
        </p:nvSpPr>
        <p:spPr>
          <a:xfrm>
            <a:off x="4472605" y="1918991"/>
            <a:ext cx="40005" cy="0"/>
          </a:xfrm>
          <a:custGeom>
            <a:avLst/>
            <a:gdLst/>
            <a:ahLst/>
            <a:cxnLst/>
            <a:rect l="l" t="t" r="r" b="b"/>
            <a:pathLst>
              <a:path w="40004">
                <a:moveTo>
                  <a:pt x="39829" y="0"/>
                </a:moveTo>
                <a:lnTo>
                  <a:pt x="0" y="0"/>
                </a:lnTo>
              </a:path>
            </a:pathLst>
          </a:custGeom>
          <a:ln w="7480">
            <a:solidFill>
              <a:srgbClr val="677AA4"/>
            </a:solidFill>
          </a:ln>
        </p:spPr>
        <p:txBody>
          <a:bodyPr wrap="square" lIns="0" tIns="0" rIns="0" bIns="0" rtlCol="0"/>
          <a:lstStyle/>
          <a:p>
            <a:endParaRPr/>
          </a:p>
        </p:txBody>
      </p:sp>
      <p:sp>
        <p:nvSpPr>
          <p:cNvPr id="3069" name="object 3069"/>
          <p:cNvSpPr/>
          <p:nvPr/>
        </p:nvSpPr>
        <p:spPr>
          <a:xfrm>
            <a:off x="4472605" y="1939941"/>
            <a:ext cx="40005" cy="0"/>
          </a:xfrm>
          <a:custGeom>
            <a:avLst/>
            <a:gdLst/>
            <a:ahLst/>
            <a:cxnLst/>
            <a:rect l="l" t="t" r="r" b="b"/>
            <a:pathLst>
              <a:path w="40004">
                <a:moveTo>
                  <a:pt x="39829" y="0"/>
                </a:moveTo>
                <a:lnTo>
                  <a:pt x="0" y="0"/>
                </a:lnTo>
              </a:path>
            </a:pathLst>
          </a:custGeom>
          <a:ln w="7492">
            <a:solidFill>
              <a:srgbClr val="677AA4"/>
            </a:solidFill>
          </a:ln>
        </p:spPr>
        <p:txBody>
          <a:bodyPr wrap="square" lIns="0" tIns="0" rIns="0" bIns="0" rtlCol="0"/>
          <a:lstStyle/>
          <a:p>
            <a:endParaRPr/>
          </a:p>
        </p:txBody>
      </p:sp>
      <p:sp>
        <p:nvSpPr>
          <p:cNvPr id="3070" name="object 3070"/>
          <p:cNvSpPr/>
          <p:nvPr/>
        </p:nvSpPr>
        <p:spPr>
          <a:xfrm>
            <a:off x="4502957" y="1829832"/>
            <a:ext cx="28575" cy="0"/>
          </a:xfrm>
          <a:custGeom>
            <a:avLst/>
            <a:gdLst/>
            <a:ahLst/>
            <a:cxnLst/>
            <a:rect l="l" t="t" r="r" b="b"/>
            <a:pathLst>
              <a:path w="28575">
                <a:moveTo>
                  <a:pt x="28554" y="0"/>
                </a:moveTo>
                <a:lnTo>
                  <a:pt x="0" y="0"/>
                </a:lnTo>
              </a:path>
            </a:pathLst>
          </a:custGeom>
          <a:ln w="7480">
            <a:solidFill>
              <a:srgbClr val="677AA4"/>
            </a:solidFill>
          </a:ln>
        </p:spPr>
        <p:txBody>
          <a:bodyPr wrap="square" lIns="0" tIns="0" rIns="0" bIns="0" rtlCol="0"/>
          <a:lstStyle/>
          <a:p>
            <a:endParaRPr/>
          </a:p>
        </p:txBody>
      </p:sp>
      <p:sp>
        <p:nvSpPr>
          <p:cNvPr id="3071" name="object 3071"/>
          <p:cNvSpPr/>
          <p:nvPr/>
        </p:nvSpPr>
        <p:spPr>
          <a:xfrm>
            <a:off x="4502957" y="1850749"/>
            <a:ext cx="28575" cy="0"/>
          </a:xfrm>
          <a:custGeom>
            <a:avLst/>
            <a:gdLst/>
            <a:ahLst/>
            <a:cxnLst/>
            <a:rect l="l" t="t" r="r" b="b"/>
            <a:pathLst>
              <a:path w="28575">
                <a:moveTo>
                  <a:pt x="28554" y="0"/>
                </a:moveTo>
                <a:lnTo>
                  <a:pt x="0" y="0"/>
                </a:lnTo>
              </a:path>
            </a:pathLst>
          </a:custGeom>
          <a:ln w="7480">
            <a:solidFill>
              <a:srgbClr val="677AA4"/>
            </a:solidFill>
          </a:ln>
        </p:spPr>
        <p:txBody>
          <a:bodyPr wrap="square" lIns="0" tIns="0" rIns="0" bIns="0" rtlCol="0"/>
          <a:lstStyle/>
          <a:p>
            <a:endParaRPr/>
          </a:p>
        </p:txBody>
      </p:sp>
      <p:sp>
        <p:nvSpPr>
          <p:cNvPr id="3072" name="object 3072"/>
          <p:cNvSpPr/>
          <p:nvPr/>
        </p:nvSpPr>
        <p:spPr>
          <a:xfrm>
            <a:off x="4502957" y="1871698"/>
            <a:ext cx="28575" cy="0"/>
          </a:xfrm>
          <a:custGeom>
            <a:avLst/>
            <a:gdLst/>
            <a:ahLst/>
            <a:cxnLst/>
            <a:rect l="l" t="t" r="r" b="b"/>
            <a:pathLst>
              <a:path w="28575">
                <a:moveTo>
                  <a:pt x="28554" y="0"/>
                </a:moveTo>
                <a:lnTo>
                  <a:pt x="0" y="0"/>
                </a:lnTo>
              </a:path>
            </a:pathLst>
          </a:custGeom>
          <a:ln w="7492">
            <a:solidFill>
              <a:srgbClr val="677AA4"/>
            </a:solidFill>
          </a:ln>
        </p:spPr>
        <p:txBody>
          <a:bodyPr wrap="square" lIns="0" tIns="0" rIns="0" bIns="0" rtlCol="0"/>
          <a:lstStyle/>
          <a:p>
            <a:endParaRPr/>
          </a:p>
        </p:txBody>
      </p:sp>
      <p:sp>
        <p:nvSpPr>
          <p:cNvPr id="3073" name="object 3073"/>
          <p:cNvSpPr/>
          <p:nvPr/>
        </p:nvSpPr>
        <p:spPr>
          <a:xfrm>
            <a:off x="4472605" y="1960857"/>
            <a:ext cx="40005" cy="0"/>
          </a:xfrm>
          <a:custGeom>
            <a:avLst/>
            <a:gdLst/>
            <a:ahLst/>
            <a:cxnLst/>
            <a:rect l="l" t="t" r="r" b="b"/>
            <a:pathLst>
              <a:path w="40004">
                <a:moveTo>
                  <a:pt x="39829" y="0"/>
                </a:moveTo>
                <a:lnTo>
                  <a:pt x="0" y="0"/>
                </a:lnTo>
              </a:path>
            </a:pathLst>
          </a:custGeom>
          <a:ln w="7492">
            <a:solidFill>
              <a:srgbClr val="677AA4"/>
            </a:solidFill>
          </a:ln>
        </p:spPr>
        <p:txBody>
          <a:bodyPr wrap="square" lIns="0" tIns="0" rIns="0" bIns="0" rtlCol="0"/>
          <a:lstStyle/>
          <a:p>
            <a:endParaRPr/>
          </a:p>
        </p:txBody>
      </p:sp>
      <p:sp>
        <p:nvSpPr>
          <p:cNvPr id="3074" name="object 3074"/>
          <p:cNvSpPr/>
          <p:nvPr/>
        </p:nvSpPr>
        <p:spPr>
          <a:xfrm>
            <a:off x="4400338" y="2172869"/>
            <a:ext cx="15875" cy="0"/>
          </a:xfrm>
          <a:custGeom>
            <a:avLst/>
            <a:gdLst/>
            <a:ahLst/>
            <a:cxnLst/>
            <a:rect l="l" t="t" r="r" b="b"/>
            <a:pathLst>
              <a:path w="15875">
                <a:moveTo>
                  <a:pt x="15645" y="0"/>
                </a:moveTo>
                <a:lnTo>
                  <a:pt x="0" y="0"/>
                </a:lnTo>
              </a:path>
            </a:pathLst>
          </a:custGeom>
          <a:ln w="7493">
            <a:solidFill>
              <a:srgbClr val="677AA4"/>
            </a:solidFill>
          </a:ln>
        </p:spPr>
        <p:txBody>
          <a:bodyPr wrap="square" lIns="0" tIns="0" rIns="0" bIns="0" rtlCol="0"/>
          <a:lstStyle/>
          <a:p>
            <a:endParaRPr/>
          </a:p>
        </p:txBody>
      </p:sp>
      <p:sp>
        <p:nvSpPr>
          <p:cNvPr id="3075" name="object 3075"/>
          <p:cNvSpPr/>
          <p:nvPr/>
        </p:nvSpPr>
        <p:spPr>
          <a:xfrm>
            <a:off x="4400338" y="2193798"/>
            <a:ext cx="15875" cy="0"/>
          </a:xfrm>
          <a:custGeom>
            <a:avLst/>
            <a:gdLst/>
            <a:ahLst/>
            <a:cxnLst/>
            <a:rect l="l" t="t" r="r" b="b"/>
            <a:pathLst>
              <a:path w="15875">
                <a:moveTo>
                  <a:pt x="15645" y="0"/>
                </a:moveTo>
                <a:lnTo>
                  <a:pt x="0" y="0"/>
                </a:lnTo>
              </a:path>
            </a:pathLst>
          </a:custGeom>
          <a:ln w="7480">
            <a:solidFill>
              <a:srgbClr val="677AA4"/>
            </a:solidFill>
          </a:ln>
        </p:spPr>
        <p:txBody>
          <a:bodyPr wrap="square" lIns="0" tIns="0" rIns="0" bIns="0" rtlCol="0"/>
          <a:lstStyle/>
          <a:p>
            <a:endParaRPr/>
          </a:p>
        </p:txBody>
      </p:sp>
      <p:sp>
        <p:nvSpPr>
          <p:cNvPr id="3076" name="object 3076"/>
          <p:cNvSpPr/>
          <p:nvPr/>
        </p:nvSpPr>
        <p:spPr>
          <a:xfrm>
            <a:off x="4400338" y="2214725"/>
            <a:ext cx="15875" cy="0"/>
          </a:xfrm>
          <a:custGeom>
            <a:avLst/>
            <a:gdLst/>
            <a:ahLst/>
            <a:cxnLst/>
            <a:rect l="l" t="t" r="r" b="b"/>
            <a:pathLst>
              <a:path w="15875">
                <a:moveTo>
                  <a:pt x="15645" y="0"/>
                </a:moveTo>
                <a:lnTo>
                  <a:pt x="0" y="0"/>
                </a:lnTo>
              </a:path>
            </a:pathLst>
          </a:custGeom>
          <a:ln w="7493">
            <a:solidFill>
              <a:srgbClr val="677AA4"/>
            </a:solidFill>
          </a:ln>
        </p:spPr>
        <p:txBody>
          <a:bodyPr wrap="square" lIns="0" tIns="0" rIns="0" bIns="0" rtlCol="0"/>
          <a:lstStyle/>
          <a:p>
            <a:endParaRPr/>
          </a:p>
        </p:txBody>
      </p:sp>
      <p:sp>
        <p:nvSpPr>
          <p:cNvPr id="3077" name="object 3077"/>
          <p:cNvSpPr/>
          <p:nvPr/>
        </p:nvSpPr>
        <p:spPr>
          <a:xfrm>
            <a:off x="4400338" y="2235664"/>
            <a:ext cx="15875" cy="0"/>
          </a:xfrm>
          <a:custGeom>
            <a:avLst/>
            <a:gdLst/>
            <a:ahLst/>
            <a:cxnLst/>
            <a:rect l="l" t="t" r="r" b="b"/>
            <a:pathLst>
              <a:path w="15875">
                <a:moveTo>
                  <a:pt x="15645" y="0"/>
                </a:moveTo>
                <a:lnTo>
                  <a:pt x="0" y="0"/>
                </a:lnTo>
              </a:path>
            </a:pathLst>
          </a:custGeom>
          <a:ln w="7492">
            <a:solidFill>
              <a:srgbClr val="677AA4"/>
            </a:solidFill>
          </a:ln>
        </p:spPr>
        <p:txBody>
          <a:bodyPr wrap="square" lIns="0" tIns="0" rIns="0" bIns="0" rtlCol="0"/>
          <a:lstStyle/>
          <a:p>
            <a:endParaRPr/>
          </a:p>
        </p:txBody>
      </p:sp>
      <p:sp>
        <p:nvSpPr>
          <p:cNvPr id="3078" name="object 3078"/>
          <p:cNvSpPr/>
          <p:nvPr/>
        </p:nvSpPr>
        <p:spPr>
          <a:xfrm>
            <a:off x="4687608" y="2086311"/>
            <a:ext cx="66040" cy="0"/>
          </a:xfrm>
          <a:custGeom>
            <a:avLst/>
            <a:gdLst/>
            <a:ahLst/>
            <a:cxnLst/>
            <a:rect l="l" t="t" r="r" b="b"/>
            <a:pathLst>
              <a:path w="66039">
                <a:moveTo>
                  <a:pt x="66035" y="0"/>
                </a:moveTo>
                <a:lnTo>
                  <a:pt x="0" y="0"/>
                </a:lnTo>
              </a:path>
            </a:pathLst>
          </a:custGeom>
          <a:ln w="7492">
            <a:solidFill>
              <a:srgbClr val="677AA4"/>
            </a:solidFill>
          </a:ln>
        </p:spPr>
        <p:txBody>
          <a:bodyPr wrap="square" lIns="0" tIns="0" rIns="0" bIns="0" rtlCol="0"/>
          <a:lstStyle/>
          <a:p>
            <a:endParaRPr/>
          </a:p>
        </p:txBody>
      </p:sp>
      <p:sp>
        <p:nvSpPr>
          <p:cNvPr id="3079" name="object 3079"/>
          <p:cNvSpPr/>
          <p:nvPr/>
        </p:nvSpPr>
        <p:spPr>
          <a:xfrm>
            <a:off x="4687608" y="2107228"/>
            <a:ext cx="66040" cy="0"/>
          </a:xfrm>
          <a:custGeom>
            <a:avLst/>
            <a:gdLst/>
            <a:ahLst/>
            <a:cxnLst/>
            <a:rect l="l" t="t" r="r" b="b"/>
            <a:pathLst>
              <a:path w="66039">
                <a:moveTo>
                  <a:pt x="66035" y="0"/>
                </a:moveTo>
                <a:lnTo>
                  <a:pt x="0" y="0"/>
                </a:lnTo>
              </a:path>
            </a:pathLst>
          </a:custGeom>
          <a:ln w="7492">
            <a:solidFill>
              <a:srgbClr val="677AA4"/>
            </a:solidFill>
          </a:ln>
        </p:spPr>
        <p:txBody>
          <a:bodyPr wrap="square" lIns="0" tIns="0" rIns="0" bIns="0" rtlCol="0"/>
          <a:lstStyle/>
          <a:p>
            <a:endParaRPr/>
          </a:p>
        </p:txBody>
      </p:sp>
      <p:sp>
        <p:nvSpPr>
          <p:cNvPr id="3080" name="object 3080"/>
          <p:cNvSpPr/>
          <p:nvPr/>
        </p:nvSpPr>
        <p:spPr>
          <a:xfrm>
            <a:off x="4687608" y="2128122"/>
            <a:ext cx="66040" cy="0"/>
          </a:xfrm>
          <a:custGeom>
            <a:avLst/>
            <a:gdLst/>
            <a:ahLst/>
            <a:cxnLst/>
            <a:rect l="l" t="t" r="r" b="b"/>
            <a:pathLst>
              <a:path w="66039">
                <a:moveTo>
                  <a:pt x="66035" y="0"/>
                </a:moveTo>
                <a:lnTo>
                  <a:pt x="0" y="0"/>
                </a:lnTo>
              </a:path>
            </a:pathLst>
          </a:custGeom>
          <a:ln w="7492">
            <a:solidFill>
              <a:srgbClr val="677AA4"/>
            </a:solidFill>
          </a:ln>
        </p:spPr>
        <p:txBody>
          <a:bodyPr wrap="square" lIns="0" tIns="0" rIns="0" bIns="0" rtlCol="0"/>
          <a:lstStyle/>
          <a:p>
            <a:endParaRPr/>
          </a:p>
        </p:txBody>
      </p:sp>
      <p:sp>
        <p:nvSpPr>
          <p:cNvPr id="3081" name="object 3081"/>
          <p:cNvSpPr/>
          <p:nvPr/>
        </p:nvSpPr>
        <p:spPr>
          <a:xfrm>
            <a:off x="4687608" y="2149095"/>
            <a:ext cx="66040" cy="0"/>
          </a:xfrm>
          <a:custGeom>
            <a:avLst/>
            <a:gdLst/>
            <a:ahLst/>
            <a:cxnLst/>
            <a:rect l="l" t="t" r="r" b="b"/>
            <a:pathLst>
              <a:path w="66039">
                <a:moveTo>
                  <a:pt x="66035" y="0"/>
                </a:moveTo>
                <a:lnTo>
                  <a:pt x="0" y="0"/>
                </a:lnTo>
              </a:path>
            </a:pathLst>
          </a:custGeom>
          <a:ln w="7480">
            <a:solidFill>
              <a:srgbClr val="677AA4"/>
            </a:solidFill>
          </a:ln>
        </p:spPr>
        <p:txBody>
          <a:bodyPr wrap="square" lIns="0" tIns="0" rIns="0" bIns="0" rtlCol="0"/>
          <a:lstStyle/>
          <a:p>
            <a:endParaRPr/>
          </a:p>
        </p:txBody>
      </p:sp>
      <p:sp>
        <p:nvSpPr>
          <p:cNvPr id="3082" name="object 3082"/>
          <p:cNvSpPr/>
          <p:nvPr/>
        </p:nvSpPr>
        <p:spPr>
          <a:xfrm>
            <a:off x="4655104" y="1986269"/>
            <a:ext cx="57785" cy="0"/>
          </a:xfrm>
          <a:custGeom>
            <a:avLst/>
            <a:gdLst/>
            <a:ahLst/>
            <a:cxnLst/>
            <a:rect l="l" t="t" r="r" b="b"/>
            <a:pathLst>
              <a:path w="57785">
                <a:moveTo>
                  <a:pt x="57384" y="0"/>
                </a:moveTo>
                <a:lnTo>
                  <a:pt x="0" y="0"/>
                </a:lnTo>
              </a:path>
            </a:pathLst>
          </a:custGeom>
          <a:ln w="7480">
            <a:solidFill>
              <a:srgbClr val="677AA4"/>
            </a:solidFill>
          </a:ln>
        </p:spPr>
        <p:txBody>
          <a:bodyPr wrap="square" lIns="0" tIns="0" rIns="0" bIns="0" rtlCol="0"/>
          <a:lstStyle/>
          <a:p>
            <a:endParaRPr/>
          </a:p>
        </p:txBody>
      </p:sp>
      <p:sp>
        <p:nvSpPr>
          <p:cNvPr id="3083" name="object 3083"/>
          <p:cNvSpPr/>
          <p:nvPr/>
        </p:nvSpPr>
        <p:spPr>
          <a:xfrm>
            <a:off x="4655104" y="2007196"/>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84" name="object 3084"/>
          <p:cNvSpPr/>
          <p:nvPr/>
        </p:nvSpPr>
        <p:spPr>
          <a:xfrm>
            <a:off x="4655104" y="2028112"/>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85" name="object 3085"/>
          <p:cNvSpPr/>
          <p:nvPr/>
        </p:nvSpPr>
        <p:spPr>
          <a:xfrm>
            <a:off x="4655104" y="2049029"/>
            <a:ext cx="57785" cy="0"/>
          </a:xfrm>
          <a:custGeom>
            <a:avLst/>
            <a:gdLst/>
            <a:ahLst/>
            <a:cxnLst/>
            <a:rect l="l" t="t" r="r" b="b"/>
            <a:pathLst>
              <a:path w="57785">
                <a:moveTo>
                  <a:pt x="57384" y="0"/>
                </a:moveTo>
                <a:lnTo>
                  <a:pt x="0" y="0"/>
                </a:lnTo>
              </a:path>
            </a:pathLst>
          </a:custGeom>
          <a:ln w="7492">
            <a:solidFill>
              <a:srgbClr val="677AA4"/>
            </a:solidFill>
          </a:ln>
        </p:spPr>
        <p:txBody>
          <a:bodyPr wrap="square" lIns="0" tIns="0" rIns="0" bIns="0" rtlCol="0"/>
          <a:lstStyle/>
          <a:p>
            <a:endParaRPr/>
          </a:p>
        </p:txBody>
      </p:sp>
      <p:sp>
        <p:nvSpPr>
          <p:cNvPr id="3086" name="object 3086"/>
          <p:cNvSpPr/>
          <p:nvPr/>
        </p:nvSpPr>
        <p:spPr>
          <a:xfrm>
            <a:off x="4641547" y="1898084"/>
            <a:ext cx="40005" cy="0"/>
          </a:xfrm>
          <a:custGeom>
            <a:avLst/>
            <a:gdLst/>
            <a:ahLst/>
            <a:cxnLst/>
            <a:rect l="l" t="t" r="r" b="b"/>
            <a:pathLst>
              <a:path w="40004">
                <a:moveTo>
                  <a:pt x="39829" y="0"/>
                </a:moveTo>
                <a:lnTo>
                  <a:pt x="0" y="0"/>
                </a:lnTo>
              </a:path>
            </a:pathLst>
          </a:custGeom>
          <a:ln w="7493">
            <a:solidFill>
              <a:srgbClr val="677AA4"/>
            </a:solidFill>
          </a:ln>
        </p:spPr>
        <p:txBody>
          <a:bodyPr wrap="square" lIns="0" tIns="0" rIns="0" bIns="0" rtlCol="0"/>
          <a:lstStyle/>
          <a:p>
            <a:endParaRPr/>
          </a:p>
        </p:txBody>
      </p:sp>
      <p:sp>
        <p:nvSpPr>
          <p:cNvPr id="3087" name="object 3087"/>
          <p:cNvSpPr/>
          <p:nvPr/>
        </p:nvSpPr>
        <p:spPr>
          <a:xfrm>
            <a:off x="4641547" y="1918991"/>
            <a:ext cx="40005" cy="0"/>
          </a:xfrm>
          <a:custGeom>
            <a:avLst/>
            <a:gdLst/>
            <a:ahLst/>
            <a:cxnLst/>
            <a:rect l="l" t="t" r="r" b="b"/>
            <a:pathLst>
              <a:path w="40004">
                <a:moveTo>
                  <a:pt x="39829" y="0"/>
                </a:moveTo>
                <a:lnTo>
                  <a:pt x="0" y="0"/>
                </a:lnTo>
              </a:path>
            </a:pathLst>
          </a:custGeom>
          <a:ln w="7480">
            <a:solidFill>
              <a:srgbClr val="677AA4"/>
            </a:solidFill>
          </a:ln>
        </p:spPr>
        <p:txBody>
          <a:bodyPr wrap="square" lIns="0" tIns="0" rIns="0" bIns="0" rtlCol="0"/>
          <a:lstStyle/>
          <a:p>
            <a:endParaRPr/>
          </a:p>
        </p:txBody>
      </p:sp>
      <p:sp>
        <p:nvSpPr>
          <p:cNvPr id="3088" name="object 3088"/>
          <p:cNvSpPr/>
          <p:nvPr/>
        </p:nvSpPr>
        <p:spPr>
          <a:xfrm>
            <a:off x="4641547" y="1939941"/>
            <a:ext cx="40005" cy="0"/>
          </a:xfrm>
          <a:custGeom>
            <a:avLst/>
            <a:gdLst/>
            <a:ahLst/>
            <a:cxnLst/>
            <a:rect l="l" t="t" r="r" b="b"/>
            <a:pathLst>
              <a:path w="40004">
                <a:moveTo>
                  <a:pt x="39829" y="0"/>
                </a:moveTo>
                <a:lnTo>
                  <a:pt x="0" y="0"/>
                </a:lnTo>
              </a:path>
            </a:pathLst>
          </a:custGeom>
          <a:ln w="7492">
            <a:solidFill>
              <a:srgbClr val="677AA4"/>
            </a:solidFill>
          </a:ln>
        </p:spPr>
        <p:txBody>
          <a:bodyPr wrap="square" lIns="0" tIns="0" rIns="0" bIns="0" rtlCol="0"/>
          <a:lstStyle/>
          <a:p>
            <a:endParaRPr/>
          </a:p>
        </p:txBody>
      </p:sp>
      <p:sp>
        <p:nvSpPr>
          <p:cNvPr id="3089" name="object 3089"/>
          <p:cNvSpPr/>
          <p:nvPr/>
        </p:nvSpPr>
        <p:spPr>
          <a:xfrm>
            <a:off x="4622494" y="1829832"/>
            <a:ext cx="28575" cy="0"/>
          </a:xfrm>
          <a:custGeom>
            <a:avLst/>
            <a:gdLst/>
            <a:ahLst/>
            <a:cxnLst/>
            <a:rect l="l" t="t" r="r" b="b"/>
            <a:pathLst>
              <a:path w="28575">
                <a:moveTo>
                  <a:pt x="28533" y="0"/>
                </a:moveTo>
                <a:lnTo>
                  <a:pt x="0" y="0"/>
                </a:lnTo>
              </a:path>
            </a:pathLst>
          </a:custGeom>
          <a:ln w="7480">
            <a:solidFill>
              <a:srgbClr val="677AA4"/>
            </a:solidFill>
          </a:ln>
        </p:spPr>
        <p:txBody>
          <a:bodyPr wrap="square" lIns="0" tIns="0" rIns="0" bIns="0" rtlCol="0"/>
          <a:lstStyle/>
          <a:p>
            <a:endParaRPr/>
          </a:p>
        </p:txBody>
      </p:sp>
      <p:sp>
        <p:nvSpPr>
          <p:cNvPr id="3090" name="object 3090"/>
          <p:cNvSpPr/>
          <p:nvPr/>
        </p:nvSpPr>
        <p:spPr>
          <a:xfrm>
            <a:off x="4622494" y="1850749"/>
            <a:ext cx="28575" cy="0"/>
          </a:xfrm>
          <a:custGeom>
            <a:avLst/>
            <a:gdLst/>
            <a:ahLst/>
            <a:cxnLst/>
            <a:rect l="l" t="t" r="r" b="b"/>
            <a:pathLst>
              <a:path w="28575">
                <a:moveTo>
                  <a:pt x="28533" y="0"/>
                </a:moveTo>
                <a:lnTo>
                  <a:pt x="0" y="0"/>
                </a:lnTo>
              </a:path>
            </a:pathLst>
          </a:custGeom>
          <a:ln w="7480">
            <a:solidFill>
              <a:srgbClr val="677AA4"/>
            </a:solidFill>
          </a:ln>
        </p:spPr>
        <p:txBody>
          <a:bodyPr wrap="square" lIns="0" tIns="0" rIns="0" bIns="0" rtlCol="0"/>
          <a:lstStyle/>
          <a:p>
            <a:endParaRPr/>
          </a:p>
        </p:txBody>
      </p:sp>
      <p:sp>
        <p:nvSpPr>
          <p:cNvPr id="3091" name="object 3091"/>
          <p:cNvSpPr/>
          <p:nvPr/>
        </p:nvSpPr>
        <p:spPr>
          <a:xfrm>
            <a:off x="4622494" y="1871698"/>
            <a:ext cx="28575" cy="0"/>
          </a:xfrm>
          <a:custGeom>
            <a:avLst/>
            <a:gdLst/>
            <a:ahLst/>
            <a:cxnLst/>
            <a:rect l="l" t="t" r="r" b="b"/>
            <a:pathLst>
              <a:path w="28575">
                <a:moveTo>
                  <a:pt x="28533" y="0"/>
                </a:moveTo>
                <a:lnTo>
                  <a:pt x="0" y="0"/>
                </a:lnTo>
              </a:path>
            </a:pathLst>
          </a:custGeom>
          <a:ln w="7492">
            <a:solidFill>
              <a:srgbClr val="677AA4"/>
            </a:solidFill>
          </a:ln>
        </p:spPr>
        <p:txBody>
          <a:bodyPr wrap="square" lIns="0" tIns="0" rIns="0" bIns="0" rtlCol="0"/>
          <a:lstStyle/>
          <a:p>
            <a:endParaRPr/>
          </a:p>
        </p:txBody>
      </p:sp>
      <p:sp>
        <p:nvSpPr>
          <p:cNvPr id="3092" name="object 3092"/>
          <p:cNvSpPr/>
          <p:nvPr/>
        </p:nvSpPr>
        <p:spPr>
          <a:xfrm>
            <a:off x="4641547" y="1960857"/>
            <a:ext cx="40005" cy="0"/>
          </a:xfrm>
          <a:custGeom>
            <a:avLst/>
            <a:gdLst/>
            <a:ahLst/>
            <a:cxnLst/>
            <a:rect l="l" t="t" r="r" b="b"/>
            <a:pathLst>
              <a:path w="40004">
                <a:moveTo>
                  <a:pt x="39829" y="0"/>
                </a:moveTo>
                <a:lnTo>
                  <a:pt x="0" y="0"/>
                </a:lnTo>
              </a:path>
            </a:pathLst>
          </a:custGeom>
          <a:ln w="7492">
            <a:solidFill>
              <a:srgbClr val="677AA4"/>
            </a:solidFill>
          </a:ln>
        </p:spPr>
        <p:txBody>
          <a:bodyPr wrap="square" lIns="0" tIns="0" rIns="0" bIns="0" rtlCol="0"/>
          <a:lstStyle/>
          <a:p>
            <a:endParaRPr/>
          </a:p>
        </p:txBody>
      </p:sp>
      <p:sp>
        <p:nvSpPr>
          <p:cNvPr id="3093" name="object 3093"/>
          <p:cNvSpPr/>
          <p:nvPr/>
        </p:nvSpPr>
        <p:spPr>
          <a:xfrm>
            <a:off x="4738021" y="2172869"/>
            <a:ext cx="15875" cy="0"/>
          </a:xfrm>
          <a:custGeom>
            <a:avLst/>
            <a:gdLst/>
            <a:ahLst/>
            <a:cxnLst/>
            <a:rect l="l" t="t" r="r" b="b"/>
            <a:pathLst>
              <a:path w="15875">
                <a:moveTo>
                  <a:pt x="15622" y="0"/>
                </a:moveTo>
                <a:lnTo>
                  <a:pt x="0" y="0"/>
                </a:lnTo>
              </a:path>
            </a:pathLst>
          </a:custGeom>
          <a:ln w="7493">
            <a:solidFill>
              <a:srgbClr val="677AA4"/>
            </a:solidFill>
          </a:ln>
        </p:spPr>
        <p:txBody>
          <a:bodyPr wrap="square" lIns="0" tIns="0" rIns="0" bIns="0" rtlCol="0"/>
          <a:lstStyle/>
          <a:p>
            <a:endParaRPr/>
          </a:p>
        </p:txBody>
      </p:sp>
      <p:sp>
        <p:nvSpPr>
          <p:cNvPr id="3094" name="object 3094"/>
          <p:cNvSpPr/>
          <p:nvPr/>
        </p:nvSpPr>
        <p:spPr>
          <a:xfrm>
            <a:off x="4738021" y="2193798"/>
            <a:ext cx="15875" cy="0"/>
          </a:xfrm>
          <a:custGeom>
            <a:avLst/>
            <a:gdLst/>
            <a:ahLst/>
            <a:cxnLst/>
            <a:rect l="l" t="t" r="r" b="b"/>
            <a:pathLst>
              <a:path w="15875">
                <a:moveTo>
                  <a:pt x="15622" y="0"/>
                </a:moveTo>
                <a:lnTo>
                  <a:pt x="0" y="0"/>
                </a:lnTo>
              </a:path>
            </a:pathLst>
          </a:custGeom>
          <a:ln w="7480">
            <a:solidFill>
              <a:srgbClr val="677AA4"/>
            </a:solidFill>
          </a:ln>
        </p:spPr>
        <p:txBody>
          <a:bodyPr wrap="square" lIns="0" tIns="0" rIns="0" bIns="0" rtlCol="0"/>
          <a:lstStyle/>
          <a:p>
            <a:endParaRPr/>
          </a:p>
        </p:txBody>
      </p:sp>
      <p:sp>
        <p:nvSpPr>
          <p:cNvPr id="3095" name="object 3095"/>
          <p:cNvSpPr/>
          <p:nvPr/>
        </p:nvSpPr>
        <p:spPr>
          <a:xfrm>
            <a:off x="4738021" y="2214725"/>
            <a:ext cx="15875" cy="0"/>
          </a:xfrm>
          <a:custGeom>
            <a:avLst/>
            <a:gdLst/>
            <a:ahLst/>
            <a:cxnLst/>
            <a:rect l="l" t="t" r="r" b="b"/>
            <a:pathLst>
              <a:path w="15875">
                <a:moveTo>
                  <a:pt x="15622" y="0"/>
                </a:moveTo>
                <a:lnTo>
                  <a:pt x="0" y="0"/>
                </a:lnTo>
              </a:path>
            </a:pathLst>
          </a:custGeom>
          <a:ln w="7493">
            <a:solidFill>
              <a:srgbClr val="677AA4"/>
            </a:solidFill>
          </a:ln>
        </p:spPr>
        <p:txBody>
          <a:bodyPr wrap="square" lIns="0" tIns="0" rIns="0" bIns="0" rtlCol="0"/>
          <a:lstStyle/>
          <a:p>
            <a:endParaRPr/>
          </a:p>
        </p:txBody>
      </p:sp>
      <p:sp>
        <p:nvSpPr>
          <p:cNvPr id="3096" name="object 3096"/>
          <p:cNvSpPr/>
          <p:nvPr/>
        </p:nvSpPr>
        <p:spPr>
          <a:xfrm>
            <a:off x="4738021" y="2235664"/>
            <a:ext cx="15875" cy="0"/>
          </a:xfrm>
          <a:custGeom>
            <a:avLst/>
            <a:gdLst/>
            <a:ahLst/>
            <a:cxnLst/>
            <a:rect l="l" t="t" r="r" b="b"/>
            <a:pathLst>
              <a:path w="15875">
                <a:moveTo>
                  <a:pt x="15622" y="0"/>
                </a:moveTo>
                <a:lnTo>
                  <a:pt x="0" y="0"/>
                </a:lnTo>
              </a:path>
            </a:pathLst>
          </a:custGeom>
          <a:ln w="7492">
            <a:solidFill>
              <a:srgbClr val="677AA4"/>
            </a:solidFill>
          </a:ln>
        </p:spPr>
        <p:txBody>
          <a:bodyPr wrap="square" lIns="0" tIns="0" rIns="0" bIns="0" rtlCol="0"/>
          <a:lstStyle/>
          <a:p>
            <a:endParaRPr/>
          </a:p>
        </p:txBody>
      </p:sp>
      <p:sp>
        <p:nvSpPr>
          <p:cNvPr id="3097" name="object 3097"/>
          <p:cNvSpPr/>
          <p:nvPr/>
        </p:nvSpPr>
        <p:spPr>
          <a:xfrm>
            <a:off x="4640561" y="2085055"/>
            <a:ext cx="23495" cy="0"/>
          </a:xfrm>
          <a:custGeom>
            <a:avLst/>
            <a:gdLst/>
            <a:ahLst/>
            <a:cxnLst/>
            <a:rect l="l" t="t" r="r" b="b"/>
            <a:pathLst>
              <a:path w="23495">
                <a:moveTo>
                  <a:pt x="23333" y="0"/>
                </a:moveTo>
                <a:lnTo>
                  <a:pt x="0" y="0"/>
                </a:lnTo>
              </a:path>
            </a:pathLst>
          </a:custGeom>
          <a:ln w="7492">
            <a:solidFill>
              <a:srgbClr val="AFCEDD"/>
            </a:solidFill>
          </a:ln>
        </p:spPr>
        <p:txBody>
          <a:bodyPr wrap="square" lIns="0" tIns="0" rIns="0" bIns="0" rtlCol="0"/>
          <a:lstStyle/>
          <a:p>
            <a:endParaRPr/>
          </a:p>
        </p:txBody>
      </p:sp>
      <p:sp>
        <p:nvSpPr>
          <p:cNvPr id="3098" name="object 3098"/>
          <p:cNvSpPr/>
          <p:nvPr/>
        </p:nvSpPr>
        <p:spPr>
          <a:xfrm>
            <a:off x="4640561" y="2105972"/>
            <a:ext cx="23495" cy="0"/>
          </a:xfrm>
          <a:custGeom>
            <a:avLst/>
            <a:gdLst/>
            <a:ahLst/>
            <a:cxnLst/>
            <a:rect l="l" t="t" r="r" b="b"/>
            <a:pathLst>
              <a:path w="23495">
                <a:moveTo>
                  <a:pt x="23333" y="0"/>
                </a:moveTo>
                <a:lnTo>
                  <a:pt x="0" y="0"/>
                </a:lnTo>
              </a:path>
            </a:pathLst>
          </a:custGeom>
          <a:ln w="7492">
            <a:solidFill>
              <a:srgbClr val="AFCEDD"/>
            </a:solidFill>
          </a:ln>
        </p:spPr>
        <p:txBody>
          <a:bodyPr wrap="square" lIns="0" tIns="0" rIns="0" bIns="0" rtlCol="0"/>
          <a:lstStyle/>
          <a:p>
            <a:endParaRPr/>
          </a:p>
        </p:txBody>
      </p:sp>
      <p:sp>
        <p:nvSpPr>
          <p:cNvPr id="3099" name="object 3099"/>
          <p:cNvSpPr/>
          <p:nvPr/>
        </p:nvSpPr>
        <p:spPr>
          <a:xfrm>
            <a:off x="4640561" y="2126900"/>
            <a:ext cx="23495" cy="0"/>
          </a:xfrm>
          <a:custGeom>
            <a:avLst/>
            <a:gdLst/>
            <a:ahLst/>
            <a:cxnLst/>
            <a:rect l="l" t="t" r="r" b="b"/>
            <a:pathLst>
              <a:path w="23495">
                <a:moveTo>
                  <a:pt x="23333" y="0"/>
                </a:moveTo>
                <a:lnTo>
                  <a:pt x="0" y="0"/>
                </a:lnTo>
              </a:path>
            </a:pathLst>
          </a:custGeom>
          <a:ln w="7480">
            <a:solidFill>
              <a:srgbClr val="AFCEDD"/>
            </a:solidFill>
          </a:ln>
        </p:spPr>
        <p:txBody>
          <a:bodyPr wrap="square" lIns="0" tIns="0" rIns="0" bIns="0" rtlCol="0"/>
          <a:lstStyle/>
          <a:p>
            <a:endParaRPr/>
          </a:p>
        </p:txBody>
      </p:sp>
      <p:sp>
        <p:nvSpPr>
          <p:cNvPr id="3100" name="object 3100"/>
          <p:cNvSpPr/>
          <p:nvPr/>
        </p:nvSpPr>
        <p:spPr>
          <a:xfrm>
            <a:off x="4640561" y="2147816"/>
            <a:ext cx="23495" cy="0"/>
          </a:xfrm>
          <a:custGeom>
            <a:avLst/>
            <a:gdLst/>
            <a:ahLst/>
            <a:cxnLst/>
            <a:rect l="l" t="t" r="r" b="b"/>
            <a:pathLst>
              <a:path w="23495">
                <a:moveTo>
                  <a:pt x="23333" y="0"/>
                </a:moveTo>
                <a:lnTo>
                  <a:pt x="0" y="0"/>
                </a:lnTo>
              </a:path>
            </a:pathLst>
          </a:custGeom>
          <a:ln w="7480">
            <a:solidFill>
              <a:srgbClr val="AFCEDD"/>
            </a:solidFill>
          </a:ln>
        </p:spPr>
        <p:txBody>
          <a:bodyPr wrap="square" lIns="0" tIns="0" rIns="0" bIns="0" rtlCol="0"/>
          <a:lstStyle/>
          <a:p>
            <a:endParaRPr/>
          </a:p>
        </p:txBody>
      </p:sp>
      <p:sp>
        <p:nvSpPr>
          <p:cNvPr id="3101" name="object 3101"/>
          <p:cNvSpPr/>
          <p:nvPr/>
        </p:nvSpPr>
        <p:spPr>
          <a:xfrm>
            <a:off x="4842686" y="2422253"/>
            <a:ext cx="0" cy="1402080"/>
          </a:xfrm>
          <a:custGeom>
            <a:avLst/>
            <a:gdLst/>
            <a:ahLst/>
            <a:cxnLst/>
            <a:rect l="l" t="t" r="r" b="b"/>
            <a:pathLst>
              <a:path h="1402079">
                <a:moveTo>
                  <a:pt x="0" y="1402034"/>
                </a:moveTo>
                <a:lnTo>
                  <a:pt x="0" y="0"/>
                </a:lnTo>
              </a:path>
            </a:pathLst>
          </a:custGeom>
          <a:ln w="12687">
            <a:solidFill>
              <a:srgbClr val="16446B"/>
            </a:solidFill>
          </a:ln>
        </p:spPr>
        <p:txBody>
          <a:bodyPr wrap="square" lIns="0" tIns="0" rIns="0" bIns="0" rtlCol="0"/>
          <a:lstStyle/>
          <a:p>
            <a:endParaRPr/>
          </a:p>
        </p:txBody>
      </p:sp>
      <p:sp>
        <p:nvSpPr>
          <p:cNvPr id="3102" name="object 3102"/>
          <p:cNvSpPr/>
          <p:nvPr/>
        </p:nvSpPr>
        <p:spPr>
          <a:xfrm>
            <a:off x="4607612" y="2374412"/>
            <a:ext cx="169545" cy="1450340"/>
          </a:xfrm>
          <a:custGeom>
            <a:avLst/>
            <a:gdLst/>
            <a:ahLst/>
            <a:cxnLst/>
            <a:rect l="l" t="t" r="r" b="b"/>
            <a:pathLst>
              <a:path w="169545" h="1450339">
                <a:moveTo>
                  <a:pt x="0" y="1449875"/>
                </a:moveTo>
                <a:lnTo>
                  <a:pt x="168963" y="1449875"/>
                </a:lnTo>
                <a:lnTo>
                  <a:pt x="168963" y="0"/>
                </a:lnTo>
                <a:lnTo>
                  <a:pt x="0" y="0"/>
                </a:lnTo>
                <a:lnTo>
                  <a:pt x="0" y="1449875"/>
                </a:lnTo>
                <a:close/>
              </a:path>
            </a:pathLst>
          </a:custGeom>
          <a:solidFill>
            <a:srgbClr val="008C99"/>
          </a:solidFill>
        </p:spPr>
        <p:txBody>
          <a:bodyPr wrap="square" lIns="0" tIns="0" rIns="0" bIns="0" rtlCol="0"/>
          <a:lstStyle/>
          <a:p>
            <a:endParaRPr/>
          </a:p>
        </p:txBody>
      </p:sp>
      <p:sp>
        <p:nvSpPr>
          <p:cNvPr id="3103" name="object 3103"/>
          <p:cNvSpPr/>
          <p:nvPr/>
        </p:nvSpPr>
        <p:spPr>
          <a:xfrm>
            <a:off x="4696126" y="2263801"/>
            <a:ext cx="80645" cy="111125"/>
          </a:xfrm>
          <a:custGeom>
            <a:avLst/>
            <a:gdLst/>
            <a:ahLst/>
            <a:cxnLst/>
            <a:rect l="l" t="t" r="r" b="b"/>
            <a:pathLst>
              <a:path w="80645" h="111125">
                <a:moveTo>
                  <a:pt x="80425" y="0"/>
                </a:moveTo>
                <a:lnTo>
                  <a:pt x="0" y="0"/>
                </a:lnTo>
                <a:lnTo>
                  <a:pt x="0" y="110610"/>
                </a:lnTo>
                <a:lnTo>
                  <a:pt x="80425" y="110610"/>
                </a:lnTo>
                <a:lnTo>
                  <a:pt x="80425" y="0"/>
                </a:lnTo>
                <a:close/>
              </a:path>
            </a:pathLst>
          </a:custGeom>
          <a:solidFill>
            <a:srgbClr val="008C99"/>
          </a:solidFill>
        </p:spPr>
        <p:txBody>
          <a:bodyPr wrap="square" lIns="0" tIns="0" rIns="0" bIns="0" rtlCol="0"/>
          <a:lstStyle/>
          <a:p>
            <a:endParaRPr/>
          </a:p>
        </p:txBody>
      </p:sp>
      <p:sp>
        <p:nvSpPr>
          <p:cNvPr id="3104" name="object 3104"/>
          <p:cNvSpPr/>
          <p:nvPr/>
        </p:nvSpPr>
        <p:spPr>
          <a:xfrm>
            <a:off x="4618168" y="2397202"/>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05" name="object 3105"/>
          <p:cNvSpPr/>
          <p:nvPr/>
        </p:nvSpPr>
        <p:spPr>
          <a:xfrm>
            <a:off x="4618168" y="2418108"/>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06" name="object 3106"/>
          <p:cNvSpPr/>
          <p:nvPr/>
        </p:nvSpPr>
        <p:spPr>
          <a:xfrm>
            <a:off x="4618168" y="2439035"/>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107" name="object 3107"/>
          <p:cNvSpPr/>
          <p:nvPr/>
        </p:nvSpPr>
        <p:spPr>
          <a:xfrm>
            <a:off x="4618168" y="2459983"/>
            <a:ext cx="151130" cy="0"/>
          </a:xfrm>
          <a:custGeom>
            <a:avLst/>
            <a:gdLst/>
            <a:ahLst/>
            <a:cxnLst/>
            <a:rect l="l" t="t" r="r" b="b"/>
            <a:pathLst>
              <a:path w="151129">
                <a:moveTo>
                  <a:pt x="150515" y="0"/>
                </a:moveTo>
                <a:lnTo>
                  <a:pt x="0" y="0"/>
                </a:lnTo>
              </a:path>
            </a:pathLst>
          </a:custGeom>
          <a:ln w="7493">
            <a:solidFill>
              <a:srgbClr val="677AA4"/>
            </a:solidFill>
          </a:ln>
        </p:spPr>
        <p:txBody>
          <a:bodyPr wrap="square" lIns="0" tIns="0" rIns="0" bIns="0" rtlCol="0"/>
          <a:lstStyle/>
          <a:p>
            <a:endParaRPr/>
          </a:p>
        </p:txBody>
      </p:sp>
      <p:sp>
        <p:nvSpPr>
          <p:cNvPr id="3108" name="object 3108"/>
          <p:cNvSpPr/>
          <p:nvPr/>
        </p:nvSpPr>
        <p:spPr>
          <a:xfrm>
            <a:off x="4618168" y="2480890"/>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09" name="object 3109"/>
          <p:cNvSpPr/>
          <p:nvPr/>
        </p:nvSpPr>
        <p:spPr>
          <a:xfrm>
            <a:off x="4618168" y="2501806"/>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10" name="object 3110"/>
          <p:cNvSpPr/>
          <p:nvPr/>
        </p:nvSpPr>
        <p:spPr>
          <a:xfrm>
            <a:off x="4618168" y="2522767"/>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111" name="object 3111"/>
          <p:cNvSpPr/>
          <p:nvPr/>
        </p:nvSpPr>
        <p:spPr>
          <a:xfrm>
            <a:off x="4618168" y="2543685"/>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12" name="object 3112"/>
          <p:cNvSpPr/>
          <p:nvPr/>
        </p:nvSpPr>
        <p:spPr>
          <a:xfrm>
            <a:off x="4618168" y="2564622"/>
            <a:ext cx="151130" cy="0"/>
          </a:xfrm>
          <a:custGeom>
            <a:avLst/>
            <a:gdLst/>
            <a:ahLst/>
            <a:cxnLst/>
            <a:rect l="l" t="t" r="r" b="b"/>
            <a:pathLst>
              <a:path w="151129">
                <a:moveTo>
                  <a:pt x="150515" y="0"/>
                </a:moveTo>
                <a:lnTo>
                  <a:pt x="0" y="0"/>
                </a:lnTo>
              </a:path>
            </a:pathLst>
          </a:custGeom>
          <a:ln w="7505">
            <a:solidFill>
              <a:srgbClr val="AFCEDD"/>
            </a:solidFill>
          </a:ln>
        </p:spPr>
        <p:txBody>
          <a:bodyPr wrap="square" lIns="0" tIns="0" rIns="0" bIns="0" rtlCol="0"/>
          <a:lstStyle/>
          <a:p>
            <a:endParaRPr/>
          </a:p>
        </p:txBody>
      </p:sp>
      <p:sp>
        <p:nvSpPr>
          <p:cNvPr id="3113" name="object 3113"/>
          <p:cNvSpPr/>
          <p:nvPr/>
        </p:nvSpPr>
        <p:spPr>
          <a:xfrm>
            <a:off x="4618168" y="2585528"/>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14" name="object 3114"/>
          <p:cNvSpPr/>
          <p:nvPr/>
        </p:nvSpPr>
        <p:spPr>
          <a:xfrm>
            <a:off x="4618168" y="2606456"/>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115" name="object 3115"/>
          <p:cNvSpPr/>
          <p:nvPr/>
        </p:nvSpPr>
        <p:spPr>
          <a:xfrm>
            <a:off x="4618168" y="262737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16" name="object 3116"/>
          <p:cNvSpPr/>
          <p:nvPr/>
        </p:nvSpPr>
        <p:spPr>
          <a:xfrm>
            <a:off x="4618168" y="2648300"/>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17" name="object 3117"/>
          <p:cNvSpPr/>
          <p:nvPr/>
        </p:nvSpPr>
        <p:spPr>
          <a:xfrm>
            <a:off x="4618168" y="2669240"/>
            <a:ext cx="151130" cy="0"/>
          </a:xfrm>
          <a:custGeom>
            <a:avLst/>
            <a:gdLst/>
            <a:ahLst/>
            <a:cxnLst/>
            <a:rect l="l" t="t" r="r" b="b"/>
            <a:pathLst>
              <a:path w="151129">
                <a:moveTo>
                  <a:pt x="150515" y="0"/>
                </a:moveTo>
                <a:lnTo>
                  <a:pt x="0" y="0"/>
                </a:lnTo>
              </a:path>
            </a:pathLst>
          </a:custGeom>
          <a:ln w="7467">
            <a:solidFill>
              <a:srgbClr val="AFCEDD"/>
            </a:solidFill>
          </a:ln>
        </p:spPr>
        <p:txBody>
          <a:bodyPr wrap="square" lIns="0" tIns="0" rIns="0" bIns="0" rtlCol="0"/>
          <a:lstStyle/>
          <a:p>
            <a:endParaRPr/>
          </a:p>
        </p:txBody>
      </p:sp>
      <p:sp>
        <p:nvSpPr>
          <p:cNvPr id="3118" name="object 3118"/>
          <p:cNvSpPr/>
          <p:nvPr/>
        </p:nvSpPr>
        <p:spPr>
          <a:xfrm>
            <a:off x="4618168" y="2690155"/>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19" name="object 3119"/>
          <p:cNvSpPr/>
          <p:nvPr/>
        </p:nvSpPr>
        <p:spPr>
          <a:xfrm>
            <a:off x="4618168" y="2711061"/>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20" name="object 3120"/>
          <p:cNvSpPr/>
          <p:nvPr/>
        </p:nvSpPr>
        <p:spPr>
          <a:xfrm>
            <a:off x="4618168" y="2732012"/>
            <a:ext cx="151130" cy="0"/>
          </a:xfrm>
          <a:custGeom>
            <a:avLst/>
            <a:gdLst/>
            <a:ahLst/>
            <a:cxnLst/>
            <a:rect l="l" t="t" r="r" b="b"/>
            <a:pathLst>
              <a:path w="151129">
                <a:moveTo>
                  <a:pt x="150515" y="0"/>
                </a:moveTo>
                <a:lnTo>
                  <a:pt x="0" y="0"/>
                </a:lnTo>
              </a:path>
            </a:pathLst>
          </a:custGeom>
          <a:ln w="7467">
            <a:solidFill>
              <a:srgbClr val="16446B"/>
            </a:solidFill>
          </a:ln>
        </p:spPr>
        <p:txBody>
          <a:bodyPr wrap="square" lIns="0" tIns="0" rIns="0" bIns="0" rtlCol="0"/>
          <a:lstStyle/>
          <a:p>
            <a:endParaRPr/>
          </a:p>
        </p:txBody>
      </p:sp>
      <p:sp>
        <p:nvSpPr>
          <p:cNvPr id="3121" name="object 3121"/>
          <p:cNvSpPr/>
          <p:nvPr/>
        </p:nvSpPr>
        <p:spPr>
          <a:xfrm>
            <a:off x="4618168" y="2752928"/>
            <a:ext cx="151130" cy="0"/>
          </a:xfrm>
          <a:custGeom>
            <a:avLst/>
            <a:gdLst/>
            <a:ahLst/>
            <a:cxnLst/>
            <a:rect l="l" t="t" r="r" b="b"/>
            <a:pathLst>
              <a:path w="151129">
                <a:moveTo>
                  <a:pt x="150515" y="0"/>
                </a:moveTo>
                <a:lnTo>
                  <a:pt x="0" y="0"/>
                </a:lnTo>
              </a:path>
            </a:pathLst>
          </a:custGeom>
          <a:ln w="7492">
            <a:solidFill>
              <a:srgbClr val="677AA4"/>
            </a:solidFill>
          </a:ln>
        </p:spPr>
        <p:txBody>
          <a:bodyPr wrap="square" lIns="0" tIns="0" rIns="0" bIns="0" rtlCol="0"/>
          <a:lstStyle/>
          <a:p>
            <a:endParaRPr/>
          </a:p>
        </p:txBody>
      </p:sp>
      <p:sp>
        <p:nvSpPr>
          <p:cNvPr id="3122" name="object 3122"/>
          <p:cNvSpPr/>
          <p:nvPr/>
        </p:nvSpPr>
        <p:spPr>
          <a:xfrm>
            <a:off x="4618168" y="277386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123" name="object 3123"/>
          <p:cNvSpPr/>
          <p:nvPr/>
        </p:nvSpPr>
        <p:spPr>
          <a:xfrm>
            <a:off x="4618168" y="279479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24" name="object 3124"/>
          <p:cNvSpPr/>
          <p:nvPr/>
        </p:nvSpPr>
        <p:spPr>
          <a:xfrm>
            <a:off x="4618168" y="2815723"/>
            <a:ext cx="151130" cy="0"/>
          </a:xfrm>
          <a:custGeom>
            <a:avLst/>
            <a:gdLst/>
            <a:ahLst/>
            <a:cxnLst/>
            <a:rect l="l" t="t" r="r" b="b"/>
            <a:pathLst>
              <a:path w="151129">
                <a:moveTo>
                  <a:pt x="150515" y="0"/>
                </a:moveTo>
                <a:lnTo>
                  <a:pt x="0" y="0"/>
                </a:lnTo>
              </a:path>
            </a:pathLst>
          </a:custGeom>
          <a:ln w="7467">
            <a:solidFill>
              <a:srgbClr val="677AA4"/>
            </a:solidFill>
          </a:ln>
        </p:spPr>
        <p:txBody>
          <a:bodyPr wrap="square" lIns="0" tIns="0" rIns="0" bIns="0" rtlCol="0"/>
          <a:lstStyle/>
          <a:p>
            <a:endParaRPr/>
          </a:p>
        </p:txBody>
      </p:sp>
      <p:sp>
        <p:nvSpPr>
          <p:cNvPr id="3125" name="object 3125"/>
          <p:cNvSpPr/>
          <p:nvPr/>
        </p:nvSpPr>
        <p:spPr>
          <a:xfrm>
            <a:off x="4618168" y="283667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26" name="object 3126"/>
          <p:cNvSpPr/>
          <p:nvPr/>
        </p:nvSpPr>
        <p:spPr>
          <a:xfrm>
            <a:off x="4618168" y="2857566"/>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27" name="object 3127"/>
          <p:cNvSpPr/>
          <p:nvPr/>
        </p:nvSpPr>
        <p:spPr>
          <a:xfrm>
            <a:off x="4618168" y="2878515"/>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28" name="object 3128"/>
          <p:cNvSpPr/>
          <p:nvPr/>
        </p:nvSpPr>
        <p:spPr>
          <a:xfrm>
            <a:off x="4618168" y="2899421"/>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129" name="object 3129"/>
          <p:cNvSpPr/>
          <p:nvPr/>
        </p:nvSpPr>
        <p:spPr>
          <a:xfrm>
            <a:off x="4618168" y="2920338"/>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130" name="object 3130"/>
          <p:cNvSpPr/>
          <p:nvPr/>
        </p:nvSpPr>
        <p:spPr>
          <a:xfrm>
            <a:off x="4618168" y="2941288"/>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31" name="object 3131"/>
          <p:cNvSpPr/>
          <p:nvPr/>
        </p:nvSpPr>
        <p:spPr>
          <a:xfrm>
            <a:off x="4618168" y="296219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32" name="object 3132"/>
          <p:cNvSpPr/>
          <p:nvPr/>
        </p:nvSpPr>
        <p:spPr>
          <a:xfrm>
            <a:off x="4618168" y="2983121"/>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33" name="object 3133"/>
          <p:cNvSpPr/>
          <p:nvPr/>
        </p:nvSpPr>
        <p:spPr>
          <a:xfrm>
            <a:off x="4618168" y="3004049"/>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134" name="object 3134"/>
          <p:cNvSpPr/>
          <p:nvPr/>
        </p:nvSpPr>
        <p:spPr>
          <a:xfrm>
            <a:off x="4618168" y="302497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135" name="object 3135"/>
          <p:cNvSpPr/>
          <p:nvPr/>
        </p:nvSpPr>
        <p:spPr>
          <a:xfrm>
            <a:off x="4618168" y="304591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136" name="object 3136"/>
          <p:cNvSpPr/>
          <p:nvPr/>
        </p:nvSpPr>
        <p:spPr>
          <a:xfrm>
            <a:off x="4618168" y="3066844"/>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37" name="object 3137"/>
          <p:cNvSpPr/>
          <p:nvPr/>
        </p:nvSpPr>
        <p:spPr>
          <a:xfrm>
            <a:off x="4618168" y="3087748"/>
            <a:ext cx="151130" cy="0"/>
          </a:xfrm>
          <a:custGeom>
            <a:avLst/>
            <a:gdLst/>
            <a:ahLst/>
            <a:cxnLst/>
            <a:rect l="l" t="t" r="r" b="b"/>
            <a:pathLst>
              <a:path w="151129">
                <a:moveTo>
                  <a:pt x="150515" y="0"/>
                </a:moveTo>
                <a:lnTo>
                  <a:pt x="0" y="0"/>
                </a:lnTo>
              </a:path>
            </a:pathLst>
          </a:custGeom>
          <a:ln w="7493">
            <a:solidFill>
              <a:srgbClr val="AFCEDD"/>
            </a:solidFill>
          </a:ln>
        </p:spPr>
        <p:txBody>
          <a:bodyPr wrap="square" lIns="0" tIns="0" rIns="0" bIns="0" rtlCol="0"/>
          <a:lstStyle/>
          <a:p>
            <a:endParaRPr/>
          </a:p>
        </p:txBody>
      </p:sp>
      <p:sp>
        <p:nvSpPr>
          <p:cNvPr id="3138" name="object 3138"/>
          <p:cNvSpPr/>
          <p:nvPr/>
        </p:nvSpPr>
        <p:spPr>
          <a:xfrm>
            <a:off x="4618168" y="3108688"/>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39" name="object 3139"/>
          <p:cNvSpPr/>
          <p:nvPr/>
        </p:nvSpPr>
        <p:spPr>
          <a:xfrm>
            <a:off x="4618168" y="3129626"/>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40" name="object 3140"/>
          <p:cNvSpPr/>
          <p:nvPr/>
        </p:nvSpPr>
        <p:spPr>
          <a:xfrm>
            <a:off x="4618168" y="3150543"/>
            <a:ext cx="151130" cy="0"/>
          </a:xfrm>
          <a:custGeom>
            <a:avLst/>
            <a:gdLst/>
            <a:ahLst/>
            <a:cxnLst/>
            <a:rect l="l" t="t" r="r" b="b"/>
            <a:pathLst>
              <a:path w="151129">
                <a:moveTo>
                  <a:pt x="150515" y="0"/>
                </a:moveTo>
                <a:lnTo>
                  <a:pt x="0" y="0"/>
                </a:lnTo>
              </a:path>
            </a:pathLst>
          </a:custGeom>
          <a:ln w="7467">
            <a:solidFill>
              <a:srgbClr val="677AA4"/>
            </a:solidFill>
          </a:ln>
        </p:spPr>
        <p:txBody>
          <a:bodyPr wrap="square" lIns="0" tIns="0" rIns="0" bIns="0" rtlCol="0"/>
          <a:lstStyle/>
          <a:p>
            <a:endParaRPr/>
          </a:p>
        </p:txBody>
      </p:sp>
      <p:sp>
        <p:nvSpPr>
          <p:cNvPr id="3141" name="object 3141"/>
          <p:cNvSpPr/>
          <p:nvPr/>
        </p:nvSpPr>
        <p:spPr>
          <a:xfrm>
            <a:off x="4618168" y="3171471"/>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42" name="object 3142"/>
          <p:cNvSpPr/>
          <p:nvPr/>
        </p:nvSpPr>
        <p:spPr>
          <a:xfrm>
            <a:off x="4618168" y="3192387"/>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43" name="object 3143"/>
          <p:cNvSpPr/>
          <p:nvPr/>
        </p:nvSpPr>
        <p:spPr>
          <a:xfrm>
            <a:off x="4618168" y="3213314"/>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44" name="object 3144"/>
          <p:cNvSpPr/>
          <p:nvPr/>
        </p:nvSpPr>
        <p:spPr>
          <a:xfrm>
            <a:off x="4618168" y="3234244"/>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45" name="object 3145"/>
          <p:cNvSpPr/>
          <p:nvPr/>
        </p:nvSpPr>
        <p:spPr>
          <a:xfrm>
            <a:off x="4618168" y="3255181"/>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146" name="object 3146"/>
          <p:cNvSpPr/>
          <p:nvPr/>
        </p:nvSpPr>
        <p:spPr>
          <a:xfrm>
            <a:off x="4618168" y="3276086"/>
            <a:ext cx="151130" cy="0"/>
          </a:xfrm>
          <a:custGeom>
            <a:avLst/>
            <a:gdLst/>
            <a:ahLst/>
            <a:cxnLst/>
            <a:rect l="l" t="t" r="r" b="b"/>
            <a:pathLst>
              <a:path w="151129">
                <a:moveTo>
                  <a:pt x="150515" y="0"/>
                </a:moveTo>
                <a:lnTo>
                  <a:pt x="0" y="0"/>
                </a:lnTo>
              </a:path>
            </a:pathLst>
          </a:custGeom>
          <a:ln w="7467">
            <a:solidFill>
              <a:srgbClr val="16446B"/>
            </a:solidFill>
          </a:ln>
        </p:spPr>
        <p:txBody>
          <a:bodyPr wrap="square" lIns="0" tIns="0" rIns="0" bIns="0" rtlCol="0"/>
          <a:lstStyle/>
          <a:p>
            <a:endParaRPr/>
          </a:p>
        </p:txBody>
      </p:sp>
      <p:sp>
        <p:nvSpPr>
          <p:cNvPr id="3147" name="object 3147"/>
          <p:cNvSpPr/>
          <p:nvPr/>
        </p:nvSpPr>
        <p:spPr>
          <a:xfrm>
            <a:off x="4618168" y="3297002"/>
            <a:ext cx="151130" cy="0"/>
          </a:xfrm>
          <a:custGeom>
            <a:avLst/>
            <a:gdLst/>
            <a:ahLst/>
            <a:cxnLst/>
            <a:rect l="l" t="t" r="r" b="b"/>
            <a:pathLst>
              <a:path w="151129">
                <a:moveTo>
                  <a:pt x="150515" y="0"/>
                </a:moveTo>
                <a:lnTo>
                  <a:pt x="0" y="0"/>
                </a:lnTo>
              </a:path>
            </a:pathLst>
          </a:custGeom>
          <a:ln w="7493">
            <a:solidFill>
              <a:srgbClr val="AFCEDD"/>
            </a:solidFill>
          </a:ln>
        </p:spPr>
        <p:txBody>
          <a:bodyPr wrap="square" lIns="0" tIns="0" rIns="0" bIns="0" rtlCol="0"/>
          <a:lstStyle/>
          <a:p>
            <a:endParaRPr/>
          </a:p>
        </p:txBody>
      </p:sp>
      <p:sp>
        <p:nvSpPr>
          <p:cNvPr id="3148" name="object 3148"/>
          <p:cNvSpPr/>
          <p:nvPr/>
        </p:nvSpPr>
        <p:spPr>
          <a:xfrm>
            <a:off x="4618168" y="3317952"/>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49" name="object 3149"/>
          <p:cNvSpPr/>
          <p:nvPr/>
        </p:nvSpPr>
        <p:spPr>
          <a:xfrm>
            <a:off x="4618168" y="3338870"/>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150" name="object 3150"/>
          <p:cNvSpPr/>
          <p:nvPr/>
        </p:nvSpPr>
        <p:spPr>
          <a:xfrm>
            <a:off x="4618168" y="3359787"/>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151" name="object 3151"/>
          <p:cNvSpPr/>
          <p:nvPr/>
        </p:nvSpPr>
        <p:spPr>
          <a:xfrm>
            <a:off x="4618168" y="3380737"/>
            <a:ext cx="151130" cy="0"/>
          </a:xfrm>
          <a:custGeom>
            <a:avLst/>
            <a:gdLst/>
            <a:ahLst/>
            <a:cxnLst/>
            <a:rect l="l" t="t" r="r" b="b"/>
            <a:pathLst>
              <a:path w="151129">
                <a:moveTo>
                  <a:pt x="150515" y="0"/>
                </a:moveTo>
                <a:lnTo>
                  <a:pt x="0" y="0"/>
                </a:lnTo>
              </a:path>
            </a:pathLst>
          </a:custGeom>
          <a:ln w="7467">
            <a:solidFill>
              <a:srgbClr val="677AA4"/>
            </a:solidFill>
          </a:ln>
        </p:spPr>
        <p:txBody>
          <a:bodyPr wrap="square" lIns="0" tIns="0" rIns="0" bIns="0" rtlCol="0"/>
          <a:lstStyle/>
          <a:p>
            <a:endParaRPr/>
          </a:p>
        </p:txBody>
      </p:sp>
      <p:sp>
        <p:nvSpPr>
          <p:cNvPr id="3152" name="object 3152"/>
          <p:cNvSpPr/>
          <p:nvPr/>
        </p:nvSpPr>
        <p:spPr>
          <a:xfrm>
            <a:off x="4618168" y="3401654"/>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153" name="object 3153"/>
          <p:cNvSpPr/>
          <p:nvPr/>
        </p:nvSpPr>
        <p:spPr>
          <a:xfrm>
            <a:off x="4835458" y="2439035"/>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54" name="object 3154"/>
          <p:cNvSpPr/>
          <p:nvPr/>
        </p:nvSpPr>
        <p:spPr>
          <a:xfrm>
            <a:off x="4835458" y="2459983"/>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55" name="object 3155"/>
          <p:cNvSpPr/>
          <p:nvPr/>
        </p:nvSpPr>
        <p:spPr>
          <a:xfrm>
            <a:off x="4835458" y="2480890"/>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56" name="object 3156"/>
          <p:cNvSpPr/>
          <p:nvPr/>
        </p:nvSpPr>
        <p:spPr>
          <a:xfrm>
            <a:off x="4835458" y="2501806"/>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57" name="object 3157"/>
          <p:cNvSpPr/>
          <p:nvPr/>
        </p:nvSpPr>
        <p:spPr>
          <a:xfrm>
            <a:off x="4835458" y="2522767"/>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58" name="object 3158"/>
          <p:cNvSpPr/>
          <p:nvPr/>
        </p:nvSpPr>
        <p:spPr>
          <a:xfrm>
            <a:off x="4835458" y="2543685"/>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59" name="object 3159"/>
          <p:cNvSpPr/>
          <p:nvPr/>
        </p:nvSpPr>
        <p:spPr>
          <a:xfrm>
            <a:off x="4835458" y="2564622"/>
            <a:ext cx="14604" cy="0"/>
          </a:xfrm>
          <a:custGeom>
            <a:avLst/>
            <a:gdLst/>
            <a:ahLst/>
            <a:cxnLst/>
            <a:rect l="l" t="t" r="r" b="b"/>
            <a:pathLst>
              <a:path w="14604">
                <a:moveTo>
                  <a:pt x="14501" y="0"/>
                </a:moveTo>
                <a:lnTo>
                  <a:pt x="0" y="0"/>
                </a:lnTo>
              </a:path>
            </a:pathLst>
          </a:custGeom>
          <a:ln w="7505">
            <a:solidFill>
              <a:srgbClr val="008C99"/>
            </a:solidFill>
          </a:ln>
        </p:spPr>
        <p:txBody>
          <a:bodyPr wrap="square" lIns="0" tIns="0" rIns="0" bIns="0" rtlCol="0"/>
          <a:lstStyle/>
          <a:p>
            <a:endParaRPr/>
          </a:p>
        </p:txBody>
      </p:sp>
      <p:sp>
        <p:nvSpPr>
          <p:cNvPr id="3160" name="object 3160"/>
          <p:cNvSpPr/>
          <p:nvPr/>
        </p:nvSpPr>
        <p:spPr>
          <a:xfrm>
            <a:off x="4835458" y="2585528"/>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61" name="object 3161"/>
          <p:cNvSpPr/>
          <p:nvPr/>
        </p:nvSpPr>
        <p:spPr>
          <a:xfrm>
            <a:off x="4835458" y="2606456"/>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62" name="object 3162"/>
          <p:cNvSpPr/>
          <p:nvPr/>
        </p:nvSpPr>
        <p:spPr>
          <a:xfrm>
            <a:off x="4835458" y="2627373"/>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63" name="object 3163"/>
          <p:cNvSpPr/>
          <p:nvPr/>
        </p:nvSpPr>
        <p:spPr>
          <a:xfrm>
            <a:off x="4835458" y="2648300"/>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64" name="object 3164"/>
          <p:cNvSpPr/>
          <p:nvPr/>
        </p:nvSpPr>
        <p:spPr>
          <a:xfrm>
            <a:off x="4835458" y="2669240"/>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65" name="object 3165"/>
          <p:cNvSpPr/>
          <p:nvPr/>
        </p:nvSpPr>
        <p:spPr>
          <a:xfrm>
            <a:off x="4835458" y="2690155"/>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66" name="object 3166"/>
          <p:cNvSpPr/>
          <p:nvPr/>
        </p:nvSpPr>
        <p:spPr>
          <a:xfrm>
            <a:off x="4835458" y="2711061"/>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67" name="object 3167"/>
          <p:cNvSpPr/>
          <p:nvPr/>
        </p:nvSpPr>
        <p:spPr>
          <a:xfrm>
            <a:off x="4835458" y="2732012"/>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68" name="object 3168"/>
          <p:cNvSpPr/>
          <p:nvPr/>
        </p:nvSpPr>
        <p:spPr>
          <a:xfrm>
            <a:off x="4835458" y="2752928"/>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69" name="object 3169"/>
          <p:cNvSpPr/>
          <p:nvPr/>
        </p:nvSpPr>
        <p:spPr>
          <a:xfrm>
            <a:off x="4835458" y="2773866"/>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70" name="object 3170"/>
          <p:cNvSpPr/>
          <p:nvPr/>
        </p:nvSpPr>
        <p:spPr>
          <a:xfrm>
            <a:off x="4835458" y="2794793"/>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1" name="object 3171"/>
          <p:cNvSpPr/>
          <p:nvPr/>
        </p:nvSpPr>
        <p:spPr>
          <a:xfrm>
            <a:off x="4835458" y="2815723"/>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72" name="object 3172"/>
          <p:cNvSpPr/>
          <p:nvPr/>
        </p:nvSpPr>
        <p:spPr>
          <a:xfrm>
            <a:off x="4835458" y="2836673"/>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3" name="object 3173"/>
          <p:cNvSpPr/>
          <p:nvPr/>
        </p:nvSpPr>
        <p:spPr>
          <a:xfrm>
            <a:off x="4835458" y="2857566"/>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4" name="object 3174"/>
          <p:cNvSpPr/>
          <p:nvPr/>
        </p:nvSpPr>
        <p:spPr>
          <a:xfrm>
            <a:off x="4835458" y="2878515"/>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75" name="object 3175"/>
          <p:cNvSpPr/>
          <p:nvPr/>
        </p:nvSpPr>
        <p:spPr>
          <a:xfrm>
            <a:off x="4835458" y="2899421"/>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6" name="object 3176"/>
          <p:cNvSpPr/>
          <p:nvPr/>
        </p:nvSpPr>
        <p:spPr>
          <a:xfrm>
            <a:off x="4835458" y="2920338"/>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7" name="object 3177"/>
          <p:cNvSpPr/>
          <p:nvPr/>
        </p:nvSpPr>
        <p:spPr>
          <a:xfrm>
            <a:off x="4835458" y="2941288"/>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78" name="object 3178"/>
          <p:cNvSpPr/>
          <p:nvPr/>
        </p:nvSpPr>
        <p:spPr>
          <a:xfrm>
            <a:off x="4835458" y="2962193"/>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79" name="object 3179"/>
          <p:cNvSpPr/>
          <p:nvPr/>
        </p:nvSpPr>
        <p:spPr>
          <a:xfrm>
            <a:off x="4835458" y="2983121"/>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80" name="object 3180"/>
          <p:cNvSpPr/>
          <p:nvPr/>
        </p:nvSpPr>
        <p:spPr>
          <a:xfrm>
            <a:off x="4835458" y="3004049"/>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81" name="object 3181"/>
          <p:cNvSpPr/>
          <p:nvPr/>
        </p:nvSpPr>
        <p:spPr>
          <a:xfrm>
            <a:off x="4835458" y="3024976"/>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82" name="object 3182"/>
          <p:cNvSpPr/>
          <p:nvPr/>
        </p:nvSpPr>
        <p:spPr>
          <a:xfrm>
            <a:off x="4835458" y="3045916"/>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83" name="object 3183"/>
          <p:cNvSpPr/>
          <p:nvPr/>
        </p:nvSpPr>
        <p:spPr>
          <a:xfrm>
            <a:off x="4835458" y="3066844"/>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84" name="object 3184"/>
          <p:cNvSpPr/>
          <p:nvPr/>
        </p:nvSpPr>
        <p:spPr>
          <a:xfrm>
            <a:off x="4835458" y="3087748"/>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85" name="object 3185"/>
          <p:cNvSpPr/>
          <p:nvPr/>
        </p:nvSpPr>
        <p:spPr>
          <a:xfrm>
            <a:off x="4835458" y="3108688"/>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86" name="object 3186"/>
          <p:cNvSpPr/>
          <p:nvPr/>
        </p:nvSpPr>
        <p:spPr>
          <a:xfrm>
            <a:off x="4835458" y="3129626"/>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87" name="object 3187"/>
          <p:cNvSpPr/>
          <p:nvPr/>
        </p:nvSpPr>
        <p:spPr>
          <a:xfrm>
            <a:off x="4835458" y="3150543"/>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88" name="object 3188"/>
          <p:cNvSpPr/>
          <p:nvPr/>
        </p:nvSpPr>
        <p:spPr>
          <a:xfrm>
            <a:off x="4835458" y="3171471"/>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89" name="object 3189"/>
          <p:cNvSpPr/>
          <p:nvPr/>
        </p:nvSpPr>
        <p:spPr>
          <a:xfrm>
            <a:off x="4835458" y="3192387"/>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0" name="object 3190"/>
          <p:cNvSpPr/>
          <p:nvPr/>
        </p:nvSpPr>
        <p:spPr>
          <a:xfrm>
            <a:off x="4835458" y="3213314"/>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191" name="object 3191"/>
          <p:cNvSpPr/>
          <p:nvPr/>
        </p:nvSpPr>
        <p:spPr>
          <a:xfrm>
            <a:off x="4835458" y="3234244"/>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2" name="object 3192"/>
          <p:cNvSpPr/>
          <p:nvPr/>
        </p:nvSpPr>
        <p:spPr>
          <a:xfrm>
            <a:off x="4835458" y="3255181"/>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3" name="object 3193"/>
          <p:cNvSpPr/>
          <p:nvPr/>
        </p:nvSpPr>
        <p:spPr>
          <a:xfrm>
            <a:off x="4835458" y="3276086"/>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94" name="object 3194"/>
          <p:cNvSpPr/>
          <p:nvPr/>
        </p:nvSpPr>
        <p:spPr>
          <a:xfrm>
            <a:off x="4835458" y="3297002"/>
            <a:ext cx="14604" cy="0"/>
          </a:xfrm>
          <a:custGeom>
            <a:avLst/>
            <a:gdLst/>
            <a:ahLst/>
            <a:cxnLst/>
            <a:rect l="l" t="t" r="r" b="b"/>
            <a:pathLst>
              <a:path w="14604">
                <a:moveTo>
                  <a:pt x="14501" y="0"/>
                </a:moveTo>
                <a:lnTo>
                  <a:pt x="0" y="0"/>
                </a:lnTo>
              </a:path>
            </a:pathLst>
          </a:custGeom>
          <a:ln w="7493">
            <a:solidFill>
              <a:srgbClr val="008C99"/>
            </a:solidFill>
          </a:ln>
        </p:spPr>
        <p:txBody>
          <a:bodyPr wrap="square" lIns="0" tIns="0" rIns="0" bIns="0" rtlCol="0"/>
          <a:lstStyle/>
          <a:p>
            <a:endParaRPr/>
          </a:p>
        </p:txBody>
      </p:sp>
      <p:sp>
        <p:nvSpPr>
          <p:cNvPr id="3195" name="object 3195"/>
          <p:cNvSpPr/>
          <p:nvPr/>
        </p:nvSpPr>
        <p:spPr>
          <a:xfrm>
            <a:off x="4835458" y="3317952"/>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6" name="object 3196"/>
          <p:cNvSpPr/>
          <p:nvPr/>
        </p:nvSpPr>
        <p:spPr>
          <a:xfrm>
            <a:off x="4835458" y="3338870"/>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7" name="object 3197"/>
          <p:cNvSpPr/>
          <p:nvPr/>
        </p:nvSpPr>
        <p:spPr>
          <a:xfrm>
            <a:off x="4835458" y="3359787"/>
            <a:ext cx="14604" cy="0"/>
          </a:xfrm>
          <a:custGeom>
            <a:avLst/>
            <a:gdLst/>
            <a:ahLst/>
            <a:cxnLst/>
            <a:rect l="l" t="t" r="r" b="b"/>
            <a:pathLst>
              <a:path w="14604">
                <a:moveTo>
                  <a:pt x="14501" y="0"/>
                </a:moveTo>
                <a:lnTo>
                  <a:pt x="0" y="0"/>
                </a:lnTo>
              </a:path>
            </a:pathLst>
          </a:custGeom>
          <a:ln w="7480">
            <a:solidFill>
              <a:srgbClr val="008C99"/>
            </a:solidFill>
          </a:ln>
        </p:spPr>
        <p:txBody>
          <a:bodyPr wrap="square" lIns="0" tIns="0" rIns="0" bIns="0" rtlCol="0"/>
          <a:lstStyle/>
          <a:p>
            <a:endParaRPr/>
          </a:p>
        </p:txBody>
      </p:sp>
      <p:sp>
        <p:nvSpPr>
          <p:cNvPr id="3198" name="object 3198"/>
          <p:cNvSpPr/>
          <p:nvPr/>
        </p:nvSpPr>
        <p:spPr>
          <a:xfrm>
            <a:off x="4835458" y="3380737"/>
            <a:ext cx="14604" cy="0"/>
          </a:xfrm>
          <a:custGeom>
            <a:avLst/>
            <a:gdLst/>
            <a:ahLst/>
            <a:cxnLst/>
            <a:rect l="l" t="t" r="r" b="b"/>
            <a:pathLst>
              <a:path w="14604">
                <a:moveTo>
                  <a:pt x="14501" y="0"/>
                </a:moveTo>
                <a:lnTo>
                  <a:pt x="0" y="0"/>
                </a:lnTo>
              </a:path>
            </a:pathLst>
          </a:custGeom>
          <a:ln w="7467">
            <a:solidFill>
              <a:srgbClr val="008C99"/>
            </a:solidFill>
          </a:ln>
        </p:spPr>
        <p:txBody>
          <a:bodyPr wrap="square" lIns="0" tIns="0" rIns="0" bIns="0" rtlCol="0"/>
          <a:lstStyle/>
          <a:p>
            <a:endParaRPr/>
          </a:p>
        </p:txBody>
      </p:sp>
      <p:sp>
        <p:nvSpPr>
          <p:cNvPr id="3199" name="object 3199"/>
          <p:cNvSpPr/>
          <p:nvPr/>
        </p:nvSpPr>
        <p:spPr>
          <a:xfrm>
            <a:off x="4835458" y="3401654"/>
            <a:ext cx="14604" cy="0"/>
          </a:xfrm>
          <a:custGeom>
            <a:avLst/>
            <a:gdLst/>
            <a:ahLst/>
            <a:cxnLst/>
            <a:rect l="l" t="t" r="r" b="b"/>
            <a:pathLst>
              <a:path w="14604">
                <a:moveTo>
                  <a:pt x="14501" y="0"/>
                </a:moveTo>
                <a:lnTo>
                  <a:pt x="0" y="0"/>
                </a:lnTo>
              </a:path>
            </a:pathLst>
          </a:custGeom>
          <a:ln w="7492">
            <a:solidFill>
              <a:srgbClr val="008C99"/>
            </a:solidFill>
          </a:ln>
        </p:spPr>
        <p:txBody>
          <a:bodyPr wrap="square" lIns="0" tIns="0" rIns="0" bIns="0" rtlCol="0"/>
          <a:lstStyle/>
          <a:p>
            <a:endParaRPr/>
          </a:p>
        </p:txBody>
      </p:sp>
      <p:sp>
        <p:nvSpPr>
          <p:cNvPr id="3200" name="object 3200"/>
          <p:cNvSpPr/>
          <p:nvPr/>
        </p:nvSpPr>
        <p:spPr>
          <a:xfrm>
            <a:off x="4710516" y="2283865"/>
            <a:ext cx="52069" cy="0"/>
          </a:xfrm>
          <a:custGeom>
            <a:avLst/>
            <a:gdLst/>
            <a:ahLst/>
            <a:cxnLst/>
            <a:rect l="l" t="t" r="r" b="b"/>
            <a:pathLst>
              <a:path w="52070">
                <a:moveTo>
                  <a:pt x="51667" y="0"/>
                </a:moveTo>
                <a:lnTo>
                  <a:pt x="0" y="0"/>
                </a:lnTo>
              </a:path>
            </a:pathLst>
          </a:custGeom>
          <a:ln w="7493">
            <a:solidFill>
              <a:srgbClr val="AFCEDD"/>
            </a:solidFill>
          </a:ln>
        </p:spPr>
        <p:txBody>
          <a:bodyPr wrap="square" lIns="0" tIns="0" rIns="0" bIns="0" rtlCol="0"/>
          <a:lstStyle/>
          <a:p>
            <a:endParaRPr/>
          </a:p>
        </p:txBody>
      </p:sp>
      <p:sp>
        <p:nvSpPr>
          <p:cNvPr id="3201" name="object 3201"/>
          <p:cNvSpPr/>
          <p:nvPr/>
        </p:nvSpPr>
        <p:spPr>
          <a:xfrm>
            <a:off x="4710516" y="2304780"/>
            <a:ext cx="52069" cy="0"/>
          </a:xfrm>
          <a:custGeom>
            <a:avLst/>
            <a:gdLst/>
            <a:ahLst/>
            <a:cxnLst/>
            <a:rect l="l" t="t" r="r" b="b"/>
            <a:pathLst>
              <a:path w="52070">
                <a:moveTo>
                  <a:pt x="51667" y="0"/>
                </a:moveTo>
                <a:lnTo>
                  <a:pt x="0" y="0"/>
                </a:lnTo>
              </a:path>
            </a:pathLst>
          </a:custGeom>
          <a:ln w="7467">
            <a:solidFill>
              <a:srgbClr val="AFCEDD"/>
            </a:solidFill>
          </a:ln>
        </p:spPr>
        <p:txBody>
          <a:bodyPr wrap="square" lIns="0" tIns="0" rIns="0" bIns="0" rtlCol="0"/>
          <a:lstStyle/>
          <a:p>
            <a:endParaRPr/>
          </a:p>
        </p:txBody>
      </p:sp>
      <p:sp>
        <p:nvSpPr>
          <p:cNvPr id="3202" name="object 3202"/>
          <p:cNvSpPr/>
          <p:nvPr/>
        </p:nvSpPr>
        <p:spPr>
          <a:xfrm>
            <a:off x="4710516" y="2325697"/>
            <a:ext cx="52069" cy="0"/>
          </a:xfrm>
          <a:custGeom>
            <a:avLst/>
            <a:gdLst/>
            <a:ahLst/>
            <a:cxnLst/>
            <a:rect l="l" t="t" r="r" b="b"/>
            <a:pathLst>
              <a:path w="52070">
                <a:moveTo>
                  <a:pt x="51667" y="0"/>
                </a:moveTo>
                <a:lnTo>
                  <a:pt x="0" y="0"/>
                </a:lnTo>
              </a:path>
            </a:pathLst>
          </a:custGeom>
          <a:ln w="7493">
            <a:solidFill>
              <a:srgbClr val="AFCEDD"/>
            </a:solidFill>
          </a:ln>
        </p:spPr>
        <p:txBody>
          <a:bodyPr wrap="square" lIns="0" tIns="0" rIns="0" bIns="0" rtlCol="0"/>
          <a:lstStyle/>
          <a:p>
            <a:endParaRPr/>
          </a:p>
        </p:txBody>
      </p:sp>
      <p:sp>
        <p:nvSpPr>
          <p:cNvPr id="3203" name="object 3203"/>
          <p:cNvSpPr/>
          <p:nvPr/>
        </p:nvSpPr>
        <p:spPr>
          <a:xfrm>
            <a:off x="4710516" y="2346636"/>
            <a:ext cx="52069" cy="0"/>
          </a:xfrm>
          <a:custGeom>
            <a:avLst/>
            <a:gdLst/>
            <a:ahLst/>
            <a:cxnLst/>
            <a:rect l="l" t="t" r="r" b="b"/>
            <a:pathLst>
              <a:path w="52070">
                <a:moveTo>
                  <a:pt x="51667" y="0"/>
                </a:moveTo>
                <a:lnTo>
                  <a:pt x="0" y="0"/>
                </a:lnTo>
              </a:path>
            </a:pathLst>
          </a:custGeom>
          <a:ln w="7493">
            <a:solidFill>
              <a:srgbClr val="AFCEDD"/>
            </a:solidFill>
          </a:ln>
        </p:spPr>
        <p:txBody>
          <a:bodyPr wrap="square" lIns="0" tIns="0" rIns="0" bIns="0" rtlCol="0"/>
          <a:lstStyle/>
          <a:p>
            <a:endParaRPr/>
          </a:p>
        </p:txBody>
      </p:sp>
      <p:sp>
        <p:nvSpPr>
          <p:cNvPr id="3204" name="object 3204"/>
          <p:cNvSpPr/>
          <p:nvPr/>
        </p:nvSpPr>
        <p:spPr>
          <a:xfrm>
            <a:off x="4710516" y="2367541"/>
            <a:ext cx="52069" cy="0"/>
          </a:xfrm>
          <a:custGeom>
            <a:avLst/>
            <a:gdLst/>
            <a:ahLst/>
            <a:cxnLst/>
            <a:rect l="l" t="t" r="r" b="b"/>
            <a:pathLst>
              <a:path w="52070">
                <a:moveTo>
                  <a:pt x="51667" y="0"/>
                </a:moveTo>
                <a:lnTo>
                  <a:pt x="0" y="0"/>
                </a:lnTo>
              </a:path>
            </a:pathLst>
          </a:custGeom>
          <a:ln w="7480">
            <a:solidFill>
              <a:srgbClr val="AFCEDD"/>
            </a:solidFill>
          </a:ln>
        </p:spPr>
        <p:txBody>
          <a:bodyPr wrap="square" lIns="0" tIns="0" rIns="0" bIns="0" rtlCol="0"/>
          <a:lstStyle/>
          <a:p>
            <a:endParaRPr/>
          </a:p>
        </p:txBody>
      </p:sp>
      <p:sp>
        <p:nvSpPr>
          <p:cNvPr id="3205" name="object 3205"/>
          <p:cNvSpPr/>
          <p:nvPr/>
        </p:nvSpPr>
        <p:spPr>
          <a:xfrm>
            <a:off x="4675661" y="2182699"/>
            <a:ext cx="52069" cy="0"/>
          </a:xfrm>
          <a:custGeom>
            <a:avLst/>
            <a:gdLst/>
            <a:ahLst/>
            <a:cxnLst/>
            <a:rect l="l" t="t" r="r" b="b"/>
            <a:pathLst>
              <a:path w="52070">
                <a:moveTo>
                  <a:pt x="51644" y="0"/>
                </a:moveTo>
                <a:lnTo>
                  <a:pt x="0" y="0"/>
                </a:lnTo>
              </a:path>
            </a:pathLst>
          </a:custGeom>
          <a:ln w="7480">
            <a:solidFill>
              <a:srgbClr val="AFCEDD"/>
            </a:solidFill>
          </a:ln>
        </p:spPr>
        <p:txBody>
          <a:bodyPr wrap="square" lIns="0" tIns="0" rIns="0" bIns="0" rtlCol="0"/>
          <a:lstStyle/>
          <a:p>
            <a:endParaRPr/>
          </a:p>
        </p:txBody>
      </p:sp>
      <p:sp>
        <p:nvSpPr>
          <p:cNvPr id="3206" name="object 3206"/>
          <p:cNvSpPr/>
          <p:nvPr/>
        </p:nvSpPr>
        <p:spPr>
          <a:xfrm>
            <a:off x="4675661" y="2203629"/>
            <a:ext cx="52069" cy="0"/>
          </a:xfrm>
          <a:custGeom>
            <a:avLst/>
            <a:gdLst/>
            <a:ahLst/>
            <a:cxnLst/>
            <a:rect l="l" t="t" r="r" b="b"/>
            <a:pathLst>
              <a:path w="52070">
                <a:moveTo>
                  <a:pt x="51644" y="0"/>
                </a:moveTo>
                <a:lnTo>
                  <a:pt x="0" y="0"/>
                </a:lnTo>
              </a:path>
            </a:pathLst>
          </a:custGeom>
          <a:ln w="7492">
            <a:solidFill>
              <a:srgbClr val="AFCEDD"/>
            </a:solidFill>
          </a:ln>
        </p:spPr>
        <p:txBody>
          <a:bodyPr wrap="square" lIns="0" tIns="0" rIns="0" bIns="0" rtlCol="0"/>
          <a:lstStyle/>
          <a:p>
            <a:endParaRPr/>
          </a:p>
        </p:txBody>
      </p:sp>
      <p:sp>
        <p:nvSpPr>
          <p:cNvPr id="3207" name="object 3207"/>
          <p:cNvSpPr/>
          <p:nvPr/>
        </p:nvSpPr>
        <p:spPr>
          <a:xfrm>
            <a:off x="4675661" y="2224567"/>
            <a:ext cx="52069" cy="0"/>
          </a:xfrm>
          <a:custGeom>
            <a:avLst/>
            <a:gdLst/>
            <a:ahLst/>
            <a:cxnLst/>
            <a:rect l="l" t="t" r="r" b="b"/>
            <a:pathLst>
              <a:path w="52070">
                <a:moveTo>
                  <a:pt x="51644" y="0"/>
                </a:moveTo>
                <a:lnTo>
                  <a:pt x="0" y="0"/>
                </a:lnTo>
              </a:path>
            </a:pathLst>
          </a:custGeom>
          <a:ln w="7492">
            <a:solidFill>
              <a:srgbClr val="AFCEDD"/>
            </a:solidFill>
          </a:ln>
        </p:spPr>
        <p:txBody>
          <a:bodyPr wrap="square" lIns="0" tIns="0" rIns="0" bIns="0" rtlCol="0"/>
          <a:lstStyle/>
          <a:p>
            <a:endParaRPr/>
          </a:p>
        </p:txBody>
      </p:sp>
      <p:sp>
        <p:nvSpPr>
          <p:cNvPr id="3208" name="object 3208"/>
          <p:cNvSpPr/>
          <p:nvPr/>
        </p:nvSpPr>
        <p:spPr>
          <a:xfrm>
            <a:off x="4675661" y="2245471"/>
            <a:ext cx="52069" cy="0"/>
          </a:xfrm>
          <a:custGeom>
            <a:avLst/>
            <a:gdLst/>
            <a:ahLst/>
            <a:cxnLst/>
            <a:rect l="l" t="t" r="r" b="b"/>
            <a:pathLst>
              <a:path w="52070">
                <a:moveTo>
                  <a:pt x="51644" y="0"/>
                </a:moveTo>
                <a:lnTo>
                  <a:pt x="0" y="0"/>
                </a:lnTo>
              </a:path>
            </a:pathLst>
          </a:custGeom>
          <a:ln w="7480">
            <a:solidFill>
              <a:srgbClr val="AFCEDD"/>
            </a:solidFill>
          </a:ln>
        </p:spPr>
        <p:txBody>
          <a:bodyPr wrap="square" lIns="0" tIns="0" rIns="0" bIns="0" rtlCol="0"/>
          <a:lstStyle/>
          <a:p>
            <a:endParaRPr/>
          </a:p>
        </p:txBody>
      </p:sp>
      <p:sp>
        <p:nvSpPr>
          <p:cNvPr id="3209" name="object 3209"/>
          <p:cNvSpPr/>
          <p:nvPr/>
        </p:nvSpPr>
        <p:spPr>
          <a:xfrm>
            <a:off x="4391126" y="2374031"/>
            <a:ext cx="169545" cy="1450340"/>
          </a:xfrm>
          <a:custGeom>
            <a:avLst/>
            <a:gdLst/>
            <a:ahLst/>
            <a:cxnLst/>
            <a:rect l="l" t="t" r="r" b="b"/>
            <a:pathLst>
              <a:path w="169545" h="1450339">
                <a:moveTo>
                  <a:pt x="168963" y="1449875"/>
                </a:moveTo>
                <a:lnTo>
                  <a:pt x="0" y="1449875"/>
                </a:lnTo>
                <a:lnTo>
                  <a:pt x="0" y="0"/>
                </a:lnTo>
                <a:lnTo>
                  <a:pt x="168963" y="0"/>
                </a:lnTo>
                <a:lnTo>
                  <a:pt x="168963" y="1449875"/>
                </a:lnTo>
                <a:close/>
              </a:path>
            </a:pathLst>
          </a:custGeom>
          <a:solidFill>
            <a:srgbClr val="008C99"/>
          </a:solidFill>
        </p:spPr>
        <p:txBody>
          <a:bodyPr wrap="square" lIns="0" tIns="0" rIns="0" bIns="0" rtlCol="0"/>
          <a:lstStyle/>
          <a:p>
            <a:endParaRPr/>
          </a:p>
        </p:txBody>
      </p:sp>
      <p:sp>
        <p:nvSpPr>
          <p:cNvPr id="3210" name="object 3210"/>
          <p:cNvSpPr/>
          <p:nvPr/>
        </p:nvSpPr>
        <p:spPr>
          <a:xfrm>
            <a:off x="4582185" y="2374044"/>
            <a:ext cx="0" cy="1450340"/>
          </a:xfrm>
          <a:custGeom>
            <a:avLst/>
            <a:gdLst/>
            <a:ahLst/>
            <a:cxnLst/>
            <a:rect l="l" t="t" r="r" b="b"/>
            <a:pathLst>
              <a:path h="1450339">
                <a:moveTo>
                  <a:pt x="0" y="1449875"/>
                </a:moveTo>
                <a:lnTo>
                  <a:pt x="0" y="0"/>
                </a:lnTo>
              </a:path>
            </a:pathLst>
          </a:custGeom>
          <a:ln w="25018">
            <a:solidFill>
              <a:srgbClr val="002F65"/>
            </a:solidFill>
          </a:ln>
        </p:spPr>
        <p:txBody>
          <a:bodyPr wrap="square" lIns="0" tIns="0" rIns="0" bIns="0" rtlCol="0"/>
          <a:lstStyle/>
          <a:p>
            <a:endParaRPr/>
          </a:p>
        </p:txBody>
      </p:sp>
      <p:sp>
        <p:nvSpPr>
          <p:cNvPr id="3211" name="object 3211"/>
          <p:cNvSpPr/>
          <p:nvPr/>
        </p:nvSpPr>
        <p:spPr>
          <a:xfrm>
            <a:off x="4399039" y="2396830"/>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12" name="object 3212"/>
          <p:cNvSpPr/>
          <p:nvPr/>
        </p:nvSpPr>
        <p:spPr>
          <a:xfrm>
            <a:off x="4399039" y="2417737"/>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13" name="object 3213"/>
          <p:cNvSpPr/>
          <p:nvPr/>
        </p:nvSpPr>
        <p:spPr>
          <a:xfrm>
            <a:off x="4399039" y="2438652"/>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214" name="object 3214"/>
          <p:cNvSpPr/>
          <p:nvPr/>
        </p:nvSpPr>
        <p:spPr>
          <a:xfrm>
            <a:off x="4399039" y="2459615"/>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215" name="object 3215"/>
          <p:cNvSpPr/>
          <p:nvPr/>
        </p:nvSpPr>
        <p:spPr>
          <a:xfrm>
            <a:off x="4399039" y="2480518"/>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16" name="object 3216"/>
          <p:cNvSpPr/>
          <p:nvPr/>
        </p:nvSpPr>
        <p:spPr>
          <a:xfrm>
            <a:off x="4399039" y="250143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17" name="object 3217"/>
          <p:cNvSpPr/>
          <p:nvPr/>
        </p:nvSpPr>
        <p:spPr>
          <a:xfrm>
            <a:off x="4399039" y="2522374"/>
            <a:ext cx="151130" cy="0"/>
          </a:xfrm>
          <a:custGeom>
            <a:avLst/>
            <a:gdLst/>
            <a:ahLst/>
            <a:cxnLst/>
            <a:rect l="l" t="t" r="r" b="b"/>
            <a:pathLst>
              <a:path w="151129">
                <a:moveTo>
                  <a:pt x="150515" y="0"/>
                </a:moveTo>
                <a:lnTo>
                  <a:pt x="0" y="0"/>
                </a:lnTo>
              </a:path>
            </a:pathLst>
          </a:custGeom>
          <a:ln w="7492">
            <a:solidFill>
              <a:srgbClr val="677AA4"/>
            </a:solidFill>
          </a:ln>
        </p:spPr>
        <p:txBody>
          <a:bodyPr wrap="square" lIns="0" tIns="0" rIns="0" bIns="0" rtlCol="0"/>
          <a:lstStyle/>
          <a:p>
            <a:endParaRPr/>
          </a:p>
        </p:txBody>
      </p:sp>
      <p:sp>
        <p:nvSpPr>
          <p:cNvPr id="3218" name="object 3218"/>
          <p:cNvSpPr/>
          <p:nvPr/>
        </p:nvSpPr>
        <p:spPr>
          <a:xfrm>
            <a:off x="4399039" y="2543304"/>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19" name="object 3219"/>
          <p:cNvSpPr/>
          <p:nvPr/>
        </p:nvSpPr>
        <p:spPr>
          <a:xfrm>
            <a:off x="4399039" y="2564254"/>
            <a:ext cx="151130" cy="0"/>
          </a:xfrm>
          <a:custGeom>
            <a:avLst/>
            <a:gdLst/>
            <a:ahLst/>
            <a:cxnLst/>
            <a:rect l="l" t="t" r="r" b="b"/>
            <a:pathLst>
              <a:path w="151129">
                <a:moveTo>
                  <a:pt x="150515" y="0"/>
                </a:moveTo>
                <a:lnTo>
                  <a:pt x="0" y="0"/>
                </a:lnTo>
              </a:path>
            </a:pathLst>
          </a:custGeom>
          <a:ln w="7492">
            <a:solidFill>
              <a:srgbClr val="AFCEDD"/>
            </a:solidFill>
          </a:ln>
        </p:spPr>
        <p:txBody>
          <a:bodyPr wrap="square" lIns="0" tIns="0" rIns="0" bIns="0" rtlCol="0"/>
          <a:lstStyle/>
          <a:p>
            <a:endParaRPr/>
          </a:p>
        </p:txBody>
      </p:sp>
      <p:sp>
        <p:nvSpPr>
          <p:cNvPr id="3220" name="object 3220"/>
          <p:cNvSpPr/>
          <p:nvPr/>
        </p:nvSpPr>
        <p:spPr>
          <a:xfrm>
            <a:off x="4399039" y="2585170"/>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221" name="object 3221"/>
          <p:cNvSpPr/>
          <p:nvPr/>
        </p:nvSpPr>
        <p:spPr>
          <a:xfrm>
            <a:off x="4399039" y="2606097"/>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222" name="object 3222"/>
          <p:cNvSpPr/>
          <p:nvPr/>
        </p:nvSpPr>
        <p:spPr>
          <a:xfrm>
            <a:off x="4399039" y="2627012"/>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23" name="object 3223"/>
          <p:cNvSpPr/>
          <p:nvPr/>
        </p:nvSpPr>
        <p:spPr>
          <a:xfrm>
            <a:off x="4399039" y="2647931"/>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24" name="object 3224"/>
          <p:cNvSpPr/>
          <p:nvPr/>
        </p:nvSpPr>
        <p:spPr>
          <a:xfrm>
            <a:off x="4399039" y="2668880"/>
            <a:ext cx="151130" cy="0"/>
          </a:xfrm>
          <a:custGeom>
            <a:avLst/>
            <a:gdLst/>
            <a:ahLst/>
            <a:cxnLst/>
            <a:rect l="l" t="t" r="r" b="b"/>
            <a:pathLst>
              <a:path w="151129">
                <a:moveTo>
                  <a:pt x="150515" y="0"/>
                </a:moveTo>
                <a:lnTo>
                  <a:pt x="0" y="0"/>
                </a:lnTo>
              </a:path>
            </a:pathLst>
          </a:custGeom>
          <a:ln w="7467">
            <a:solidFill>
              <a:srgbClr val="AFCEDD"/>
            </a:solidFill>
          </a:ln>
        </p:spPr>
        <p:txBody>
          <a:bodyPr wrap="square" lIns="0" tIns="0" rIns="0" bIns="0" rtlCol="0"/>
          <a:lstStyle/>
          <a:p>
            <a:endParaRPr/>
          </a:p>
        </p:txBody>
      </p:sp>
      <p:sp>
        <p:nvSpPr>
          <p:cNvPr id="3225" name="object 3225"/>
          <p:cNvSpPr/>
          <p:nvPr/>
        </p:nvSpPr>
        <p:spPr>
          <a:xfrm>
            <a:off x="4399039" y="2689797"/>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26" name="object 3226"/>
          <p:cNvSpPr/>
          <p:nvPr/>
        </p:nvSpPr>
        <p:spPr>
          <a:xfrm>
            <a:off x="4399039" y="271070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27" name="object 3227"/>
          <p:cNvSpPr/>
          <p:nvPr/>
        </p:nvSpPr>
        <p:spPr>
          <a:xfrm>
            <a:off x="4399039" y="2731653"/>
            <a:ext cx="151130" cy="0"/>
          </a:xfrm>
          <a:custGeom>
            <a:avLst/>
            <a:gdLst/>
            <a:ahLst/>
            <a:cxnLst/>
            <a:rect l="l" t="t" r="r" b="b"/>
            <a:pathLst>
              <a:path w="151129">
                <a:moveTo>
                  <a:pt x="150515" y="0"/>
                </a:moveTo>
                <a:lnTo>
                  <a:pt x="0" y="0"/>
                </a:lnTo>
              </a:path>
            </a:pathLst>
          </a:custGeom>
          <a:ln w="7467">
            <a:solidFill>
              <a:srgbClr val="16446B"/>
            </a:solidFill>
          </a:ln>
        </p:spPr>
        <p:txBody>
          <a:bodyPr wrap="square" lIns="0" tIns="0" rIns="0" bIns="0" rtlCol="0"/>
          <a:lstStyle/>
          <a:p>
            <a:endParaRPr/>
          </a:p>
        </p:txBody>
      </p:sp>
      <p:sp>
        <p:nvSpPr>
          <p:cNvPr id="3228" name="object 3228"/>
          <p:cNvSpPr/>
          <p:nvPr/>
        </p:nvSpPr>
        <p:spPr>
          <a:xfrm>
            <a:off x="4399039" y="2752569"/>
            <a:ext cx="151130" cy="0"/>
          </a:xfrm>
          <a:custGeom>
            <a:avLst/>
            <a:gdLst/>
            <a:ahLst/>
            <a:cxnLst/>
            <a:rect l="l" t="t" r="r" b="b"/>
            <a:pathLst>
              <a:path w="151129">
                <a:moveTo>
                  <a:pt x="150515" y="0"/>
                </a:moveTo>
                <a:lnTo>
                  <a:pt x="0" y="0"/>
                </a:lnTo>
              </a:path>
            </a:pathLst>
          </a:custGeom>
          <a:ln w="7492">
            <a:solidFill>
              <a:srgbClr val="677AA4"/>
            </a:solidFill>
          </a:ln>
        </p:spPr>
        <p:txBody>
          <a:bodyPr wrap="square" lIns="0" tIns="0" rIns="0" bIns="0" rtlCol="0"/>
          <a:lstStyle/>
          <a:p>
            <a:endParaRPr/>
          </a:p>
        </p:txBody>
      </p:sp>
      <p:sp>
        <p:nvSpPr>
          <p:cNvPr id="3229" name="object 3229"/>
          <p:cNvSpPr/>
          <p:nvPr/>
        </p:nvSpPr>
        <p:spPr>
          <a:xfrm>
            <a:off x="4399039" y="2773508"/>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230" name="object 3230"/>
          <p:cNvSpPr/>
          <p:nvPr/>
        </p:nvSpPr>
        <p:spPr>
          <a:xfrm>
            <a:off x="4399039" y="2794412"/>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31" name="object 3231"/>
          <p:cNvSpPr/>
          <p:nvPr/>
        </p:nvSpPr>
        <p:spPr>
          <a:xfrm>
            <a:off x="4399039" y="2815352"/>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232" name="object 3232"/>
          <p:cNvSpPr/>
          <p:nvPr/>
        </p:nvSpPr>
        <p:spPr>
          <a:xfrm>
            <a:off x="4399039" y="2836291"/>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33" name="object 3233"/>
          <p:cNvSpPr/>
          <p:nvPr/>
        </p:nvSpPr>
        <p:spPr>
          <a:xfrm>
            <a:off x="4399039" y="2857207"/>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34" name="object 3234"/>
          <p:cNvSpPr/>
          <p:nvPr/>
        </p:nvSpPr>
        <p:spPr>
          <a:xfrm>
            <a:off x="4399039" y="287812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35" name="object 3235"/>
          <p:cNvSpPr/>
          <p:nvPr/>
        </p:nvSpPr>
        <p:spPr>
          <a:xfrm>
            <a:off x="4399039" y="2899053"/>
            <a:ext cx="151130" cy="0"/>
          </a:xfrm>
          <a:custGeom>
            <a:avLst/>
            <a:gdLst/>
            <a:ahLst/>
            <a:cxnLst/>
            <a:rect l="l" t="t" r="r" b="b"/>
            <a:pathLst>
              <a:path w="151129">
                <a:moveTo>
                  <a:pt x="150515" y="0"/>
                </a:moveTo>
                <a:lnTo>
                  <a:pt x="0" y="0"/>
                </a:lnTo>
              </a:path>
            </a:pathLst>
          </a:custGeom>
          <a:ln w="7492">
            <a:solidFill>
              <a:srgbClr val="AFCEDD"/>
            </a:solidFill>
          </a:ln>
        </p:spPr>
        <p:txBody>
          <a:bodyPr wrap="square" lIns="0" tIns="0" rIns="0" bIns="0" rtlCol="0"/>
          <a:lstStyle/>
          <a:p>
            <a:endParaRPr/>
          </a:p>
        </p:txBody>
      </p:sp>
      <p:sp>
        <p:nvSpPr>
          <p:cNvPr id="3236" name="object 3236"/>
          <p:cNvSpPr/>
          <p:nvPr/>
        </p:nvSpPr>
        <p:spPr>
          <a:xfrm>
            <a:off x="4399039" y="2919968"/>
            <a:ext cx="151130" cy="0"/>
          </a:xfrm>
          <a:custGeom>
            <a:avLst/>
            <a:gdLst/>
            <a:ahLst/>
            <a:cxnLst/>
            <a:rect l="l" t="t" r="r" b="b"/>
            <a:pathLst>
              <a:path w="151129">
                <a:moveTo>
                  <a:pt x="150515" y="0"/>
                </a:moveTo>
                <a:lnTo>
                  <a:pt x="0" y="0"/>
                </a:lnTo>
              </a:path>
            </a:pathLst>
          </a:custGeom>
          <a:ln w="7467">
            <a:solidFill>
              <a:srgbClr val="677AA4"/>
            </a:solidFill>
          </a:ln>
        </p:spPr>
        <p:txBody>
          <a:bodyPr wrap="square" lIns="0" tIns="0" rIns="0" bIns="0" rtlCol="0"/>
          <a:lstStyle/>
          <a:p>
            <a:endParaRPr/>
          </a:p>
        </p:txBody>
      </p:sp>
      <p:sp>
        <p:nvSpPr>
          <p:cNvPr id="3237" name="object 3237"/>
          <p:cNvSpPr/>
          <p:nvPr/>
        </p:nvSpPr>
        <p:spPr>
          <a:xfrm>
            <a:off x="4399039" y="2940907"/>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38" name="object 3238"/>
          <p:cNvSpPr/>
          <p:nvPr/>
        </p:nvSpPr>
        <p:spPr>
          <a:xfrm>
            <a:off x="4399039" y="2961835"/>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39" name="object 3239"/>
          <p:cNvSpPr/>
          <p:nvPr/>
        </p:nvSpPr>
        <p:spPr>
          <a:xfrm>
            <a:off x="4399039" y="2982740"/>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40" name="object 3240"/>
          <p:cNvSpPr/>
          <p:nvPr/>
        </p:nvSpPr>
        <p:spPr>
          <a:xfrm>
            <a:off x="4399039" y="3003679"/>
            <a:ext cx="151130" cy="0"/>
          </a:xfrm>
          <a:custGeom>
            <a:avLst/>
            <a:gdLst/>
            <a:ahLst/>
            <a:cxnLst/>
            <a:rect l="l" t="t" r="r" b="b"/>
            <a:pathLst>
              <a:path w="151129">
                <a:moveTo>
                  <a:pt x="150515" y="0"/>
                </a:moveTo>
                <a:lnTo>
                  <a:pt x="0" y="0"/>
                </a:lnTo>
              </a:path>
            </a:pathLst>
          </a:custGeom>
          <a:ln w="7493">
            <a:solidFill>
              <a:srgbClr val="677AA4"/>
            </a:solidFill>
          </a:ln>
        </p:spPr>
        <p:txBody>
          <a:bodyPr wrap="square" lIns="0" tIns="0" rIns="0" bIns="0" rtlCol="0"/>
          <a:lstStyle/>
          <a:p>
            <a:endParaRPr/>
          </a:p>
        </p:txBody>
      </p:sp>
      <p:sp>
        <p:nvSpPr>
          <p:cNvPr id="3241" name="object 3241"/>
          <p:cNvSpPr/>
          <p:nvPr/>
        </p:nvSpPr>
        <p:spPr>
          <a:xfrm>
            <a:off x="4399039" y="302459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42" name="object 3242"/>
          <p:cNvSpPr/>
          <p:nvPr/>
        </p:nvSpPr>
        <p:spPr>
          <a:xfrm>
            <a:off x="4399039" y="3045556"/>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243" name="object 3243"/>
          <p:cNvSpPr/>
          <p:nvPr/>
        </p:nvSpPr>
        <p:spPr>
          <a:xfrm>
            <a:off x="4399039" y="3066486"/>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44" name="object 3244"/>
          <p:cNvSpPr/>
          <p:nvPr/>
        </p:nvSpPr>
        <p:spPr>
          <a:xfrm>
            <a:off x="4399039" y="3087378"/>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245" name="object 3245"/>
          <p:cNvSpPr/>
          <p:nvPr/>
        </p:nvSpPr>
        <p:spPr>
          <a:xfrm>
            <a:off x="4399039" y="3108306"/>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246" name="object 3246"/>
          <p:cNvSpPr/>
          <p:nvPr/>
        </p:nvSpPr>
        <p:spPr>
          <a:xfrm>
            <a:off x="4399039" y="3129245"/>
            <a:ext cx="151130" cy="0"/>
          </a:xfrm>
          <a:custGeom>
            <a:avLst/>
            <a:gdLst/>
            <a:ahLst/>
            <a:cxnLst/>
            <a:rect l="l" t="t" r="r" b="b"/>
            <a:pathLst>
              <a:path w="151129">
                <a:moveTo>
                  <a:pt x="150515" y="0"/>
                </a:moveTo>
                <a:lnTo>
                  <a:pt x="0" y="0"/>
                </a:lnTo>
              </a:path>
            </a:pathLst>
          </a:custGeom>
          <a:ln w="7492">
            <a:solidFill>
              <a:srgbClr val="16446B"/>
            </a:solidFill>
          </a:ln>
        </p:spPr>
        <p:txBody>
          <a:bodyPr wrap="square" lIns="0" tIns="0" rIns="0" bIns="0" rtlCol="0"/>
          <a:lstStyle/>
          <a:p>
            <a:endParaRPr/>
          </a:p>
        </p:txBody>
      </p:sp>
      <p:sp>
        <p:nvSpPr>
          <p:cNvPr id="3247" name="object 3247"/>
          <p:cNvSpPr/>
          <p:nvPr/>
        </p:nvSpPr>
        <p:spPr>
          <a:xfrm>
            <a:off x="4399039" y="3150185"/>
            <a:ext cx="151130" cy="0"/>
          </a:xfrm>
          <a:custGeom>
            <a:avLst/>
            <a:gdLst/>
            <a:ahLst/>
            <a:cxnLst/>
            <a:rect l="l" t="t" r="r" b="b"/>
            <a:pathLst>
              <a:path w="151129">
                <a:moveTo>
                  <a:pt x="150515" y="0"/>
                </a:moveTo>
                <a:lnTo>
                  <a:pt x="0" y="0"/>
                </a:lnTo>
              </a:path>
            </a:pathLst>
          </a:custGeom>
          <a:ln w="7467">
            <a:solidFill>
              <a:srgbClr val="677AA4"/>
            </a:solidFill>
          </a:ln>
        </p:spPr>
        <p:txBody>
          <a:bodyPr wrap="square" lIns="0" tIns="0" rIns="0" bIns="0" rtlCol="0"/>
          <a:lstStyle/>
          <a:p>
            <a:endParaRPr/>
          </a:p>
        </p:txBody>
      </p:sp>
      <p:sp>
        <p:nvSpPr>
          <p:cNvPr id="3248" name="object 3248"/>
          <p:cNvSpPr/>
          <p:nvPr/>
        </p:nvSpPr>
        <p:spPr>
          <a:xfrm>
            <a:off x="4399039" y="3171068"/>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49" name="object 3249"/>
          <p:cNvSpPr/>
          <p:nvPr/>
        </p:nvSpPr>
        <p:spPr>
          <a:xfrm>
            <a:off x="4399039" y="319201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50" name="object 3250"/>
          <p:cNvSpPr/>
          <p:nvPr/>
        </p:nvSpPr>
        <p:spPr>
          <a:xfrm>
            <a:off x="4399039" y="3212956"/>
            <a:ext cx="151130" cy="0"/>
          </a:xfrm>
          <a:custGeom>
            <a:avLst/>
            <a:gdLst/>
            <a:ahLst/>
            <a:cxnLst/>
            <a:rect l="l" t="t" r="r" b="b"/>
            <a:pathLst>
              <a:path w="151129">
                <a:moveTo>
                  <a:pt x="150515" y="0"/>
                </a:moveTo>
                <a:lnTo>
                  <a:pt x="0" y="0"/>
                </a:lnTo>
              </a:path>
            </a:pathLst>
          </a:custGeom>
          <a:ln w="7493">
            <a:solidFill>
              <a:srgbClr val="16446B"/>
            </a:solidFill>
          </a:ln>
        </p:spPr>
        <p:txBody>
          <a:bodyPr wrap="square" lIns="0" tIns="0" rIns="0" bIns="0" rtlCol="0"/>
          <a:lstStyle/>
          <a:p>
            <a:endParaRPr/>
          </a:p>
        </p:txBody>
      </p:sp>
      <p:sp>
        <p:nvSpPr>
          <p:cNvPr id="3251" name="object 3251"/>
          <p:cNvSpPr/>
          <p:nvPr/>
        </p:nvSpPr>
        <p:spPr>
          <a:xfrm>
            <a:off x="4399039" y="323386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52" name="object 3252"/>
          <p:cNvSpPr/>
          <p:nvPr/>
        </p:nvSpPr>
        <p:spPr>
          <a:xfrm>
            <a:off x="4399039" y="3254801"/>
            <a:ext cx="151130" cy="0"/>
          </a:xfrm>
          <a:custGeom>
            <a:avLst/>
            <a:gdLst/>
            <a:ahLst/>
            <a:cxnLst/>
            <a:rect l="l" t="t" r="r" b="b"/>
            <a:pathLst>
              <a:path w="151129">
                <a:moveTo>
                  <a:pt x="150515" y="0"/>
                </a:moveTo>
                <a:lnTo>
                  <a:pt x="0" y="0"/>
                </a:lnTo>
              </a:path>
            </a:pathLst>
          </a:custGeom>
          <a:ln w="7480">
            <a:solidFill>
              <a:srgbClr val="AFCEDD"/>
            </a:solidFill>
          </a:ln>
        </p:spPr>
        <p:txBody>
          <a:bodyPr wrap="square" lIns="0" tIns="0" rIns="0" bIns="0" rtlCol="0"/>
          <a:lstStyle/>
          <a:p>
            <a:endParaRPr/>
          </a:p>
        </p:txBody>
      </p:sp>
      <p:sp>
        <p:nvSpPr>
          <p:cNvPr id="3253" name="object 3253"/>
          <p:cNvSpPr/>
          <p:nvPr/>
        </p:nvSpPr>
        <p:spPr>
          <a:xfrm>
            <a:off x="4399039" y="3275728"/>
            <a:ext cx="151130" cy="0"/>
          </a:xfrm>
          <a:custGeom>
            <a:avLst/>
            <a:gdLst/>
            <a:ahLst/>
            <a:cxnLst/>
            <a:rect l="l" t="t" r="r" b="b"/>
            <a:pathLst>
              <a:path w="151129">
                <a:moveTo>
                  <a:pt x="150515" y="0"/>
                </a:moveTo>
                <a:lnTo>
                  <a:pt x="0" y="0"/>
                </a:lnTo>
              </a:path>
            </a:pathLst>
          </a:custGeom>
          <a:ln w="7467">
            <a:solidFill>
              <a:srgbClr val="16446B"/>
            </a:solidFill>
          </a:ln>
        </p:spPr>
        <p:txBody>
          <a:bodyPr wrap="square" lIns="0" tIns="0" rIns="0" bIns="0" rtlCol="0"/>
          <a:lstStyle/>
          <a:p>
            <a:endParaRPr/>
          </a:p>
        </p:txBody>
      </p:sp>
      <p:sp>
        <p:nvSpPr>
          <p:cNvPr id="3254" name="object 3254"/>
          <p:cNvSpPr/>
          <p:nvPr/>
        </p:nvSpPr>
        <p:spPr>
          <a:xfrm>
            <a:off x="4399039" y="3296644"/>
            <a:ext cx="151130" cy="0"/>
          </a:xfrm>
          <a:custGeom>
            <a:avLst/>
            <a:gdLst/>
            <a:ahLst/>
            <a:cxnLst/>
            <a:rect l="l" t="t" r="r" b="b"/>
            <a:pathLst>
              <a:path w="151129">
                <a:moveTo>
                  <a:pt x="150515" y="0"/>
                </a:moveTo>
                <a:lnTo>
                  <a:pt x="0" y="0"/>
                </a:lnTo>
              </a:path>
            </a:pathLst>
          </a:custGeom>
          <a:ln w="7493">
            <a:solidFill>
              <a:srgbClr val="AFCEDD"/>
            </a:solidFill>
          </a:ln>
        </p:spPr>
        <p:txBody>
          <a:bodyPr wrap="square" lIns="0" tIns="0" rIns="0" bIns="0" rtlCol="0"/>
          <a:lstStyle/>
          <a:p>
            <a:endParaRPr/>
          </a:p>
        </p:txBody>
      </p:sp>
      <p:sp>
        <p:nvSpPr>
          <p:cNvPr id="3255" name="object 3255"/>
          <p:cNvSpPr/>
          <p:nvPr/>
        </p:nvSpPr>
        <p:spPr>
          <a:xfrm>
            <a:off x="4399039" y="331757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56" name="object 3256"/>
          <p:cNvSpPr/>
          <p:nvPr/>
        </p:nvSpPr>
        <p:spPr>
          <a:xfrm>
            <a:off x="4399039" y="3338511"/>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257" name="object 3257"/>
          <p:cNvSpPr/>
          <p:nvPr/>
        </p:nvSpPr>
        <p:spPr>
          <a:xfrm>
            <a:off x="4399039" y="3359428"/>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58" name="object 3258"/>
          <p:cNvSpPr/>
          <p:nvPr/>
        </p:nvSpPr>
        <p:spPr>
          <a:xfrm>
            <a:off x="4399039" y="3380346"/>
            <a:ext cx="151130" cy="0"/>
          </a:xfrm>
          <a:custGeom>
            <a:avLst/>
            <a:gdLst/>
            <a:ahLst/>
            <a:cxnLst/>
            <a:rect l="l" t="t" r="r" b="b"/>
            <a:pathLst>
              <a:path w="151129">
                <a:moveTo>
                  <a:pt x="150515" y="0"/>
                </a:moveTo>
                <a:lnTo>
                  <a:pt x="0" y="0"/>
                </a:lnTo>
              </a:path>
            </a:pathLst>
          </a:custGeom>
          <a:ln w="7480">
            <a:solidFill>
              <a:srgbClr val="677AA4"/>
            </a:solidFill>
          </a:ln>
        </p:spPr>
        <p:txBody>
          <a:bodyPr wrap="square" lIns="0" tIns="0" rIns="0" bIns="0" rtlCol="0"/>
          <a:lstStyle/>
          <a:p>
            <a:endParaRPr/>
          </a:p>
        </p:txBody>
      </p:sp>
      <p:sp>
        <p:nvSpPr>
          <p:cNvPr id="3259" name="object 3259"/>
          <p:cNvSpPr/>
          <p:nvPr/>
        </p:nvSpPr>
        <p:spPr>
          <a:xfrm>
            <a:off x="4399039" y="3401283"/>
            <a:ext cx="151130" cy="0"/>
          </a:xfrm>
          <a:custGeom>
            <a:avLst/>
            <a:gdLst/>
            <a:ahLst/>
            <a:cxnLst/>
            <a:rect l="l" t="t" r="r" b="b"/>
            <a:pathLst>
              <a:path w="151129">
                <a:moveTo>
                  <a:pt x="150515" y="0"/>
                </a:moveTo>
                <a:lnTo>
                  <a:pt x="0" y="0"/>
                </a:lnTo>
              </a:path>
            </a:pathLst>
          </a:custGeom>
          <a:ln w="7480">
            <a:solidFill>
              <a:srgbClr val="16446B"/>
            </a:solidFill>
          </a:ln>
        </p:spPr>
        <p:txBody>
          <a:bodyPr wrap="square" lIns="0" tIns="0" rIns="0" bIns="0" rtlCol="0"/>
          <a:lstStyle/>
          <a:p>
            <a:endParaRPr/>
          </a:p>
        </p:txBody>
      </p:sp>
      <p:sp>
        <p:nvSpPr>
          <p:cNvPr id="3260" name="object 3260"/>
          <p:cNvSpPr/>
          <p:nvPr/>
        </p:nvSpPr>
        <p:spPr>
          <a:xfrm>
            <a:off x="4567990" y="2391540"/>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1" name="object 3261"/>
          <p:cNvSpPr/>
          <p:nvPr/>
        </p:nvSpPr>
        <p:spPr>
          <a:xfrm>
            <a:off x="4567990" y="2412442"/>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2" name="object 3262"/>
          <p:cNvSpPr/>
          <p:nvPr/>
        </p:nvSpPr>
        <p:spPr>
          <a:xfrm>
            <a:off x="4567990" y="2433365"/>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3" name="object 3263"/>
          <p:cNvSpPr/>
          <p:nvPr/>
        </p:nvSpPr>
        <p:spPr>
          <a:xfrm>
            <a:off x="4567990" y="2454301"/>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64" name="object 3264"/>
          <p:cNvSpPr/>
          <p:nvPr/>
        </p:nvSpPr>
        <p:spPr>
          <a:xfrm>
            <a:off x="4567990" y="2475213"/>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5" name="object 3265"/>
          <p:cNvSpPr/>
          <p:nvPr/>
        </p:nvSpPr>
        <p:spPr>
          <a:xfrm>
            <a:off x="4567990" y="2496136"/>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6" name="object 3266"/>
          <p:cNvSpPr/>
          <p:nvPr/>
        </p:nvSpPr>
        <p:spPr>
          <a:xfrm>
            <a:off x="4567990" y="251707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67" name="object 3267"/>
          <p:cNvSpPr/>
          <p:nvPr/>
        </p:nvSpPr>
        <p:spPr>
          <a:xfrm>
            <a:off x="4567990" y="2538015"/>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68" name="object 3268"/>
          <p:cNvSpPr/>
          <p:nvPr/>
        </p:nvSpPr>
        <p:spPr>
          <a:xfrm>
            <a:off x="4567990" y="2558939"/>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69" name="object 3269"/>
          <p:cNvSpPr/>
          <p:nvPr/>
        </p:nvSpPr>
        <p:spPr>
          <a:xfrm>
            <a:off x="4567990" y="2579861"/>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70" name="object 3270"/>
          <p:cNvSpPr/>
          <p:nvPr/>
        </p:nvSpPr>
        <p:spPr>
          <a:xfrm>
            <a:off x="4567990" y="2600783"/>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71" name="object 3271"/>
          <p:cNvSpPr/>
          <p:nvPr/>
        </p:nvSpPr>
        <p:spPr>
          <a:xfrm>
            <a:off x="4567990" y="2621706"/>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72" name="object 3272"/>
          <p:cNvSpPr/>
          <p:nvPr/>
        </p:nvSpPr>
        <p:spPr>
          <a:xfrm>
            <a:off x="4567990" y="264263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73" name="object 3273"/>
          <p:cNvSpPr/>
          <p:nvPr/>
        </p:nvSpPr>
        <p:spPr>
          <a:xfrm>
            <a:off x="4567990" y="2663563"/>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74" name="object 3274"/>
          <p:cNvSpPr/>
          <p:nvPr/>
        </p:nvSpPr>
        <p:spPr>
          <a:xfrm>
            <a:off x="4567990" y="2684486"/>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75" name="object 3275"/>
          <p:cNvSpPr/>
          <p:nvPr/>
        </p:nvSpPr>
        <p:spPr>
          <a:xfrm>
            <a:off x="4567990" y="270540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76" name="object 3276"/>
          <p:cNvSpPr/>
          <p:nvPr/>
        </p:nvSpPr>
        <p:spPr>
          <a:xfrm>
            <a:off x="4567990" y="2726342"/>
            <a:ext cx="28575" cy="0"/>
          </a:xfrm>
          <a:custGeom>
            <a:avLst/>
            <a:gdLst/>
            <a:ahLst/>
            <a:cxnLst/>
            <a:rect l="l" t="t" r="r" b="b"/>
            <a:pathLst>
              <a:path w="28575">
                <a:moveTo>
                  <a:pt x="28376" y="0"/>
                </a:moveTo>
                <a:lnTo>
                  <a:pt x="0" y="0"/>
                </a:lnTo>
              </a:path>
            </a:pathLst>
          </a:custGeom>
          <a:ln w="7467">
            <a:solidFill>
              <a:srgbClr val="FFF9FF"/>
            </a:solidFill>
          </a:ln>
        </p:spPr>
        <p:txBody>
          <a:bodyPr wrap="square" lIns="0" tIns="0" rIns="0" bIns="0" rtlCol="0"/>
          <a:lstStyle/>
          <a:p>
            <a:endParaRPr/>
          </a:p>
        </p:txBody>
      </p:sp>
      <p:sp>
        <p:nvSpPr>
          <p:cNvPr id="3277" name="object 3277"/>
          <p:cNvSpPr/>
          <p:nvPr/>
        </p:nvSpPr>
        <p:spPr>
          <a:xfrm>
            <a:off x="4567990" y="2747247"/>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78" name="object 3278"/>
          <p:cNvSpPr/>
          <p:nvPr/>
        </p:nvSpPr>
        <p:spPr>
          <a:xfrm>
            <a:off x="4567990" y="276819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79" name="object 3279"/>
          <p:cNvSpPr/>
          <p:nvPr/>
        </p:nvSpPr>
        <p:spPr>
          <a:xfrm>
            <a:off x="4567990" y="2789122"/>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80" name="object 3280"/>
          <p:cNvSpPr/>
          <p:nvPr/>
        </p:nvSpPr>
        <p:spPr>
          <a:xfrm>
            <a:off x="4567990" y="2810043"/>
            <a:ext cx="28575" cy="0"/>
          </a:xfrm>
          <a:custGeom>
            <a:avLst/>
            <a:gdLst/>
            <a:ahLst/>
            <a:cxnLst/>
            <a:rect l="l" t="t" r="r" b="b"/>
            <a:pathLst>
              <a:path w="28575">
                <a:moveTo>
                  <a:pt x="28376" y="0"/>
                </a:moveTo>
                <a:lnTo>
                  <a:pt x="0" y="0"/>
                </a:lnTo>
              </a:path>
            </a:pathLst>
          </a:custGeom>
          <a:ln w="7454">
            <a:solidFill>
              <a:srgbClr val="FFF9FF"/>
            </a:solidFill>
          </a:ln>
        </p:spPr>
        <p:txBody>
          <a:bodyPr wrap="square" lIns="0" tIns="0" rIns="0" bIns="0" rtlCol="0"/>
          <a:lstStyle/>
          <a:p>
            <a:endParaRPr/>
          </a:p>
        </p:txBody>
      </p:sp>
      <p:sp>
        <p:nvSpPr>
          <p:cNvPr id="3281" name="object 3281"/>
          <p:cNvSpPr/>
          <p:nvPr/>
        </p:nvSpPr>
        <p:spPr>
          <a:xfrm>
            <a:off x="4567990" y="283098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82" name="object 3282"/>
          <p:cNvSpPr/>
          <p:nvPr/>
        </p:nvSpPr>
        <p:spPr>
          <a:xfrm>
            <a:off x="4567990" y="2851900"/>
            <a:ext cx="28575" cy="0"/>
          </a:xfrm>
          <a:custGeom>
            <a:avLst/>
            <a:gdLst/>
            <a:ahLst/>
            <a:cxnLst/>
            <a:rect l="l" t="t" r="r" b="b"/>
            <a:pathLst>
              <a:path w="28575">
                <a:moveTo>
                  <a:pt x="28376" y="0"/>
                </a:moveTo>
                <a:lnTo>
                  <a:pt x="0" y="0"/>
                </a:lnTo>
              </a:path>
            </a:pathLst>
          </a:custGeom>
          <a:ln w="7467">
            <a:solidFill>
              <a:srgbClr val="FFF9FF"/>
            </a:solidFill>
          </a:ln>
        </p:spPr>
        <p:txBody>
          <a:bodyPr wrap="square" lIns="0" tIns="0" rIns="0" bIns="0" rtlCol="0"/>
          <a:lstStyle/>
          <a:p>
            <a:endParaRPr/>
          </a:p>
        </p:txBody>
      </p:sp>
      <p:sp>
        <p:nvSpPr>
          <p:cNvPr id="3283" name="object 3283"/>
          <p:cNvSpPr/>
          <p:nvPr/>
        </p:nvSpPr>
        <p:spPr>
          <a:xfrm>
            <a:off x="4567990" y="2872826"/>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84" name="object 3284"/>
          <p:cNvSpPr/>
          <p:nvPr/>
        </p:nvSpPr>
        <p:spPr>
          <a:xfrm>
            <a:off x="4567990" y="289373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85" name="object 3285"/>
          <p:cNvSpPr/>
          <p:nvPr/>
        </p:nvSpPr>
        <p:spPr>
          <a:xfrm>
            <a:off x="4567990" y="2914680"/>
            <a:ext cx="28575" cy="0"/>
          </a:xfrm>
          <a:custGeom>
            <a:avLst/>
            <a:gdLst/>
            <a:ahLst/>
            <a:cxnLst/>
            <a:rect l="l" t="t" r="r" b="b"/>
            <a:pathLst>
              <a:path w="28575">
                <a:moveTo>
                  <a:pt x="28376" y="0"/>
                </a:moveTo>
                <a:lnTo>
                  <a:pt x="0" y="0"/>
                </a:lnTo>
              </a:path>
            </a:pathLst>
          </a:custGeom>
          <a:ln w="7454">
            <a:solidFill>
              <a:srgbClr val="FFF9FF"/>
            </a:solidFill>
          </a:ln>
        </p:spPr>
        <p:txBody>
          <a:bodyPr wrap="square" lIns="0" tIns="0" rIns="0" bIns="0" rtlCol="0"/>
          <a:lstStyle/>
          <a:p>
            <a:endParaRPr/>
          </a:p>
        </p:txBody>
      </p:sp>
      <p:sp>
        <p:nvSpPr>
          <p:cNvPr id="3286" name="object 3286"/>
          <p:cNvSpPr/>
          <p:nvPr/>
        </p:nvSpPr>
        <p:spPr>
          <a:xfrm>
            <a:off x="4567990" y="2935616"/>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87" name="object 3287"/>
          <p:cNvSpPr/>
          <p:nvPr/>
        </p:nvSpPr>
        <p:spPr>
          <a:xfrm>
            <a:off x="4567990" y="295652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88" name="object 3288"/>
          <p:cNvSpPr/>
          <p:nvPr/>
        </p:nvSpPr>
        <p:spPr>
          <a:xfrm>
            <a:off x="4567990" y="2977451"/>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89" name="object 3289"/>
          <p:cNvSpPr/>
          <p:nvPr/>
        </p:nvSpPr>
        <p:spPr>
          <a:xfrm>
            <a:off x="4567990" y="2998376"/>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0" name="object 3290"/>
          <p:cNvSpPr/>
          <p:nvPr/>
        </p:nvSpPr>
        <p:spPr>
          <a:xfrm>
            <a:off x="4567990" y="3019309"/>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91" name="object 3291"/>
          <p:cNvSpPr/>
          <p:nvPr/>
        </p:nvSpPr>
        <p:spPr>
          <a:xfrm>
            <a:off x="4567990" y="3040241"/>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2" name="object 3292"/>
          <p:cNvSpPr/>
          <p:nvPr/>
        </p:nvSpPr>
        <p:spPr>
          <a:xfrm>
            <a:off x="4567990" y="3061164"/>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3" name="object 3293"/>
          <p:cNvSpPr/>
          <p:nvPr/>
        </p:nvSpPr>
        <p:spPr>
          <a:xfrm>
            <a:off x="4567990" y="308208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4" name="object 3294"/>
          <p:cNvSpPr/>
          <p:nvPr/>
        </p:nvSpPr>
        <p:spPr>
          <a:xfrm>
            <a:off x="4567990" y="3103011"/>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5" name="object 3295"/>
          <p:cNvSpPr/>
          <p:nvPr/>
        </p:nvSpPr>
        <p:spPr>
          <a:xfrm>
            <a:off x="4567990" y="3123935"/>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6" name="object 3296"/>
          <p:cNvSpPr/>
          <p:nvPr/>
        </p:nvSpPr>
        <p:spPr>
          <a:xfrm>
            <a:off x="4567990" y="314487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7" name="object 3297"/>
          <p:cNvSpPr/>
          <p:nvPr/>
        </p:nvSpPr>
        <p:spPr>
          <a:xfrm>
            <a:off x="4567990" y="3165780"/>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298" name="object 3298"/>
          <p:cNvSpPr/>
          <p:nvPr/>
        </p:nvSpPr>
        <p:spPr>
          <a:xfrm>
            <a:off x="4567990" y="3186715"/>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299" name="object 3299"/>
          <p:cNvSpPr/>
          <p:nvPr/>
        </p:nvSpPr>
        <p:spPr>
          <a:xfrm>
            <a:off x="4567990" y="320764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0" name="object 3300"/>
          <p:cNvSpPr/>
          <p:nvPr/>
        </p:nvSpPr>
        <p:spPr>
          <a:xfrm>
            <a:off x="4567990" y="3228572"/>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1" name="object 3301"/>
          <p:cNvSpPr/>
          <p:nvPr/>
        </p:nvSpPr>
        <p:spPr>
          <a:xfrm>
            <a:off x="4567990" y="3249494"/>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2" name="object 3302"/>
          <p:cNvSpPr/>
          <p:nvPr/>
        </p:nvSpPr>
        <p:spPr>
          <a:xfrm>
            <a:off x="4567990" y="3270407"/>
            <a:ext cx="28575" cy="0"/>
          </a:xfrm>
          <a:custGeom>
            <a:avLst/>
            <a:gdLst/>
            <a:ahLst/>
            <a:cxnLst/>
            <a:rect l="l" t="t" r="r" b="b"/>
            <a:pathLst>
              <a:path w="28575">
                <a:moveTo>
                  <a:pt x="28376" y="0"/>
                </a:moveTo>
                <a:lnTo>
                  <a:pt x="0" y="0"/>
                </a:lnTo>
              </a:path>
            </a:pathLst>
          </a:custGeom>
          <a:ln w="7467">
            <a:solidFill>
              <a:srgbClr val="FFF9FF"/>
            </a:solidFill>
          </a:ln>
        </p:spPr>
        <p:txBody>
          <a:bodyPr wrap="square" lIns="0" tIns="0" rIns="0" bIns="0" rtlCol="0"/>
          <a:lstStyle/>
          <a:p>
            <a:endParaRPr/>
          </a:p>
        </p:txBody>
      </p:sp>
      <p:sp>
        <p:nvSpPr>
          <p:cNvPr id="3303" name="object 3303"/>
          <p:cNvSpPr/>
          <p:nvPr/>
        </p:nvSpPr>
        <p:spPr>
          <a:xfrm>
            <a:off x="4567990" y="3291340"/>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4" name="object 3304"/>
          <p:cNvSpPr/>
          <p:nvPr/>
        </p:nvSpPr>
        <p:spPr>
          <a:xfrm>
            <a:off x="4567990" y="3312275"/>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305" name="object 3305"/>
          <p:cNvSpPr/>
          <p:nvPr/>
        </p:nvSpPr>
        <p:spPr>
          <a:xfrm>
            <a:off x="4567990" y="333320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6" name="object 3306"/>
          <p:cNvSpPr/>
          <p:nvPr/>
        </p:nvSpPr>
        <p:spPr>
          <a:xfrm>
            <a:off x="4567990" y="3354129"/>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7" name="object 3307"/>
          <p:cNvSpPr/>
          <p:nvPr/>
        </p:nvSpPr>
        <p:spPr>
          <a:xfrm>
            <a:off x="4567990" y="3375054"/>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8" name="object 3308"/>
          <p:cNvSpPr/>
          <p:nvPr/>
        </p:nvSpPr>
        <p:spPr>
          <a:xfrm>
            <a:off x="4567990" y="3395977"/>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09" name="object 3309"/>
          <p:cNvSpPr/>
          <p:nvPr/>
        </p:nvSpPr>
        <p:spPr>
          <a:xfrm>
            <a:off x="4321280" y="2417479"/>
            <a:ext cx="0" cy="1402080"/>
          </a:xfrm>
          <a:custGeom>
            <a:avLst/>
            <a:gdLst/>
            <a:ahLst/>
            <a:cxnLst/>
            <a:rect l="l" t="t" r="r" b="b"/>
            <a:pathLst>
              <a:path h="1402079">
                <a:moveTo>
                  <a:pt x="0" y="1402034"/>
                </a:moveTo>
                <a:lnTo>
                  <a:pt x="0" y="0"/>
                </a:lnTo>
              </a:path>
            </a:pathLst>
          </a:custGeom>
          <a:ln w="12674">
            <a:solidFill>
              <a:srgbClr val="16446B"/>
            </a:solidFill>
          </a:ln>
        </p:spPr>
        <p:txBody>
          <a:bodyPr wrap="square" lIns="0" tIns="0" rIns="0" bIns="0" rtlCol="0"/>
          <a:lstStyle/>
          <a:p>
            <a:endParaRPr/>
          </a:p>
        </p:txBody>
      </p:sp>
      <p:sp>
        <p:nvSpPr>
          <p:cNvPr id="3310" name="object 3310"/>
          <p:cNvSpPr/>
          <p:nvPr/>
        </p:nvSpPr>
        <p:spPr>
          <a:xfrm>
            <a:off x="4467833" y="2259003"/>
            <a:ext cx="88900" cy="111125"/>
          </a:xfrm>
          <a:custGeom>
            <a:avLst/>
            <a:gdLst/>
            <a:ahLst/>
            <a:cxnLst/>
            <a:rect l="l" t="t" r="r" b="b"/>
            <a:pathLst>
              <a:path w="88900" h="111125">
                <a:moveTo>
                  <a:pt x="88559" y="0"/>
                </a:moveTo>
                <a:lnTo>
                  <a:pt x="0" y="0"/>
                </a:lnTo>
                <a:lnTo>
                  <a:pt x="0" y="110611"/>
                </a:lnTo>
                <a:lnTo>
                  <a:pt x="88559" y="110611"/>
                </a:lnTo>
                <a:lnTo>
                  <a:pt x="88559" y="0"/>
                </a:lnTo>
                <a:close/>
              </a:path>
            </a:pathLst>
          </a:custGeom>
          <a:solidFill>
            <a:srgbClr val="AFCEDD"/>
          </a:solidFill>
        </p:spPr>
        <p:txBody>
          <a:bodyPr wrap="square" lIns="0" tIns="0" rIns="0" bIns="0" rtlCol="0"/>
          <a:lstStyle/>
          <a:p>
            <a:endParaRPr/>
          </a:p>
        </p:txBody>
      </p:sp>
      <p:sp>
        <p:nvSpPr>
          <p:cNvPr id="3311" name="object 3311"/>
          <p:cNvSpPr/>
          <p:nvPr/>
        </p:nvSpPr>
        <p:spPr>
          <a:xfrm>
            <a:off x="4387428" y="2259003"/>
            <a:ext cx="80645" cy="111125"/>
          </a:xfrm>
          <a:custGeom>
            <a:avLst/>
            <a:gdLst/>
            <a:ahLst/>
            <a:cxnLst/>
            <a:rect l="l" t="t" r="r" b="b"/>
            <a:pathLst>
              <a:path w="80645" h="111125">
                <a:moveTo>
                  <a:pt x="80402" y="0"/>
                </a:moveTo>
                <a:lnTo>
                  <a:pt x="0" y="0"/>
                </a:lnTo>
                <a:lnTo>
                  <a:pt x="0" y="110611"/>
                </a:lnTo>
                <a:lnTo>
                  <a:pt x="80402" y="110611"/>
                </a:lnTo>
                <a:lnTo>
                  <a:pt x="80402" y="0"/>
                </a:lnTo>
                <a:close/>
              </a:path>
            </a:pathLst>
          </a:custGeom>
          <a:solidFill>
            <a:srgbClr val="008C99"/>
          </a:solidFill>
        </p:spPr>
        <p:txBody>
          <a:bodyPr wrap="square" lIns="0" tIns="0" rIns="0" bIns="0" rtlCol="0"/>
          <a:lstStyle/>
          <a:p>
            <a:endParaRPr/>
          </a:p>
        </p:txBody>
      </p:sp>
      <p:sp>
        <p:nvSpPr>
          <p:cNvPr id="3312" name="object 3312"/>
          <p:cNvSpPr/>
          <p:nvPr/>
        </p:nvSpPr>
        <p:spPr>
          <a:xfrm>
            <a:off x="4314020" y="2434236"/>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3" name="object 3313"/>
          <p:cNvSpPr/>
          <p:nvPr/>
        </p:nvSpPr>
        <p:spPr>
          <a:xfrm>
            <a:off x="4314020" y="2455199"/>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4" name="object 3314"/>
          <p:cNvSpPr/>
          <p:nvPr/>
        </p:nvSpPr>
        <p:spPr>
          <a:xfrm>
            <a:off x="4314020" y="2476115"/>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5" name="object 3315"/>
          <p:cNvSpPr/>
          <p:nvPr/>
        </p:nvSpPr>
        <p:spPr>
          <a:xfrm>
            <a:off x="4314020" y="2497032"/>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6" name="object 3316"/>
          <p:cNvSpPr/>
          <p:nvPr/>
        </p:nvSpPr>
        <p:spPr>
          <a:xfrm>
            <a:off x="4314020" y="2517970"/>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7" name="object 3317"/>
          <p:cNvSpPr/>
          <p:nvPr/>
        </p:nvSpPr>
        <p:spPr>
          <a:xfrm>
            <a:off x="4314020" y="2538907"/>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18" name="object 3318"/>
          <p:cNvSpPr/>
          <p:nvPr/>
        </p:nvSpPr>
        <p:spPr>
          <a:xfrm>
            <a:off x="4314020" y="2559837"/>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19" name="object 3319"/>
          <p:cNvSpPr/>
          <p:nvPr/>
        </p:nvSpPr>
        <p:spPr>
          <a:xfrm>
            <a:off x="4314020" y="2580752"/>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20" name="object 3320"/>
          <p:cNvSpPr/>
          <p:nvPr/>
        </p:nvSpPr>
        <p:spPr>
          <a:xfrm>
            <a:off x="4314020" y="2601680"/>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21" name="object 3321"/>
          <p:cNvSpPr/>
          <p:nvPr/>
        </p:nvSpPr>
        <p:spPr>
          <a:xfrm>
            <a:off x="4314020" y="2622598"/>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22" name="object 3322"/>
          <p:cNvSpPr/>
          <p:nvPr/>
        </p:nvSpPr>
        <p:spPr>
          <a:xfrm>
            <a:off x="4314020" y="2643515"/>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23" name="object 3323"/>
          <p:cNvSpPr/>
          <p:nvPr/>
        </p:nvSpPr>
        <p:spPr>
          <a:xfrm>
            <a:off x="4314020" y="2664442"/>
            <a:ext cx="14604" cy="0"/>
          </a:xfrm>
          <a:custGeom>
            <a:avLst/>
            <a:gdLst/>
            <a:ahLst/>
            <a:cxnLst/>
            <a:rect l="l" t="t" r="r" b="b"/>
            <a:pathLst>
              <a:path w="14604">
                <a:moveTo>
                  <a:pt x="14479" y="0"/>
                </a:moveTo>
                <a:lnTo>
                  <a:pt x="0" y="0"/>
                </a:lnTo>
              </a:path>
            </a:pathLst>
          </a:custGeom>
          <a:ln w="7467">
            <a:solidFill>
              <a:srgbClr val="008C99"/>
            </a:solidFill>
          </a:ln>
        </p:spPr>
        <p:txBody>
          <a:bodyPr wrap="square" lIns="0" tIns="0" rIns="0" bIns="0" rtlCol="0"/>
          <a:lstStyle/>
          <a:p>
            <a:endParaRPr/>
          </a:p>
        </p:txBody>
      </p:sp>
      <p:sp>
        <p:nvSpPr>
          <p:cNvPr id="3324" name="object 3324"/>
          <p:cNvSpPr/>
          <p:nvPr/>
        </p:nvSpPr>
        <p:spPr>
          <a:xfrm>
            <a:off x="4314020" y="2685380"/>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25" name="object 3325"/>
          <p:cNvSpPr/>
          <p:nvPr/>
        </p:nvSpPr>
        <p:spPr>
          <a:xfrm>
            <a:off x="4314020" y="2706287"/>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26" name="object 3326"/>
          <p:cNvSpPr/>
          <p:nvPr/>
        </p:nvSpPr>
        <p:spPr>
          <a:xfrm>
            <a:off x="4314020" y="2727214"/>
            <a:ext cx="14604" cy="0"/>
          </a:xfrm>
          <a:custGeom>
            <a:avLst/>
            <a:gdLst/>
            <a:ahLst/>
            <a:cxnLst/>
            <a:rect l="l" t="t" r="r" b="b"/>
            <a:pathLst>
              <a:path w="14604">
                <a:moveTo>
                  <a:pt x="14479" y="0"/>
                </a:moveTo>
                <a:lnTo>
                  <a:pt x="0" y="0"/>
                </a:lnTo>
              </a:path>
            </a:pathLst>
          </a:custGeom>
          <a:ln w="7467">
            <a:solidFill>
              <a:srgbClr val="008C99"/>
            </a:solidFill>
          </a:ln>
        </p:spPr>
        <p:txBody>
          <a:bodyPr wrap="square" lIns="0" tIns="0" rIns="0" bIns="0" rtlCol="0"/>
          <a:lstStyle/>
          <a:p>
            <a:endParaRPr/>
          </a:p>
        </p:txBody>
      </p:sp>
      <p:sp>
        <p:nvSpPr>
          <p:cNvPr id="3327" name="object 3327"/>
          <p:cNvSpPr/>
          <p:nvPr/>
        </p:nvSpPr>
        <p:spPr>
          <a:xfrm>
            <a:off x="4314020" y="2748152"/>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28" name="object 3328"/>
          <p:cNvSpPr/>
          <p:nvPr/>
        </p:nvSpPr>
        <p:spPr>
          <a:xfrm>
            <a:off x="4314020" y="2769102"/>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29" name="object 3329"/>
          <p:cNvSpPr/>
          <p:nvPr/>
        </p:nvSpPr>
        <p:spPr>
          <a:xfrm>
            <a:off x="4314020" y="2790018"/>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0" name="object 3330"/>
          <p:cNvSpPr/>
          <p:nvPr/>
        </p:nvSpPr>
        <p:spPr>
          <a:xfrm>
            <a:off x="4314020" y="2810935"/>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1" name="object 3331"/>
          <p:cNvSpPr/>
          <p:nvPr/>
        </p:nvSpPr>
        <p:spPr>
          <a:xfrm>
            <a:off x="4314020" y="2831898"/>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2" name="object 3332"/>
          <p:cNvSpPr/>
          <p:nvPr/>
        </p:nvSpPr>
        <p:spPr>
          <a:xfrm>
            <a:off x="4314020" y="2852790"/>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3" name="object 3333"/>
          <p:cNvSpPr/>
          <p:nvPr/>
        </p:nvSpPr>
        <p:spPr>
          <a:xfrm>
            <a:off x="4314020" y="2873720"/>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34" name="object 3334"/>
          <p:cNvSpPr/>
          <p:nvPr/>
        </p:nvSpPr>
        <p:spPr>
          <a:xfrm>
            <a:off x="4314020" y="2894647"/>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5" name="object 3335"/>
          <p:cNvSpPr/>
          <p:nvPr/>
        </p:nvSpPr>
        <p:spPr>
          <a:xfrm>
            <a:off x="4314020" y="2915563"/>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6" name="object 3336"/>
          <p:cNvSpPr/>
          <p:nvPr/>
        </p:nvSpPr>
        <p:spPr>
          <a:xfrm>
            <a:off x="4314020" y="2936513"/>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37" name="object 3337"/>
          <p:cNvSpPr/>
          <p:nvPr/>
        </p:nvSpPr>
        <p:spPr>
          <a:xfrm>
            <a:off x="4314020" y="2957418"/>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38" name="object 3338"/>
          <p:cNvSpPr/>
          <p:nvPr/>
        </p:nvSpPr>
        <p:spPr>
          <a:xfrm>
            <a:off x="4314020" y="2978345"/>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39" name="object 3339"/>
          <p:cNvSpPr/>
          <p:nvPr/>
        </p:nvSpPr>
        <p:spPr>
          <a:xfrm>
            <a:off x="4314020" y="2999263"/>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40" name="object 3340"/>
          <p:cNvSpPr/>
          <p:nvPr/>
        </p:nvSpPr>
        <p:spPr>
          <a:xfrm>
            <a:off x="4314020" y="3020179"/>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41" name="object 3341"/>
          <p:cNvSpPr/>
          <p:nvPr/>
        </p:nvSpPr>
        <p:spPr>
          <a:xfrm>
            <a:off x="4314020" y="3041140"/>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42" name="object 3342"/>
          <p:cNvSpPr/>
          <p:nvPr/>
        </p:nvSpPr>
        <p:spPr>
          <a:xfrm>
            <a:off x="4314020" y="3062057"/>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43" name="object 3343"/>
          <p:cNvSpPr/>
          <p:nvPr/>
        </p:nvSpPr>
        <p:spPr>
          <a:xfrm>
            <a:off x="4314020" y="3082963"/>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44" name="object 3344"/>
          <p:cNvSpPr/>
          <p:nvPr/>
        </p:nvSpPr>
        <p:spPr>
          <a:xfrm>
            <a:off x="4314020" y="3103891"/>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45" name="object 3345"/>
          <p:cNvSpPr/>
          <p:nvPr/>
        </p:nvSpPr>
        <p:spPr>
          <a:xfrm>
            <a:off x="4314020" y="3124828"/>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46" name="object 3346"/>
          <p:cNvSpPr/>
          <p:nvPr/>
        </p:nvSpPr>
        <p:spPr>
          <a:xfrm>
            <a:off x="4314020" y="3145768"/>
            <a:ext cx="14604" cy="0"/>
          </a:xfrm>
          <a:custGeom>
            <a:avLst/>
            <a:gdLst/>
            <a:ahLst/>
            <a:cxnLst/>
            <a:rect l="l" t="t" r="r" b="b"/>
            <a:pathLst>
              <a:path w="14604">
                <a:moveTo>
                  <a:pt x="14479" y="0"/>
                </a:moveTo>
                <a:lnTo>
                  <a:pt x="0" y="0"/>
                </a:lnTo>
              </a:path>
            </a:pathLst>
          </a:custGeom>
          <a:ln w="7467">
            <a:solidFill>
              <a:srgbClr val="008C99"/>
            </a:solidFill>
          </a:ln>
        </p:spPr>
        <p:txBody>
          <a:bodyPr wrap="square" lIns="0" tIns="0" rIns="0" bIns="0" rtlCol="0"/>
          <a:lstStyle/>
          <a:p>
            <a:endParaRPr/>
          </a:p>
        </p:txBody>
      </p:sp>
      <p:sp>
        <p:nvSpPr>
          <p:cNvPr id="3347" name="object 3347"/>
          <p:cNvSpPr/>
          <p:nvPr/>
        </p:nvSpPr>
        <p:spPr>
          <a:xfrm>
            <a:off x="4314020" y="3166673"/>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48" name="object 3348"/>
          <p:cNvSpPr/>
          <p:nvPr/>
        </p:nvSpPr>
        <p:spPr>
          <a:xfrm>
            <a:off x="4314020" y="3187612"/>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49" name="object 3349"/>
          <p:cNvSpPr/>
          <p:nvPr/>
        </p:nvSpPr>
        <p:spPr>
          <a:xfrm>
            <a:off x="4314020" y="3208540"/>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50" name="object 3350"/>
          <p:cNvSpPr/>
          <p:nvPr/>
        </p:nvSpPr>
        <p:spPr>
          <a:xfrm>
            <a:off x="4314020" y="3229468"/>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51" name="object 3351"/>
          <p:cNvSpPr/>
          <p:nvPr/>
        </p:nvSpPr>
        <p:spPr>
          <a:xfrm>
            <a:off x="4314020" y="3250373"/>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52" name="object 3352"/>
          <p:cNvSpPr/>
          <p:nvPr/>
        </p:nvSpPr>
        <p:spPr>
          <a:xfrm>
            <a:off x="4314020" y="3271311"/>
            <a:ext cx="14604" cy="0"/>
          </a:xfrm>
          <a:custGeom>
            <a:avLst/>
            <a:gdLst/>
            <a:ahLst/>
            <a:cxnLst/>
            <a:rect l="l" t="t" r="r" b="b"/>
            <a:pathLst>
              <a:path w="14604">
                <a:moveTo>
                  <a:pt x="14479" y="0"/>
                </a:moveTo>
                <a:lnTo>
                  <a:pt x="0" y="0"/>
                </a:lnTo>
              </a:path>
            </a:pathLst>
          </a:custGeom>
          <a:ln w="7467">
            <a:solidFill>
              <a:srgbClr val="008C99"/>
            </a:solidFill>
          </a:ln>
        </p:spPr>
        <p:txBody>
          <a:bodyPr wrap="square" lIns="0" tIns="0" rIns="0" bIns="0" rtlCol="0"/>
          <a:lstStyle/>
          <a:p>
            <a:endParaRPr/>
          </a:p>
        </p:txBody>
      </p:sp>
      <p:sp>
        <p:nvSpPr>
          <p:cNvPr id="3353" name="object 3353"/>
          <p:cNvSpPr/>
          <p:nvPr/>
        </p:nvSpPr>
        <p:spPr>
          <a:xfrm>
            <a:off x="4314020" y="3292228"/>
            <a:ext cx="14604" cy="0"/>
          </a:xfrm>
          <a:custGeom>
            <a:avLst/>
            <a:gdLst/>
            <a:ahLst/>
            <a:cxnLst/>
            <a:rect l="l" t="t" r="r" b="b"/>
            <a:pathLst>
              <a:path w="14604">
                <a:moveTo>
                  <a:pt x="14479" y="0"/>
                </a:moveTo>
                <a:lnTo>
                  <a:pt x="0" y="0"/>
                </a:lnTo>
              </a:path>
            </a:pathLst>
          </a:custGeom>
          <a:ln w="7492">
            <a:solidFill>
              <a:srgbClr val="008C99"/>
            </a:solidFill>
          </a:ln>
        </p:spPr>
        <p:txBody>
          <a:bodyPr wrap="square" lIns="0" tIns="0" rIns="0" bIns="0" rtlCol="0"/>
          <a:lstStyle/>
          <a:p>
            <a:endParaRPr/>
          </a:p>
        </p:txBody>
      </p:sp>
      <p:sp>
        <p:nvSpPr>
          <p:cNvPr id="3354" name="object 3354"/>
          <p:cNvSpPr/>
          <p:nvPr/>
        </p:nvSpPr>
        <p:spPr>
          <a:xfrm>
            <a:off x="4314020" y="3313157"/>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55" name="object 3355"/>
          <p:cNvSpPr/>
          <p:nvPr/>
        </p:nvSpPr>
        <p:spPr>
          <a:xfrm>
            <a:off x="4314020" y="3334095"/>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56" name="object 3356"/>
          <p:cNvSpPr/>
          <p:nvPr/>
        </p:nvSpPr>
        <p:spPr>
          <a:xfrm>
            <a:off x="4314020" y="3355013"/>
            <a:ext cx="14604" cy="0"/>
          </a:xfrm>
          <a:custGeom>
            <a:avLst/>
            <a:gdLst/>
            <a:ahLst/>
            <a:cxnLst/>
            <a:rect l="l" t="t" r="r" b="b"/>
            <a:pathLst>
              <a:path w="14604">
                <a:moveTo>
                  <a:pt x="14479" y="0"/>
                </a:moveTo>
                <a:lnTo>
                  <a:pt x="0" y="0"/>
                </a:lnTo>
              </a:path>
            </a:pathLst>
          </a:custGeom>
          <a:ln w="7480">
            <a:solidFill>
              <a:srgbClr val="008C99"/>
            </a:solidFill>
          </a:ln>
        </p:spPr>
        <p:txBody>
          <a:bodyPr wrap="square" lIns="0" tIns="0" rIns="0" bIns="0" rtlCol="0"/>
          <a:lstStyle/>
          <a:p>
            <a:endParaRPr/>
          </a:p>
        </p:txBody>
      </p:sp>
      <p:sp>
        <p:nvSpPr>
          <p:cNvPr id="3357" name="object 3357"/>
          <p:cNvSpPr/>
          <p:nvPr/>
        </p:nvSpPr>
        <p:spPr>
          <a:xfrm>
            <a:off x="4314020" y="3375939"/>
            <a:ext cx="14604" cy="0"/>
          </a:xfrm>
          <a:custGeom>
            <a:avLst/>
            <a:gdLst/>
            <a:ahLst/>
            <a:cxnLst/>
            <a:rect l="l" t="t" r="r" b="b"/>
            <a:pathLst>
              <a:path w="14604">
                <a:moveTo>
                  <a:pt x="14479" y="0"/>
                </a:moveTo>
                <a:lnTo>
                  <a:pt x="0" y="0"/>
                </a:lnTo>
              </a:path>
            </a:pathLst>
          </a:custGeom>
          <a:ln w="7467">
            <a:solidFill>
              <a:srgbClr val="008C99"/>
            </a:solidFill>
          </a:ln>
        </p:spPr>
        <p:txBody>
          <a:bodyPr wrap="square" lIns="0" tIns="0" rIns="0" bIns="0" rtlCol="0"/>
          <a:lstStyle/>
          <a:p>
            <a:endParaRPr/>
          </a:p>
        </p:txBody>
      </p:sp>
      <p:sp>
        <p:nvSpPr>
          <p:cNvPr id="3358" name="object 3358"/>
          <p:cNvSpPr/>
          <p:nvPr/>
        </p:nvSpPr>
        <p:spPr>
          <a:xfrm>
            <a:off x="4314020" y="3396856"/>
            <a:ext cx="14604" cy="0"/>
          </a:xfrm>
          <a:custGeom>
            <a:avLst/>
            <a:gdLst/>
            <a:ahLst/>
            <a:cxnLst/>
            <a:rect l="l" t="t" r="r" b="b"/>
            <a:pathLst>
              <a:path w="14604">
                <a:moveTo>
                  <a:pt x="14479" y="0"/>
                </a:moveTo>
                <a:lnTo>
                  <a:pt x="0" y="0"/>
                </a:lnTo>
              </a:path>
            </a:pathLst>
          </a:custGeom>
          <a:ln w="7493">
            <a:solidFill>
              <a:srgbClr val="008C99"/>
            </a:solidFill>
          </a:ln>
        </p:spPr>
        <p:txBody>
          <a:bodyPr wrap="square" lIns="0" tIns="0" rIns="0" bIns="0" rtlCol="0"/>
          <a:lstStyle/>
          <a:p>
            <a:endParaRPr/>
          </a:p>
        </p:txBody>
      </p:sp>
      <p:sp>
        <p:nvSpPr>
          <p:cNvPr id="3359" name="object 3359"/>
          <p:cNvSpPr/>
          <p:nvPr/>
        </p:nvSpPr>
        <p:spPr>
          <a:xfrm>
            <a:off x="4537070" y="2272454"/>
            <a:ext cx="14604" cy="0"/>
          </a:xfrm>
          <a:custGeom>
            <a:avLst/>
            <a:gdLst/>
            <a:ahLst/>
            <a:cxnLst/>
            <a:rect l="l" t="t" r="r" b="b"/>
            <a:pathLst>
              <a:path w="14604">
                <a:moveTo>
                  <a:pt x="14479" y="0"/>
                </a:moveTo>
                <a:lnTo>
                  <a:pt x="0" y="0"/>
                </a:lnTo>
              </a:path>
            </a:pathLst>
          </a:custGeom>
          <a:ln w="7467">
            <a:solidFill>
              <a:srgbClr val="FFF9FF"/>
            </a:solidFill>
          </a:ln>
        </p:spPr>
        <p:txBody>
          <a:bodyPr wrap="square" lIns="0" tIns="0" rIns="0" bIns="0" rtlCol="0"/>
          <a:lstStyle/>
          <a:p>
            <a:endParaRPr/>
          </a:p>
        </p:txBody>
      </p:sp>
      <p:sp>
        <p:nvSpPr>
          <p:cNvPr id="3360" name="object 3360"/>
          <p:cNvSpPr/>
          <p:nvPr/>
        </p:nvSpPr>
        <p:spPr>
          <a:xfrm>
            <a:off x="4537070" y="2293381"/>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1" name="object 3361"/>
          <p:cNvSpPr/>
          <p:nvPr/>
        </p:nvSpPr>
        <p:spPr>
          <a:xfrm>
            <a:off x="4537070" y="2314331"/>
            <a:ext cx="14604" cy="0"/>
          </a:xfrm>
          <a:custGeom>
            <a:avLst/>
            <a:gdLst/>
            <a:ahLst/>
            <a:cxnLst/>
            <a:rect l="l" t="t" r="r" b="b"/>
            <a:pathLst>
              <a:path w="14604">
                <a:moveTo>
                  <a:pt x="14479" y="0"/>
                </a:moveTo>
                <a:lnTo>
                  <a:pt x="0" y="0"/>
                </a:lnTo>
              </a:path>
            </a:pathLst>
          </a:custGeom>
          <a:ln w="7493">
            <a:solidFill>
              <a:srgbClr val="FFF9FF"/>
            </a:solidFill>
          </a:ln>
        </p:spPr>
        <p:txBody>
          <a:bodyPr wrap="square" lIns="0" tIns="0" rIns="0" bIns="0" rtlCol="0"/>
          <a:lstStyle/>
          <a:p>
            <a:endParaRPr/>
          </a:p>
        </p:txBody>
      </p:sp>
      <p:sp>
        <p:nvSpPr>
          <p:cNvPr id="3362" name="object 3362"/>
          <p:cNvSpPr/>
          <p:nvPr/>
        </p:nvSpPr>
        <p:spPr>
          <a:xfrm>
            <a:off x="4537070" y="2335236"/>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3" name="object 3363"/>
          <p:cNvSpPr/>
          <p:nvPr/>
        </p:nvSpPr>
        <p:spPr>
          <a:xfrm>
            <a:off x="4537070" y="2356153"/>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4" name="object 3364"/>
          <p:cNvSpPr/>
          <p:nvPr/>
        </p:nvSpPr>
        <p:spPr>
          <a:xfrm>
            <a:off x="4509859" y="2272454"/>
            <a:ext cx="14604" cy="0"/>
          </a:xfrm>
          <a:custGeom>
            <a:avLst/>
            <a:gdLst/>
            <a:ahLst/>
            <a:cxnLst/>
            <a:rect l="l" t="t" r="r" b="b"/>
            <a:pathLst>
              <a:path w="14604">
                <a:moveTo>
                  <a:pt x="14479" y="0"/>
                </a:moveTo>
                <a:lnTo>
                  <a:pt x="0" y="0"/>
                </a:lnTo>
              </a:path>
            </a:pathLst>
          </a:custGeom>
          <a:ln w="7467">
            <a:solidFill>
              <a:srgbClr val="FFF9FF"/>
            </a:solidFill>
          </a:ln>
        </p:spPr>
        <p:txBody>
          <a:bodyPr wrap="square" lIns="0" tIns="0" rIns="0" bIns="0" rtlCol="0"/>
          <a:lstStyle/>
          <a:p>
            <a:endParaRPr/>
          </a:p>
        </p:txBody>
      </p:sp>
      <p:sp>
        <p:nvSpPr>
          <p:cNvPr id="3365" name="object 3365"/>
          <p:cNvSpPr/>
          <p:nvPr/>
        </p:nvSpPr>
        <p:spPr>
          <a:xfrm>
            <a:off x="4509859" y="2293381"/>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6" name="object 3366"/>
          <p:cNvSpPr/>
          <p:nvPr/>
        </p:nvSpPr>
        <p:spPr>
          <a:xfrm>
            <a:off x="4509859" y="2314331"/>
            <a:ext cx="14604" cy="0"/>
          </a:xfrm>
          <a:custGeom>
            <a:avLst/>
            <a:gdLst/>
            <a:ahLst/>
            <a:cxnLst/>
            <a:rect l="l" t="t" r="r" b="b"/>
            <a:pathLst>
              <a:path w="14604">
                <a:moveTo>
                  <a:pt x="14479" y="0"/>
                </a:moveTo>
                <a:lnTo>
                  <a:pt x="0" y="0"/>
                </a:lnTo>
              </a:path>
            </a:pathLst>
          </a:custGeom>
          <a:ln w="7493">
            <a:solidFill>
              <a:srgbClr val="FFF9FF"/>
            </a:solidFill>
          </a:ln>
        </p:spPr>
        <p:txBody>
          <a:bodyPr wrap="square" lIns="0" tIns="0" rIns="0" bIns="0" rtlCol="0"/>
          <a:lstStyle/>
          <a:p>
            <a:endParaRPr/>
          </a:p>
        </p:txBody>
      </p:sp>
      <p:sp>
        <p:nvSpPr>
          <p:cNvPr id="3367" name="object 3367"/>
          <p:cNvSpPr/>
          <p:nvPr/>
        </p:nvSpPr>
        <p:spPr>
          <a:xfrm>
            <a:off x="4509859" y="2335236"/>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8" name="object 3368"/>
          <p:cNvSpPr/>
          <p:nvPr/>
        </p:nvSpPr>
        <p:spPr>
          <a:xfrm>
            <a:off x="4509859" y="2356153"/>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69" name="object 3369"/>
          <p:cNvSpPr/>
          <p:nvPr/>
        </p:nvSpPr>
        <p:spPr>
          <a:xfrm>
            <a:off x="4537070" y="2177925"/>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70" name="object 3370"/>
          <p:cNvSpPr/>
          <p:nvPr/>
        </p:nvSpPr>
        <p:spPr>
          <a:xfrm>
            <a:off x="4537070" y="2198853"/>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3371" name="object 3371"/>
          <p:cNvSpPr/>
          <p:nvPr/>
        </p:nvSpPr>
        <p:spPr>
          <a:xfrm>
            <a:off x="4537070" y="2219769"/>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3372" name="object 3372"/>
          <p:cNvSpPr/>
          <p:nvPr/>
        </p:nvSpPr>
        <p:spPr>
          <a:xfrm>
            <a:off x="4537070" y="2240696"/>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73" name="object 3373"/>
          <p:cNvSpPr/>
          <p:nvPr/>
        </p:nvSpPr>
        <p:spPr>
          <a:xfrm>
            <a:off x="4509859" y="2177925"/>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74" name="object 3374"/>
          <p:cNvSpPr/>
          <p:nvPr/>
        </p:nvSpPr>
        <p:spPr>
          <a:xfrm>
            <a:off x="4509859" y="2198853"/>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3375" name="object 3375"/>
          <p:cNvSpPr/>
          <p:nvPr/>
        </p:nvSpPr>
        <p:spPr>
          <a:xfrm>
            <a:off x="4509859" y="2219769"/>
            <a:ext cx="14604" cy="0"/>
          </a:xfrm>
          <a:custGeom>
            <a:avLst/>
            <a:gdLst/>
            <a:ahLst/>
            <a:cxnLst/>
            <a:rect l="l" t="t" r="r" b="b"/>
            <a:pathLst>
              <a:path w="14604">
                <a:moveTo>
                  <a:pt x="14479" y="0"/>
                </a:moveTo>
                <a:lnTo>
                  <a:pt x="0" y="0"/>
                </a:lnTo>
              </a:path>
            </a:pathLst>
          </a:custGeom>
          <a:ln w="7492">
            <a:solidFill>
              <a:srgbClr val="FFF9FF"/>
            </a:solidFill>
          </a:ln>
        </p:spPr>
        <p:txBody>
          <a:bodyPr wrap="square" lIns="0" tIns="0" rIns="0" bIns="0" rtlCol="0"/>
          <a:lstStyle/>
          <a:p>
            <a:endParaRPr/>
          </a:p>
        </p:txBody>
      </p:sp>
      <p:sp>
        <p:nvSpPr>
          <p:cNvPr id="3376" name="object 3376"/>
          <p:cNvSpPr/>
          <p:nvPr/>
        </p:nvSpPr>
        <p:spPr>
          <a:xfrm>
            <a:off x="4509859" y="2240696"/>
            <a:ext cx="14604" cy="0"/>
          </a:xfrm>
          <a:custGeom>
            <a:avLst/>
            <a:gdLst/>
            <a:ahLst/>
            <a:cxnLst/>
            <a:rect l="l" t="t" r="r" b="b"/>
            <a:pathLst>
              <a:path w="14604">
                <a:moveTo>
                  <a:pt x="14479" y="0"/>
                </a:moveTo>
                <a:lnTo>
                  <a:pt x="0" y="0"/>
                </a:lnTo>
              </a:path>
            </a:pathLst>
          </a:custGeom>
          <a:ln w="7480">
            <a:solidFill>
              <a:srgbClr val="FFF9FF"/>
            </a:solidFill>
          </a:ln>
        </p:spPr>
        <p:txBody>
          <a:bodyPr wrap="square" lIns="0" tIns="0" rIns="0" bIns="0" rtlCol="0"/>
          <a:lstStyle/>
          <a:p>
            <a:endParaRPr/>
          </a:p>
        </p:txBody>
      </p:sp>
      <p:sp>
        <p:nvSpPr>
          <p:cNvPr id="3377" name="object 3377"/>
          <p:cNvSpPr/>
          <p:nvPr/>
        </p:nvSpPr>
        <p:spPr>
          <a:xfrm>
            <a:off x="4483611" y="2272454"/>
            <a:ext cx="14604" cy="0"/>
          </a:xfrm>
          <a:custGeom>
            <a:avLst/>
            <a:gdLst/>
            <a:ahLst/>
            <a:cxnLst/>
            <a:rect l="l" t="t" r="r" b="b"/>
            <a:pathLst>
              <a:path w="14604">
                <a:moveTo>
                  <a:pt x="14524" y="0"/>
                </a:moveTo>
                <a:lnTo>
                  <a:pt x="0" y="0"/>
                </a:lnTo>
              </a:path>
            </a:pathLst>
          </a:custGeom>
          <a:ln w="7467">
            <a:solidFill>
              <a:srgbClr val="FFF9FF"/>
            </a:solidFill>
          </a:ln>
        </p:spPr>
        <p:txBody>
          <a:bodyPr wrap="square" lIns="0" tIns="0" rIns="0" bIns="0" rtlCol="0"/>
          <a:lstStyle/>
          <a:p>
            <a:endParaRPr/>
          </a:p>
        </p:txBody>
      </p:sp>
      <p:sp>
        <p:nvSpPr>
          <p:cNvPr id="3378" name="object 3378"/>
          <p:cNvSpPr/>
          <p:nvPr/>
        </p:nvSpPr>
        <p:spPr>
          <a:xfrm>
            <a:off x="4483611" y="2293381"/>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79" name="object 3379"/>
          <p:cNvSpPr/>
          <p:nvPr/>
        </p:nvSpPr>
        <p:spPr>
          <a:xfrm>
            <a:off x="4483611" y="2314331"/>
            <a:ext cx="14604" cy="0"/>
          </a:xfrm>
          <a:custGeom>
            <a:avLst/>
            <a:gdLst/>
            <a:ahLst/>
            <a:cxnLst/>
            <a:rect l="l" t="t" r="r" b="b"/>
            <a:pathLst>
              <a:path w="14604">
                <a:moveTo>
                  <a:pt x="14524" y="0"/>
                </a:moveTo>
                <a:lnTo>
                  <a:pt x="0" y="0"/>
                </a:lnTo>
              </a:path>
            </a:pathLst>
          </a:custGeom>
          <a:ln w="7493">
            <a:solidFill>
              <a:srgbClr val="FFF9FF"/>
            </a:solidFill>
          </a:ln>
        </p:spPr>
        <p:txBody>
          <a:bodyPr wrap="square" lIns="0" tIns="0" rIns="0" bIns="0" rtlCol="0"/>
          <a:lstStyle/>
          <a:p>
            <a:endParaRPr/>
          </a:p>
        </p:txBody>
      </p:sp>
      <p:sp>
        <p:nvSpPr>
          <p:cNvPr id="3380" name="object 3380"/>
          <p:cNvSpPr/>
          <p:nvPr/>
        </p:nvSpPr>
        <p:spPr>
          <a:xfrm>
            <a:off x="4483611" y="2335236"/>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81" name="object 3381"/>
          <p:cNvSpPr/>
          <p:nvPr/>
        </p:nvSpPr>
        <p:spPr>
          <a:xfrm>
            <a:off x="4483611" y="2356153"/>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82" name="object 3382"/>
          <p:cNvSpPr/>
          <p:nvPr/>
        </p:nvSpPr>
        <p:spPr>
          <a:xfrm>
            <a:off x="4401817" y="2279067"/>
            <a:ext cx="52069" cy="0"/>
          </a:xfrm>
          <a:custGeom>
            <a:avLst/>
            <a:gdLst/>
            <a:ahLst/>
            <a:cxnLst/>
            <a:rect l="l" t="t" r="r" b="b"/>
            <a:pathLst>
              <a:path w="52070">
                <a:moveTo>
                  <a:pt x="51644" y="0"/>
                </a:moveTo>
                <a:lnTo>
                  <a:pt x="0" y="0"/>
                </a:lnTo>
              </a:path>
            </a:pathLst>
          </a:custGeom>
          <a:ln w="7492">
            <a:solidFill>
              <a:srgbClr val="AFCEDD"/>
            </a:solidFill>
          </a:ln>
        </p:spPr>
        <p:txBody>
          <a:bodyPr wrap="square" lIns="0" tIns="0" rIns="0" bIns="0" rtlCol="0"/>
          <a:lstStyle/>
          <a:p>
            <a:endParaRPr/>
          </a:p>
        </p:txBody>
      </p:sp>
      <p:sp>
        <p:nvSpPr>
          <p:cNvPr id="3383" name="object 3383"/>
          <p:cNvSpPr/>
          <p:nvPr/>
        </p:nvSpPr>
        <p:spPr>
          <a:xfrm>
            <a:off x="4401817" y="2299995"/>
            <a:ext cx="52069" cy="0"/>
          </a:xfrm>
          <a:custGeom>
            <a:avLst/>
            <a:gdLst/>
            <a:ahLst/>
            <a:cxnLst/>
            <a:rect l="l" t="t" r="r" b="b"/>
            <a:pathLst>
              <a:path w="52070">
                <a:moveTo>
                  <a:pt x="51644" y="0"/>
                </a:moveTo>
                <a:lnTo>
                  <a:pt x="0" y="0"/>
                </a:lnTo>
              </a:path>
            </a:pathLst>
          </a:custGeom>
          <a:ln w="7480">
            <a:solidFill>
              <a:srgbClr val="AFCEDD"/>
            </a:solidFill>
          </a:ln>
        </p:spPr>
        <p:txBody>
          <a:bodyPr wrap="square" lIns="0" tIns="0" rIns="0" bIns="0" rtlCol="0"/>
          <a:lstStyle/>
          <a:p>
            <a:endParaRPr/>
          </a:p>
        </p:txBody>
      </p:sp>
      <p:sp>
        <p:nvSpPr>
          <p:cNvPr id="3384" name="object 3384"/>
          <p:cNvSpPr/>
          <p:nvPr/>
        </p:nvSpPr>
        <p:spPr>
          <a:xfrm>
            <a:off x="4401817" y="2320898"/>
            <a:ext cx="52069" cy="0"/>
          </a:xfrm>
          <a:custGeom>
            <a:avLst/>
            <a:gdLst/>
            <a:ahLst/>
            <a:cxnLst/>
            <a:rect l="l" t="t" r="r" b="b"/>
            <a:pathLst>
              <a:path w="52070">
                <a:moveTo>
                  <a:pt x="51644" y="0"/>
                </a:moveTo>
                <a:lnTo>
                  <a:pt x="0" y="0"/>
                </a:lnTo>
              </a:path>
            </a:pathLst>
          </a:custGeom>
          <a:ln w="7492">
            <a:solidFill>
              <a:srgbClr val="AFCEDD"/>
            </a:solidFill>
          </a:ln>
        </p:spPr>
        <p:txBody>
          <a:bodyPr wrap="square" lIns="0" tIns="0" rIns="0" bIns="0" rtlCol="0"/>
          <a:lstStyle/>
          <a:p>
            <a:endParaRPr/>
          </a:p>
        </p:txBody>
      </p:sp>
      <p:sp>
        <p:nvSpPr>
          <p:cNvPr id="3385" name="object 3385"/>
          <p:cNvSpPr/>
          <p:nvPr/>
        </p:nvSpPr>
        <p:spPr>
          <a:xfrm>
            <a:off x="4401817" y="2341839"/>
            <a:ext cx="52069" cy="0"/>
          </a:xfrm>
          <a:custGeom>
            <a:avLst/>
            <a:gdLst/>
            <a:ahLst/>
            <a:cxnLst/>
            <a:rect l="l" t="t" r="r" b="b"/>
            <a:pathLst>
              <a:path w="52070">
                <a:moveTo>
                  <a:pt x="51644" y="0"/>
                </a:moveTo>
                <a:lnTo>
                  <a:pt x="0" y="0"/>
                </a:lnTo>
              </a:path>
            </a:pathLst>
          </a:custGeom>
          <a:ln w="7492">
            <a:solidFill>
              <a:srgbClr val="AFCEDD"/>
            </a:solidFill>
          </a:ln>
        </p:spPr>
        <p:txBody>
          <a:bodyPr wrap="square" lIns="0" tIns="0" rIns="0" bIns="0" rtlCol="0"/>
          <a:lstStyle/>
          <a:p>
            <a:endParaRPr/>
          </a:p>
        </p:txBody>
      </p:sp>
      <p:sp>
        <p:nvSpPr>
          <p:cNvPr id="3386" name="object 3386"/>
          <p:cNvSpPr/>
          <p:nvPr/>
        </p:nvSpPr>
        <p:spPr>
          <a:xfrm>
            <a:off x="4401817" y="2362766"/>
            <a:ext cx="52069" cy="0"/>
          </a:xfrm>
          <a:custGeom>
            <a:avLst/>
            <a:gdLst/>
            <a:ahLst/>
            <a:cxnLst/>
            <a:rect l="l" t="t" r="r" b="b"/>
            <a:pathLst>
              <a:path w="52070">
                <a:moveTo>
                  <a:pt x="51644" y="0"/>
                </a:moveTo>
                <a:lnTo>
                  <a:pt x="0" y="0"/>
                </a:lnTo>
              </a:path>
            </a:pathLst>
          </a:custGeom>
          <a:ln w="7480">
            <a:solidFill>
              <a:srgbClr val="AFCEDD"/>
            </a:solidFill>
          </a:ln>
        </p:spPr>
        <p:txBody>
          <a:bodyPr wrap="square" lIns="0" tIns="0" rIns="0" bIns="0" rtlCol="0"/>
          <a:lstStyle/>
          <a:p>
            <a:endParaRPr/>
          </a:p>
        </p:txBody>
      </p:sp>
      <p:sp>
        <p:nvSpPr>
          <p:cNvPr id="3387" name="object 3387"/>
          <p:cNvSpPr/>
          <p:nvPr/>
        </p:nvSpPr>
        <p:spPr>
          <a:xfrm>
            <a:off x="4436650" y="2177925"/>
            <a:ext cx="52069" cy="0"/>
          </a:xfrm>
          <a:custGeom>
            <a:avLst/>
            <a:gdLst/>
            <a:ahLst/>
            <a:cxnLst/>
            <a:rect l="l" t="t" r="r" b="b"/>
            <a:pathLst>
              <a:path w="52070">
                <a:moveTo>
                  <a:pt x="51667" y="0"/>
                </a:moveTo>
                <a:lnTo>
                  <a:pt x="0" y="0"/>
                </a:lnTo>
              </a:path>
            </a:pathLst>
          </a:custGeom>
          <a:ln w="7480">
            <a:solidFill>
              <a:srgbClr val="AFCEDD"/>
            </a:solidFill>
          </a:ln>
        </p:spPr>
        <p:txBody>
          <a:bodyPr wrap="square" lIns="0" tIns="0" rIns="0" bIns="0" rtlCol="0"/>
          <a:lstStyle/>
          <a:p>
            <a:endParaRPr/>
          </a:p>
        </p:txBody>
      </p:sp>
      <p:sp>
        <p:nvSpPr>
          <p:cNvPr id="3388" name="object 3388"/>
          <p:cNvSpPr/>
          <p:nvPr/>
        </p:nvSpPr>
        <p:spPr>
          <a:xfrm>
            <a:off x="4436650" y="2198853"/>
            <a:ext cx="52069" cy="0"/>
          </a:xfrm>
          <a:custGeom>
            <a:avLst/>
            <a:gdLst/>
            <a:ahLst/>
            <a:cxnLst/>
            <a:rect l="l" t="t" r="r" b="b"/>
            <a:pathLst>
              <a:path w="52070">
                <a:moveTo>
                  <a:pt x="51667" y="0"/>
                </a:moveTo>
                <a:lnTo>
                  <a:pt x="0" y="0"/>
                </a:lnTo>
              </a:path>
            </a:pathLst>
          </a:custGeom>
          <a:ln w="7492">
            <a:solidFill>
              <a:srgbClr val="AFCEDD"/>
            </a:solidFill>
          </a:ln>
        </p:spPr>
        <p:txBody>
          <a:bodyPr wrap="square" lIns="0" tIns="0" rIns="0" bIns="0" rtlCol="0"/>
          <a:lstStyle/>
          <a:p>
            <a:endParaRPr/>
          </a:p>
        </p:txBody>
      </p:sp>
      <p:sp>
        <p:nvSpPr>
          <p:cNvPr id="3389" name="object 3389"/>
          <p:cNvSpPr/>
          <p:nvPr/>
        </p:nvSpPr>
        <p:spPr>
          <a:xfrm>
            <a:off x="4436650" y="2219769"/>
            <a:ext cx="52069" cy="0"/>
          </a:xfrm>
          <a:custGeom>
            <a:avLst/>
            <a:gdLst/>
            <a:ahLst/>
            <a:cxnLst/>
            <a:rect l="l" t="t" r="r" b="b"/>
            <a:pathLst>
              <a:path w="52070">
                <a:moveTo>
                  <a:pt x="51667" y="0"/>
                </a:moveTo>
                <a:lnTo>
                  <a:pt x="0" y="0"/>
                </a:lnTo>
              </a:path>
            </a:pathLst>
          </a:custGeom>
          <a:ln w="7492">
            <a:solidFill>
              <a:srgbClr val="AFCEDD"/>
            </a:solidFill>
          </a:ln>
        </p:spPr>
        <p:txBody>
          <a:bodyPr wrap="square" lIns="0" tIns="0" rIns="0" bIns="0" rtlCol="0"/>
          <a:lstStyle/>
          <a:p>
            <a:endParaRPr/>
          </a:p>
        </p:txBody>
      </p:sp>
      <p:sp>
        <p:nvSpPr>
          <p:cNvPr id="3390" name="object 3390"/>
          <p:cNvSpPr/>
          <p:nvPr/>
        </p:nvSpPr>
        <p:spPr>
          <a:xfrm>
            <a:off x="4436650" y="2240696"/>
            <a:ext cx="52069" cy="0"/>
          </a:xfrm>
          <a:custGeom>
            <a:avLst/>
            <a:gdLst/>
            <a:ahLst/>
            <a:cxnLst/>
            <a:rect l="l" t="t" r="r" b="b"/>
            <a:pathLst>
              <a:path w="52070">
                <a:moveTo>
                  <a:pt x="51667" y="0"/>
                </a:moveTo>
                <a:lnTo>
                  <a:pt x="0" y="0"/>
                </a:lnTo>
              </a:path>
            </a:pathLst>
          </a:custGeom>
          <a:ln w="7480">
            <a:solidFill>
              <a:srgbClr val="AFCEDD"/>
            </a:solidFill>
          </a:ln>
        </p:spPr>
        <p:txBody>
          <a:bodyPr wrap="square" lIns="0" tIns="0" rIns="0" bIns="0" rtlCol="0"/>
          <a:lstStyle/>
          <a:p>
            <a:endParaRPr/>
          </a:p>
        </p:txBody>
      </p:sp>
      <p:sp>
        <p:nvSpPr>
          <p:cNvPr id="3391" name="object 3391"/>
          <p:cNvSpPr/>
          <p:nvPr/>
        </p:nvSpPr>
        <p:spPr>
          <a:xfrm>
            <a:off x="4600549" y="2259003"/>
            <a:ext cx="88900" cy="111125"/>
          </a:xfrm>
          <a:custGeom>
            <a:avLst/>
            <a:gdLst/>
            <a:ahLst/>
            <a:cxnLst/>
            <a:rect l="l" t="t" r="r" b="b"/>
            <a:pathLst>
              <a:path w="88900" h="111125">
                <a:moveTo>
                  <a:pt x="88539" y="0"/>
                </a:moveTo>
                <a:lnTo>
                  <a:pt x="0" y="0"/>
                </a:lnTo>
                <a:lnTo>
                  <a:pt x="0" y="110611"/>
                </a:lnTo>
                <a:lnTo>
                  <a:pt x="88539" y="110611"/>
                </a:lnTo>
                <a:lnTo>
                  <a:pt x="88539" y="0"/>
                </a:lnTo>
                <a:close/>
              </a:path>
            </a:pathLst>
          </a:custGeom>
          <a:solidFill>
            <a:srgbClr val="AFCEDD"/>
          </a:solidFill>
        </p:spPr>
        <p:txBody>
          <a:bodyPr wrap="square" lIns="0" tIns="0" rIns="0" bIns="0" rtlCol="0"/>
          <a:lstStyle/>
          <a:p>
            <a:endParaRPr/>
          </a:p>
        </p:txBody>
      </p:sp>
      <p:sp>
        <p:nvSpPr>
          <p:cNvPr id="3392" name="object 3392"/>
          <p:cNvSpPr/>
          <p:nvPr/>
        </p:nvSpPr>
        <p:spPr>
          <a:xfrm>
            <a:off x="4605370" y="2272454"/>
            <a:ext cx="14604" cy="0"/>
          </a:xfrm>
          <a:custGeom>
            <a:avLst/>
            <a:gdLst/>
            <a:ahLst/>
            <a:cxnLst/>
            <a:rect l="l" t="t" r="r" b="b"/>
            <a:pathLst>
              <a:path w="14604">
                <a:moveTo>
                  <a:pt x="14524" y="0"/>
                </a:moveTo>
                <a:lnTo>
                  <a:pt x="0" y="0"/>
                </a:lnTo>
              </a:path>
            </a:pathLst>
          </a:custGeom>
          <a:ln w="7467">
            <a:solidFill>
              <a:srgbClr val="FFF9FF"/>
            </a:solidFill>
          </a:ln>
        </p:spPr>
        <p:txBody>
          <a:bodyPr wrap="square" lIns="0" tIns="0" rIns="0" bIns="0" rtlCol="0"/>
          <a:lstStyle/>
          <a:p>
            <a:endParaRPr/>
          </a:p>
        </p:txBody>
      </p:sp>
      <p:sp>
        <p:nvSpPr>
          <p:cNvPr id="3393" name="object 3393"/>
          <p:cNvSpPr/>
          <p:nvPr/>
        </p:nvSpPr>
        <p:spPr>
          <a:xfrm>
            <a:off x="4605370" y="2293381"/>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94" name="object 3394"/>
          <p:cNvSpPr/>
          <p:nvPr/>
        </p:nvSpPr>
        <p:spPr>
          <a:xfrm>
            <a:off x="4605370" y="2314331"/>
            <a:ext cx="14604" cy="0"/>
          </a:xfrm>
          <a:custGeom>
            <a:avLst/>
            <a:gdLst/>
            <a:ahLst/>
            <a:cxnLst/>
            <a:rect l="l" t="t" r="r" b="b"/>
            <a:pathLst>
              <a:path w="14604">
                <a:moveTo>
                  <a:pt x="14524" y="0"/>
                </a:moveTo>
                <a:lnTo>
                  <a:pt x="0" y="0"/>
                </a:lnTo>
              </a:path>
            </a:pathLst>
          </a:custGeom>
          <a:ln w="7493">
            <a:solidFill>
              <a:srgbClr val="FFF9FF"/>
            </a:solidFill>
          </a:ln>
        </p:spPr>
        <p:txBody>
          <a:bodyPr wrap="square" lIns="0" tIns="0" rIns="0" bIns="0" rtlCol="0"/>
          <a:lstStyle/>
          <a:p>
            <a:endParaRPr/>
          </a:p>
        </p:txBody>
      </p:sp>
      <p:sp>
        <p:nvSpPr>
          <p:cNvPr id="3395" name="object 3395"/>
          <p:cNvSpPr/>
          <p:nvPr/>
        </p:nvSpPr>
        <p:spPr>
          <a:xfrm>
            <a:off x="4605370" y="2335236"/>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96" name="object 3396"/>
          <p:cNvSpPr/>
          <p:nvPr/>
        </p:nvSpPr>
        <p:spPr>
          <a:xfrm>
            <a:off x="4605370" y="2356153"/>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397" name="object 3397"/>
          <p:cNvSpPr/>
          <p:nvPr/>
        </p:nvSpPr>
        <p:spPr>
          <a:xfrm>
            <a:off x="4564278" y="2272465"/>
            <a:ext cx="28575" cy="0"/>
          </a:xfrm>
          <a:custGeom>
            <a:avLst/>
            <a:gdLst/>
            <a:ahLst/>
            <a:cxnLst/>
            <a:rect l="l" t="t" r="r" b="b"/>
            <a:pathLst>
              <a:path w="28575">
                <a:moveTo>
                  <a:pt x="28376" y="0"/>
                </a:moveTo>
                <a:lnTo>
                  <a:pt x="0" y="0"/>
                </a:lnTo>
              </a:path>
            </a:pathLst>
          </a:custGeom>
          <a:ln w="7467">
            <a:solidFill>
              <a:srgbClr val="FFF9FF"/>
            </a:solidFill>
          </a:ln>
        </p:spPr>
        <p:txBody>
          <a:bodyPr wrap="square" lIns="0" tIns="0" rIns="0" bIns="0" rtlCol="0"/>
          <a:lstStyle/>
          <a:p>
            <a:endParaRPr/>
          </a:p>
        </p:txBody>
      </p:sp>
      <p:sp>
        <p:nvSpPr>
          <p:cNvPr id="3398" name="object 3398"/>
          <p:cNvSpPr/>
          <p:nvPr/>
        </p:nvSpPr>
        <p:spPr>
          <a:xfrm>
            <a:off x="4564278" y="2293400"/>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399" name="object 3399"/>
          <p:cNvSpPr/>
          <p:nvPr/>
        </p:nvSpPr>
        <p:spPr>
          <a:xfrm>
            <a:off x="4564278" y="2314336"/>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400" name="object 3400"/>
          <p:cNvSpPr/>
          <p:nvPr/>
        </p:nvSpPr>
        <p:spPr>
          <a:xfrm>
            <a:off x="4564278" y="2335246"/>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401" name="object 3401"/>
          <p:cNvSpPr/>
          <p:nvPr/>
        </p:nvSpPr>
        <p:spPr>
          <a:xfrm>
            <a:off x="4564278" y="2356171"/>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402" name="object 3402"/>
          <p:cNvSpPr/>
          <p:nvPr/>
        </p:nvSpPr>
        <p:spPr>
          <a:xfrm>
            <a:off x="4564278" y="2188763"/>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403" name="object 3403"/>
          <p:cNvSpPr/>
          <p:nvPr/>
        </p:nvSpPr>
        <p:spPr>
          <a:xfrm>
            <a:off x="4564278" y="2209708"/>
            <a:ext cx="28575" cy="0"/>
          </a:xfrm>
          <a:custGeom>
            <a:avLst/>
            <a:gdLst/>
            <a:ahLst/>
            <a:cxnLst/>
            <a:rect l="l" t="t" r="r" b="b"/>
            <a:pathLst>
              <a:path w="28575">
                <a:moveTo>
                  <a:pt x="28376" y="0"/>
                </a:moveTo>
                <a:lnTo>
                  <a:pt x="0" y="0"/>
                </a:lnTo>
              </a:path>
            </a:pathLst>
          </a:custGeom>
          <a:ln w="7480">
            <a:solidFill>
              <a:srgbClr val="FFF9FF"/>
            </a:solidFill>
          </a:ln>
        </p:spPr>
        <p:txBody>
          <a:bodyPr wrap="square" lIns="0" tIns="0" rIns="0" bIns="0" rtlCol="0"/>
          <a:lstStyle/>
          <a:p>
            <a:endParaRPr/>
          </a:p>
        </p:txBody>
      </p:sp>
      <p:sp>
        <p:nvSpPr>
          <p:cNvPr id="3404" name="object 3404"/>
          <p:cNvSpPr/>
          <p:nvPr/>
        </p:nvSpPr>
        <p:spPr>
          <a:xfrm>
            <a:off x="4564278" y="2230622"/>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405" name="object 3405"/>
          <p:cNvSpPr/>
          <p:nvPr/>
        </p:nvSpPr>
        <p:spPr>
          <a:xfrm>
            <a:off x="4564278" y="2251546"/>
            <a:ext cx="28575" cy="0"/>
          </a:xfrm>
          <a:custGeom>
            <a:avLst/>
            <a:gdLst/>
            <a:ahLst/>
            <a:cxnLst/>
            <a:rect l="l" t="t" r="r" b="b"/>
            <a:pathLst>
              <a:path w="28575">
                <a:moveTo>
                  <a:pt x="28376" y="0"/>
                </a:moveTo>
                <a:lnTo>
                  <a:pt x="0" y="0"/>
                </a:lnTo>
              </a:path>
            </a:pathLst>
          </a:custGeom>
          <a:ln w="7492">
            <a:solidFill>
              <a:srgbClr val="FFF9FF"/>
            </a:solidFill>
          </a:ln>
        </p:spPr>
        <p:txBody>
          <a:bodyPr wrap="square" lIns="0" tIns="0" rIns="0" bIns="0" rtlCol="0"/>
          <a:lstStyle/>
          <a:p>
            <a:endParaRPr/>
          </a:p>
        </p:txBody>
      </p:sp>
      <p:sp>
        <p:nvSpPr>
          <p:cNvPr id="3406" name="object 3406"/>
          <p:cNvSpPr/>
          <p:nvPr/>
        </p:nvSpPr>
        <p:spPr>
          <a:xfrm>
            <a:off x="4632605" y="2272454"/>
            <a:ext cx="14604" cy="0"/>
          </a:xfrm>
          <a:custGeom>
            <a:avLst/>
            <a:gdLst/>
            <a:ahLst/>
            <a:cxnLst/>
            <a:rect l="l" t="t" r="r" b="b"/>
            <a:pathLst>
              <a:path w="14604">
                <a:moveTo>
                  <a:pt x="14501" y="0"/>
                </a:moveTo>
                <a:lnTo>
                  <a:pt x="0" y="0"/>
                </a:lnTo>
              </a:path>
            </a:pathLst>
          </a:custGeom>
          <a:ln w="7467">
            <a:solidFill>
              <a:srgbClr val="FFF9FF"/>
            </a:solidFill>
          </a:ln>
        </p:spPr>
        <p:txBody>
          <a:bodyPr wrap="square" lIns="0" tIns="0" rIns="0" bIns="0" rtlCol="0"/>
          <a:lstStyle/>
          <a:p>
            <a:endParaRPr/>
          </a:p>
        </p:txBody>
      </p:sp>
      <p:sp>
        <p:nvSpPr>
          <p:cNvPr id="3407" name="object 3407"/>
          <p:cNvSpPr/>
          <p:nvPr/>
        </p:nvSpPr>
        <p:spPr>
          <a:xfrm>
            <a:off x="4632605" y="2293381"/>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08" name="object 3408"/>
          <p:cNvSpPr/>
          <p:nvPr/>
        </p:nvSpPr>
        <p:spPr>
          <a:xfrm>
            <a:off x="4632605" y="2314331"/>
            <a:ext cx="14604" cy="0"/>
          </a:xfrm>
          <a:custGeom>
            <a:avLst/>
            <a:gdLst/>
            <a:ahLst/>
            <a:cxnLst/>
            <a:rect l="l" t="t" r="r" b="b"/>
            <a:pathLst>
              <a:path w="14604">
                <a:moveTo>
                  <a:pt x="14501" y="0"/>
                </a:moveTo>
                <a:lnTo>
                  <a:pt x="0" y="0"/>
                </a:lnTo>
              </a:path>
            </a:pathLst>
          </a:custGeom>
          <a:ln w="7493">
            <a:solidFill>
              <a:srgbClr val="FFF9FF"/>
            </a:solidFill>
          </a:ln>
        </p:spPr>
        <p:txBody>
          <a:bodyPr wrap="square" lIns="0" tIns="0" rIns="0" bIns="0" rtlCol="0"/>
          <a:lstStyle/>
          <a:p>
            <a:endParaRPr/>
          </a:p>
        </p:txBody>
      </p:sp>
      <p:sp>
        <p:nvSpPr>
          <p:cNvPr id="3409" name="object 3409"/>
          <p:cNvSpPr/>
          <p:nvPr/>
        </p:nvSpPr>
        <p:spPr>
          <a:xfrm>
            <a:off x="4632605" y="2335236"/>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10" name="object 3410"/>
          <p:cNvSpPr/>
          <p:nvPr/>
        </p:nvSpPr>
        <p:spPr>
          <a:xfrm>
            <a:off x="4632605" y="2356153"/>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11" name="object 3411"/>
          <p:cNvSpPr/>
          <p:nvPr/>
        </p:nvSpPr>
        <p:spPr>
          <a:xfrm>
            <a:off x="4605370" y="2177925"/>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412" name="object 3412"/>
          <p:cNvSpPr/>
          <p:nvPr/>
        </p:nvSpPr>
        <p:spPr>
          <a:xfrm>
            <a:off x="4605370" y="2198853"/>
            <a:ext cx="14604" cy="0"/>
          </a:xfrm>
          <a:custGeom>
            <a:avLst/>
            <a:gdLst/>
            <a:ahLst/>
            <a:cxnLst/>
            <a:rect l="l" t="t" r="r" b="b"/>
            <a:pathLst>
              <a:path w="14604">
                <a:moveTo>
                  <a:pt x="14524" y="0"/>
                </a:moveTo>
                <a:lnTo>
                  <a:pt x="0" y="0"/>
                </a:lnTo>
              </a:path>
            </a:pathLst>
          </a:custGeom>
          <a:ln w="7492">
            <a:solidFill>
              <a:srgbClr val="FFF9FF"/>
            </a:solidFill>
          </a:ln>
        </p:spPr>
        <p:txBody>
          <a:bodyPr wrap="square" lIns="0" tIns="0" rIns="0" bIns="0" rtlCol="0"/>
          <a:lstStyle/>
          <a:p>
            <a:endParaRPr/>
          </a:p>
        </p:txBody>
      </p:sp>
      <p:sp>
        <p:nvSpPr>
          <p:cNvPr id="3413" name="object 3413"/>
          <p:cNvSpPr/>
          <p:nvPr/>
        </p:nvSpPr>
        <p:spPr>
          <a:xfrm>
            <a:off x="4605370" y="2219769"/>
            <a:ext cx="14604" cy="0"/>
          </a:xfrm>
          <a:custGeom>
            <a:avLst/>
            <a:gdLst/>
            <a:ahLst/>
            <a:cxnLst/>
            <a:rect l="l" t="t" r="r" b="b"/>
            <a:pathLst>
              <a:path w="14604">
                <a:moveTo>
                  <a:pt x="14524" y="0"/>
                </a:moveTo>
                <a:lnTo>
                  <a:pt x="0" y="0"/>
                </a:lnTo>
              </a:path>
            </a:pathLst>
          </a:custGeom>
          <a:ln w="7492">
            <a:solidFill>
              <a:srgbClr val="FFF9FF"/>
            </a:solidFill>
          </a:ln>
        </p:spPr>
        <p:txBody>
          <a:bodyPr wrap="square" lIns="0" tIns="0" rIns="0" bIns="0" rtlCol="0"/>
          <a:lstStyle/>
          <a:p>
            <a:endParaRPr/>
          </a:p>
        </p:txBody>
      </p:sp>
      <p:sp>
        <p:nvSpPr>
          <p:cNvPr id="3414" name="object 3414"/>
          <p:cNvSpPr/>
          <p:nvPr/>
        </p:nvSpPr>
        <p:spPr>
          <a:xfrm>
            <a:off x="4605370" y="2240696"/>
            <a:ext cx="14604" cy="0"/>
          </a:xfrm>
          <a:custGeom>
            <a:avLst/>
            <a:gdLst/>
            <a:ahLst/>
            <a:cxnLst/>
            <a:rect l="l" t="t" r="r" b="b"/>
            <a:pathLst>
              <a:path w="14604">
                <a:moveTo>
                  <a:pt x="14524" y="0"/>
                </a:moveTo>
                <a:lnTo>
                  <a:pt x="0" y="0"/>
                </a:lnTo>
              </a:path>
            </a:pathLst>
          </a:custGeom>
          <a:ln w="7480">
            <a:solidFill>
              <a:srgbClr val="FFF9FF"/>
            </a:solidFill>
          </a:ln>
        </p:spPr>
        <p:txBody>
          <a:bodyPr wrap="square" lIns="0" tIns="0" rIns="0" bIns="0" rtlCol="0"/>
          <a:lstStyle/>
          <a:p>
            <a:endParaRPr/>
          </a:p>
        </p:txBody>
      </p:sp>
      <p:sp>
        <p:nvSpPr>
          <p:cNvPr id="3415" name="object 3415"/>
          <p:cNvSpPr/>
          <p:nvPr/>
        </p:nvSpPr>
        <p:spPr>
          <a:xfrm>
            <a:off x="4632605" y="2177925"/>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16" name="object 3416"/>
          <p:cNvSpPr/>
          <p:nvPr/>
        </p:nvSpPr>
        <p:spPr>
          <a:xfrm>
            <a:off x="4632605" y="2198853"/>
            <a:ext cx="14604" cy="0"/>
          </a:xfrm>
          <a:custGeom>
            <a:avLst/>
            <a:gdLst/>
            <a:ahLst/>
            <a:cxnLst/>
            <a:rect l="l" t="t" r="r" b="b"/>
            <a:pathLst>
              <a:path w="14604">
                <a:moveTo>
                  <a:pt x="14501" y="0"/>
                </a:moveTo>
                <a:lnTo>
                  <a:pt x="0" y="0"/>
                </a:lnTo>
              </a:path>
            </a:pathLst>
          </a:custGeom>
          <a:ln w="7492">
            <a:solidFill>
              <a:srgbClr val="FFF9FF"/>
            </a:solidFill>
          </a:ln>
        </p:spPr>
        <p:txBody>
          <a:bodyPr wrap="square" lIns="0" tIns="0" rIns="0" bIns="0" rtlCol="0"/>
          <a:lstStyle/>
          <a:p>
            <a:endParaRPr/>
          </a:p>
        </p:txBody>
      </p:sp>
      <p:sp>
        <p:nvSpPr>
          <p:cNvPr id="3417" name="object 3417"/>
          <p:cNvSpPr/>
          <p:nvPr/>
        </p:nvSpPr>
        <p:spPr>
          <a:xfrm>
            <a:off x="4632605" y="2219769"/>
            <a:ext cx="14604" cy="0"/>
          </a:xfrm>
          <a:custGeom>
            <a:avLst/>
            <a:gdLst/>
            <a:ahLst/>
            <a:cxnLst/>
            <a:rect l="l" t="t" r="r" b="b"/>
            <a:pathLst>
              <a:path w="14604">
                <a:moveTo>
                  <a:pt x="14501" y="0"/>
                </a:moveTo>
                <a:lnTo>
                  <a:pt x="0" y="0"/>
                </a:lnTo>
              </a:path>
            </a:pathLst>
          </a:custGeom>
          <a:ln w="7492">
            <a:solidFill>
              <a:srgbClr val="FFF9FF"/>
            </a:solidFill>
          </a:ln>
        </p:spPr>
        <p:txBody>
          <a:bodyPr wrap="square" lIns="0" tIns="0" rIns="0" bIns="0" rtlCol="0"/>
          <a:lstStyle/>
          <a:p>
            <a:endParaRPr/>
          </a:p>
        </p:txBody>
      </p:sp>
      <p:sp>
        <p:nvSpPr>
          <p:cNvPr id="3418" name="object 3418"/>
          <p:cNvSpPr/>
          <p:nvPr/>
        </p:nvSpPr>
        <p:spPr>
          <a:xfrm>
            <a:off x="4632605" y="2240696"/>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19" name="object 3419"/>
          <p:cNvSpPr/>
          <p:nvPr/>
        </p:nvSpPr>
        <p:spPr>
          <a:xfrm>
            <a:off x="4658807" y="2272454"/>
            <a:ext cx="14604" cy="0"/>
          </a:xfrm>
          <a:custGeom>
            <a:avLst/>
            <a:gdLst/>
            <a:ahLst/>
            <a:cxnLst/>
            <a:rect l="l" t="t" r="r" b="b"/>
            <a:pathLst>
              <a:path w="14604">
                <a:moveTo>
                  <a:pt x="14501" y="0"/>
                </a:moveTo>
                <a:lnTo>
                  <a:pt x="0" y="0"/>
                </a:lnTo>
              </a:path>
            </a:pathLst>
          </a:custGeom>
          <a:ln w="7467">
            <a:solidFill>
              <a:srgbClr val="FFF9FF"/>
            </a:solidFill>
          </a:ln>
        </p:spPr>
        <p:txBody>
          <a:bodyPr wrap="square" lIns="0" tIns="0" rIns="0" bIns="0" rtlCol="0"/>
          <a:lstStyle/>
          <a:p>
            <a:endParaRPr/>
          </a:p>
        </p:txBody>
      </p:sp>
      <p:sp>
        <p:nvSpPr>
          <p:cNvPr id="3420" name="object 3420"/>
          <p:cNvSpPr/>
          <p:nvPr/>
        </p:nvSpPr>
        <p:spPr>
          <a:xfrm>
            <a:off x="4658807" y="2293381"/>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21" name="object 3421"/>
          <p:cNvSpPr/>
          <p:nvPr/>
        </p:nvSpPr>
        <p:spPr>
          <a:xfrm>
            <a:off x="4658807" y="2314331"/>
            <a:ext cx="14604" cy="0"/>
          </a:xfrm>
          <a:custGeom>
            <a:avLst/>
            <a:gdLst/>
            <a:ahLst/>
            <a:cxnLst/>
            <a:rect l="l" t="t" r="r" b="b"/>
            <a:pathLst>
              <a:path w="14604">
                <a:moveTo>
                  <a:pt x="14501" y="0"/>
                </a:moveTo>
                <a:lnTo>
                  <a:pt x="0" y="0"/>
                </a:lnTo>
              </a:path>
            </a:pathLst>
          </a:custGeom>
          <a:ln w="7493">
            <a:solidFill>
              <a:srgbClr val="FFF9FF"/>
            </a:solidFill>
          </a:ln>
        </p:spPr>
        <p:txBody>
          <a:bodyPr wrap="square" lIns="0" tIns="0" rIns="0" bIns="0" rtlCol="0"/>
          <a:lstStyle/>
          <a:p>
            <a:endParaRPr/>
          </a:p>
        </p:txBody>
      </p:sp>
      <p:sp>
        <p:nvSpPr>
          <p:cNvPr id="3422" name="object 3422"/>
          <p:cNvSpPr/>
          <p:nvPr/>
        </p:nvSpPr>
        <p:spPr>
          <a:xfrm>
            <a:off x="4658807" y="2335236"/>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23" name="object 3423"/>
          <p:cNvSpPr/>
          <p:nvPr/>
        </p:nvSpPr>
        <p:spPr>
          <a:xfrm>
            <a:off x="4658807" y="2356153"/>
            <a:ext cx="14604" cy="0"/>
          </a:xfrm>
          <a:custGeom>
            <a:avLst/>
            <a:gdLst/>
            <a:ahLst/>
            <a:cxnLst/>
            <a:rect l="l" t="t" r="r" b="b"/>
            <a:pathLst>
              <a:path w="14604">
                <a:moveTo>
                  <a:pt x="14501" y="0"/>
                </a:moveTo>
                <a:lnTo>
                  <a:pt x="0" y="0"/>
                </a:lnTo>
              </a:path>
            </a:pathLst>
          </a:custGeom>
          <a:ln w="7480">
            <a:solidFill>
              <a:srgbClr val="FFF9FF"/>
            </a:solidFill>
          </a:ln>
        </p:spPr>
        <p:txBody>
          <a:bodyPr wrap="square" lIns="0" tIns="0" rIns="0" bIns="0" rtlCol="0"/>
          <a:lstStyle/>
          <a:p>
            <a:endParaRPr/>
          </a:p>
        </p:txBody>
      </p:sp>
      <p:sp>
        <p:nvSpPr>
          <p:cNvPr id="3424" name="TextBox 9"/>
          <p:cNvSpPr txBox="1">
            <a:spLocks noChangeArrowheads="1"/>
          </p:cNvSpPr>
          <p:nvPr/>
        </p:nvSpPr>
        <p:spPr bwMode="auto">
          <a:xfrm>
            <a:off x="299339" y="4306438"/>
            <a:ext cx="873582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spcBef>
                <a:spcPct val="0"/>
              </a:spcBef>
              <a:buFontTx/>
              <a:buNone/>
            </a:pPr>
            <a:r>
              <a:rPr lang="en-US" altLang="en-US" b="1" dirty="0" smtClean="0">
                <a:solidFill>
                  <a:srgbClr val="002060"/>
                </a:solidFill>
                <a:latin typeface="Arial" charset="0"/>
                <a:ea typeface="Arial" charset="0"/>
                <a:cs typeface="Arial" charset="0"/>
              </a:rPr>
              <a:t>GROWTH MINDSET </a:t>
            </a:r>
            <a:r>
              <a:rPr lang="en-US" altLang="en-US" sz="2400" b="1" dirty="0" smtClean="0">
                <a:solidFill>
                  <a:srgbClr val="002060"/>
                </a:solidFill>
                <a:latin typeface="Arial" charset="0"/>
                <a:ea typeface="Arial" charset="0"/>
                <a:cs typeface="Arial" charset="0"/>
              </a:rPr>
              <a:t/>
            </a:r>
            <a:br>
              <a:rPr lang="en-US" altLang="en-US" sz="2400" b="1" dirty="0" smtClean="0">
                <a:solidFill>
                  <a:srgbClr val="002060"/>
                </a:solidFill>
                <a:latin typeface="Arial" charset="0"/>
                <a:ea typeface="Arial" charset="0"/>
                <a:cs typeface="Arial" charset="0"/>
              </a:rPr>
            </a:br>
            <a:endParaRPr lang="en-US" altLang="en-US" sz="1200" b="1" dirty="0">
              <a:solidFill>
                <a:srgbClr val="002060"/>
              </a:solidFill>
              <a:latin typeface="Arial" charset="0"/>
              <a:ea typeface="Arial" charset="0"/>
              <a:cs typeface="Arial" charset="0"/>
            </a:endParaRPr>
          </a:p>
          <a:p>
            <a:pPr>
              <a:buNone/>
            </a:pPr>
            <a:r>
              <a:rPr lang="en-US" sz="2000" b="1" dirty="0">
                <a:latin typeface="Arial" charset="0"/>
                <a:ea typeface="Arial" charset="0"/>
                <a:cs typeface="Arial" charset="0"/>
              </a:rPr>
              <a:t>Powerful Connections to Growing </a:t>
            </a:r>
            <a:r>
              <a:rPr lang="en-US" sz="2000" b="1" dirty="0" smtClean="0">
                <a:latin typeface="Arial" charset="0"/>
                <a:ea typeface="Arial" charset="0"/>
                <a:cs typeface="Arial" charset="0"/>
              </a:rPr>
              <a:t>Learners: Building </a:t>
            </a:r>
            <a:r>
              <a:rPr lang="en-US" sz="2000" b="1" dirty="0">
                <a:latin typeface="Arial" charset="0"/>
                <a:ea typeface="Arial" charset="0"/>
                <a:cs typeface="Arial" charset="0"/>
              </a:rPr>
              <a:t>Competencies </a:t>
            </a:r>
            <a:r>
              <a:rPr lang="en-US" sz="2000" b="1" dirty="0" smtClean="0">
                <a:latin typeface="Arial" charset="0"/>
                <a:ea typeface="Arial" charset="0"/>
                <a:cs typeface="Arial" charset="0"/>
              </a:rPr>
              <a:t>and </a:t>
            </a:r>
            <a:r>
              <a:rPr lang="en-US" sz="2000" b="1" dirty="0">
                <a:latin typeface="Arial" charset="0"/>
                <a:ea typeface="Arial" charset="0"/>
                <a:cs typeface="Arial" charset="0"/>
              </a:rPr>
              <a:t>Improving Outcomes for </a:t>
            </a:r>
            <a:r>
              <a:rPr lang="en-US" sz="2000" b="1" dirty="0" smtClean="0">
                <a:latin typeface="Arial" charset="0"/>
                <a:ea typeface="Arial" charset="0"/>
                <a:cs typeface="Arial" charset="0"/>
              </a:rPr>
              <a:t>All</a:t>
            </a:r>
          </a:p>
          <a:p>
            <a:pPr>
              <a:buNone/>
            </a:pPr>
            <a:r>
              <a:rPr lang="en-US" sz="2000" dirty="0" smtClean="0">
                <a:latin typeface="Arial" charset="0"/>
                <a:ea typeface="Arial" charset="0"/>
                <a:cs typeface="Arial" charset="0"/>
              </a:rPr>
              <a:t>Beverley Freedman and Evelyn Wilson</a:t>
            </a:r>
            <a:endParaRPr lang="en-US" sz="2000" dirty="0">
              <a:latin typeface="Arial" charset="0"/>
              <a:ea typeface="Arial" charset="0"/>
              <a:cs typeface="Arial" charset="0"/>
            </a:endParaRPr>
          </a:p>
          <a:p>
            <a:pPr>
              <a:spcBef>
                <a:spcPct val="0"/>
              </a:spcBef>
              <a:buFontTx/>
              <a:buNone/>
            </a:pPr>
            <a:endParaRPr lang="en-US" altLang="en-US" sz="14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28063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Diversity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41041" y="1235724"/>
            <a:ext cx="8915400" cy="4648200"/>
          </a:xfrm>
        </p:spPr>
        <p:txBody>
          <a:bodyPr/>
          <a:lstStyle/>
          <a:p>
            <a:pPr marL="285750" indent="-285750">
              <a:buFont typeface="Arial" charset="0"/>
              <a:buChar char="•"/>
            </a:pPr>
            <a:r>
              <a:rPr lang="en-US" altLang="en-US" sz="2400" dirty="0">
                <a:solidFill>
                  <a:schemeClr val="accent1">
                    <a:lumMod val="50000"/>
                  </a:schemeClr>
                </a:solidFill>
                <a:cs typeface="Arial" charset="0"/>
              </a:rPr>
              <a:t>More than a third of young adults in Canada are from families where </a:t>
            </a:r>
            <a:r>
              <a:rPr lang="en-US" altLang="en-US" sz="2400" b="1" dirty="0">
                <a:solidFill>
                  <a:schemeClr val="accent1">
                    <a:lumMod val="50000"/>
                  </a:schemeClr>
                </a:solidFill>
                <a:cs typeface="Arial" charset="0"/>
              </a:rPr>
              <a:t>both parents are from another country</a:t>
            </a:r>
            <a:r>
              <a:rPr lang="en-US" altLang="en-US" sz="2400" dirty="0">
                <a:solidFill>
                  <a:schemeClr val="accent1">
                    <a:lumMod val="50000"/>
                  </a:schemeClr>
                </a:solidFill>
                <a:cs typeface="Arial" charset="0"/>
              </a:rPr>
              <a:t>. </a:t>
            </a:r>
            <a:r>
              <a:rPr lang="en-US" altLang="en-US" sz="2400" i="1" dirty="0">
                <a:solidFill>
                  <a:schemeClr val="accent1">
                    <a:lumMod val="50000"/>
                  </a:schemeClr>
                </a:solidFill>
                <a:cs typeface="Arial" charset="0"/>
              </a:rPr>
              <a:t>BBC, August 2, 2017</a:t>
            </a:r>
          </a:p>
          <a:p>
            <a:pPr marL="285750" indent="-285750">
              <a:buFont typeface="Arial" charset="0"/>
              <a:buChar char="•"/>
            </a:pPr>
            <a:endParaRPr lang="en-US" altLang="en-US" sz="2400" dirty="0">
              <a:solidFill>
                <a:schemeClr val="accent1">
                  <a:lumMod val="50000"/>
                </a:schemeClr>
              </a:solidFill>
              <a:cs typeface="Arial" charset="0"/>
            </a:endParaRPr>
          </a:p>
          <a:p>
            <a:pPr marL="285750" indent="-285750">
              <a:buFont typeface="Arial" charset="0"/>
              <a:buChar char="•"/>
            </a:pPr>
            <a:r>
              <a:rPr lang="en-US" altLang="en-US" sz="2400" dirty="0">
                <a:solidFill>
                  <a:schemeClr val="accent1">
                    <a:lumMod val="50000"/>
                  </a:schemeClr>
                </a:solidFill>
                <a:cs typeface="Arial" charset="0"/>
              </a:rPr>
              <a:t>More than </a:t>
            </a:r>
            <a:r>
              <a:rPr lang="en-US" altLang="en-US" sz="2400" b="1" dirty="0">
                <a:solidFill>
                  <a:schemeClr val="accent1">
                    <a:lumMod val="50000"/>
                  </a:schemeClr>
                </a:solidFill>
                <a:cs typeface="Arial" charset="0"/>
              </a:rPr>
              <a:t>50%</a:t>
            </a:r>
            <a:r>
              <a:rPr lang="en-US" altLang="en-US" sz="2400" dirty="0">
                <a:solidFill>
                  <a:schemeClr val="accent1">
                    <a:lumMod val="50000"/>
                  </a:schemeClr>
                </a:solidFill>
                <a:cs typeface="Arial" charset="0"/>
              </a:rPr>
              <a:t> of Toronto District School Board children have </a:t>
            </a:r>
            <a:r>
              <a:rPr lang="en-US" altLang="en-US" sz="2400" b="1" dirty="0">
                <a:solidFill>
                  <a:schemeClr val="accent1">
                    <a:lumMod val="50000"/>
                  </a:schemeClr>
                </a:solidFill>
                <a:cs typeface="Arial" charset="0"/>
              </a:rPr>
              <a:t>English as a Second Language</a:t>
            </a:r>
            <a:r>
              <a:rPr lang="en-US" altLang="en-US" sz="2400" dirty="0">
                <a:solidFill>
                  <a:schemeClr val="accent1">
                    <a:lumMod val="50000"/>
                  </a:schemeClr>
                </a:solidFill>
                <a:cs typeface="Arial" charset="0"/>
              </a:rPr>
              <a:t>. </a:t>
            </a:r>
            <a:r>
              <a:rPr lang="en-US" altLang="en-US" sz="2400" i="1" dirty="0">
                <a:solidFill>
                  <a:schemeClr val="accent1">
                    <a:lumMod val="50000"/>
                  </a:schemeClr>
                </a:solidFill>
                <a:cs typeface="Arial" charset="0"/>
              </a:rPr>
              <a:t>TDSB Annual </a:t>
            </a:r>
            <a:r>
              <a:rPr lang="en-US" altLang="en-US" sz="2400" i="1" dirty="0" smtClean="0">
                <a:solidFill>
                  <a:schemeClr val="accent1">
                    <a:lumMod val="50000"/>
                  </a:schemeClr>
                </a:solidFill>
                <a:cs typeface="Arial" charset="0"/>
              </a:rPr>
              <a:t>Report</a:t>
            </a:r>
            <a:r>
              <a:rPr lang="en-US" altLang="en-US" sz="2400" dirty="0" smtClean="0">
                <a:solidFill>
                  <a:schemeClr val="accent1">
                    <a:lumMod val="50000"/>
                  </a:schemeClr>
                </a:solidFill>
                <a:cs typeface="Arial" charset="0"/>
              </a:rPr>
              <a:t>  </a:t>
            </a:r>
          </a:p>
          <a:p>
            <a:pPr marL="285750" indent="-285750">
              <a:buFont typeface="Arial" charset="0"/>
              <a:buChar char="•"/>
            </a:pPr>
            <a:endParaRPr lang="en-US" altLang="en-US" sz="2400" dirty="0">
              <a:solidFill>
                <a:schemeClr val="accent1">
                  <a:lumMod val="50000"/>
                </a:schemeClr>
              </a:solidFill>
              <a:latin typeface="Arial" charset="0"/>
              <a:ea typeface="ＭＳ Ｐゴシック" charset="-128"/>
              <a:cs typeface="Arial" charset="0"/>
            </a:endParaRPr>
          </a:p>
          <a:p>
            <a:pPr marL="285750" indent="-285750">
              <a:buFont typeface="Arial" charset="0"/>
              <a:buChar char="•"/>
            </a:pPr>
            <a:r>
              <a:rPr lang="en-US" altLang="en-US" sz="2400" b="1" dirty="0">
                <a:solidFill>
                  <a:schemeClr val="accent1">
                    <a:lumMod val="50000"/>
                  </a:schemeClr>
                </a:solidFill>
                <a:cs typeface="Arial" charset="0"/>
              </a:rPr>
              <a:t>80% graduate </a:t>
            </a:r>
            <a:r>
              <a:rPr lang="en-US" altLang="en-US" sz="2400" dirty="0">
                <a:solidFill>
                  <a:schemeClr val="accent1">
                    <a:lumMod val="50000"/>
                  </a:schemeClr>
                </a:solidFill>
                <a:cs typeface="Arial" charset="0"/>
              </a:rPr>
              <a:t>high school and go to post-secondary education. </a:t>
            </a:r>
            <a:r>
              <a:rPr lang="en-US" altLang="en-US" sz="2400" i="1" dirty="0">
                <a:solidFill>
                  <a:schemeClr val="accent1">
                    <a:lumMod val="50000"/>
                  </a:schemeClr>
                </a:solidFill>
                <a:cs typeface="Arial" charset="0"/>
              </a:rPr>
              <a:t>TDSB Annual </a:t>
            </a:r>
            <a:r>
              <a:rPr lang="en-US" altLang="en-US" sz="2400" i="1" dirty="0" smtClean="0">
                <a:solidFill>
                  <a:schemeClr val="accent1">
                    <a:lumMod val="50000"/>
                  </a:schemeClr>
                </a:solidFill>
                <a:cs typeface="Arial" charset="0"/>
              </a:rPr>
              <a:t>Report</a:t>
            </a:r>
            <a:endParaRPr lang="en-US" altLang="en-US" sz="24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3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11</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561553" y="1804241"/>
            <a:ext cx="8450263"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None/>
              <a:defRPr/>
            </a:pPr>
            <a:r>
              <a:rPr lang="en-US" sz="6000" b="1" dirty="0">
                <a:solidFill>
                  <a:schemeClr val="bg1"/>
                </a:solidFill>
                <a:latin typeface="Arial Narrow" panose="020B0606020202030204" pitchFamily="34" charset="0"/>
                <a:ea typeface="MS PGothic" panose="020B0600070205080204" pitchFamily="34" charset="-128"/>
              </a:rPr>
              <a:t>Knowledge is only as good as its intelligent application</a:t>
            </a:r>
          </a:p>
          <a:p>
            <a:pPr algn="ctr">
              <a:spcBef>
                <a:spcPct val="0"/>
              </a:spcBef>
              <a:buFontTx/>
              <a:buNone/>
              <a:defRPr/>
            </a:pPr>
            <a:endParaRPr lang="en-CA" sz="4800" b="1" dirty="0" smtClean="0">
              <a:solidFill>
                <a:schemeClr val="bg1"/>
              </a:solidFill>
              <a:latin typeface="Arial Narrow" panose="020B0606020202030204" pitchFamily="34" charset="0"/>
            </a:endParaRPr>
          </a:p>
          <a:p>
            <a:pPr algn="r">
              <a:spcBef>
                <a:spcPct val="0"/>
              </a:spcBef>
              <a:buFontTx/>
              <a:buNone/>
              <a:defRPr/>
            </a:pPr>
            <a:endParaRPr lang="en-US" altLang="en-US" sz="4800" b="1" baseline="30000" dirty="0">
              <a:solidFill>
                <a:schemeClr val="bg1"/>
              </a:solidFill>
              <a:latin typeface="Arial Narrow" panose="020B0606020202030204" pitchFamily="34" charset="0"/>
            </a:endParaRPr>
          </a:p>
          <a:p>
            <a:pPr algn="r">
              <a:spcBef>
                <a:spcPct val="0"/>
              </a:spcBef>
              <a:buFontTx/>
              <a:buNone/>
              <a:defRPr/>
            </a:pPr>
            <a:r>
              <a:rPr lang="en-US" altLang="en-US" sz="3000" b="1" dirty="0" err="1" smtClean="0">
                <a:solidFill>
                  <a:schemeClr val="bg1"/>
                </a:solidFill>
                <a:latin typeface="Arial Narrow" charset="0"/>
              </a:rPr>
              <a:t>Schmoker</a:t>
            </a:r>
            <a:r>
              <a:rPr lang="en-US" altLang="en-US" sz="3000" b="1" dirty="0" smtClean="0">
                <a:solidFill>
                  <a:schemeClr val="bg1"/>
                </a:solidFill>
                <a:latin typeface="Arial Narrow" charset="0"/>
              </a:rPr>
              <a:t>, 2006</a:t>
            </a:r>
            <a:endParaRPr lang="en-GB" altLang="en-US" sz="30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758" y="838200"/>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53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303176"/>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3600" b="1" dirty="0" smtClean="0">
                <a:solidFill>
                  <a:srgbClr val="002060"/>
                </a:solidFill>
                <a:latin typeface="Arial" charset="0"/>
                <a:ea typeface="Arial" charset="0"/>
                <a:cs typeface="Arial" charset="0"/>
              </a:rPr>
              <a:t>Vision</a:t>
            </a:r>
            <a:endParaRPr lang="en-US" altLang="en-US" sz="36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304800" y="1295400"/>
            <a:ext cx="8763000" cy="4708363"/>
          </a:xfrm>
        </p:spPr>
        <p:txBody>
          <a:bodyPr/>
          <a:lstStyle/>
          <a:p>
            <a:r>
              <a:rPr lang="en-US" sz="2200" dirty="0">
                <a:solidFill>
                  <a:srgbClr val="002060"/>
                </a:solidFill>
                <a:ea typeface="MS PGothic" panose="020B0600070205080204" pitchFamily="34" charset="-128"/>
              </a:rPr>
              <a:t>“Ontario is committed to the </a:t>
            </a:r>
            <a:r>
              <a:rPr lang="en-US" sz="2200" b="1" dirty="0">
                <a:solidFill>
                  <a:srgbClr val="002060"/>
                </a:solidFill>
                <a:ea typeface="MS PGothic" panose="020B0600070205080204" pitchFamily="34" charset="-128"/>
              </a:rPr>
              <a:t>success and well-being of every student and child</a:t>
            </a:r>
            <a:r>
              <a:rPr lang="en-US" sz="2200" dirty="0">
                <a:solidFill>
                  <a:srgbClr val="002060"/>
                </a:solidFill>
                <a:ea typeface="MS PGothic" panose="020B0600070205080204" pitchFamily="34" charset="-128"/>
              </a:rPr>
              <a:t>. Learners in the province's education system will develop the knowledge, skills and characteristics that will lead them to become personally successful, economically productive and actively engaged citizens</a:t>
            </a:r>
            <a:r>
              <a:rPr lang="en-US" sz="2200" dirty="0" smtClean="0">
                <a:solidFill>
                  <a:srgbClr val="002060"/>
                </a:solidFill>
                <a:ea typeface="MS PGothic" panose="020B0600070205080204" pitchFamily="34" charset="-128"/>
              </a:rPr>
              <a:t>.</a:t>
            </a:r>
          </a:p>
          <a:p>
            <a:r>
              <a:rPr lang="en-US" sz="2200" dirty="0">
                <a:solidFill>
                  <a:srgbClr val="002060"/>
                </a:solidFill>
                <a:ea typeface="MS PGothic" panose="020B0600070205080204" pitchFamily="34" charset="-128"/>
              </a:rPr>
              <a:t>Ontario will cultivate and continuously develop a high-quality teaching profession and </a:t>
            </a:r>
            <a:r>
              <a:rPr lang="en-US" sz="2200" b="1" dirty="0">
                <a:solidFill>
                  <a:srgbClr val="002060"/>
                </a:solidFill>
                <a:ea typeface="MS PGothic" panose="020B0600070205080204" pitchFamily="34" charset="-128"/>
              </a:rPr>
              <a:t>strong leadership at all levels </a:t>
            </a:r>
            <a:r>
              <a:rPr lang="en-US" sz="2200" dirty="0">
                <a:solidFill>
                  <a:srgbClr val="002060"/>
                </a:solidFill>
                <a:ea typeface="MS PGothic" panose="020B0600070205080204" pitchFamily="34" charset="-128"/>
              </a:rPr>
              <a:t>of the system. Our education system will be characterized by</a:t>
            </a:r>
            <a:r>
              <a:rPr lang="en-US" sz="2200" b="1" dirty="0">
                <a:solidFill>
                  <a:srgbClr val="002060"/>
                </a:solidFill>
                <a:ea typeface="MS PGothic" panose="020B0600070205080204" pitchFamily="34" charset="-128"/>
              </a:rPr>
              <a:t> high expectations and success for all.</a:t>
            </a:r>
            <a:r>
              <a:rPr lang="en-US" sz="2200" dirty="0">
                <a:solidFill>
                  <a:srgbClr val="002060"/>
                </a:solidFill>
                <a:ea typeface="MS PGothic" panose="020B0600070205080204" pitchFamily="34" charset="-128"/>
              </a:rPr>
              <a:t> It will be responsive, high quality, accessible and integrated from early learning and child care to adult education.</a:t>
            </a:r>
          </a:p>
          <a:p>
            <a:r>
              <a:rPr lang="en-US" sz="2200" dirty="0">
                <a:solidFill>
                  <a:srgbClr val="002060"/>
                </a:solidFill>
                <a:ea typeface="MS PGothic" panose="020B0600070205080204" pitchFamily="34" charset="-128"/>
              </a:rPr>
              <a:t>Together, we will build on past achievements and </a:t>
            </a:r>
            <a:r>
              <a:rPr lang="en-US" sz="2200" b="1" dirty="0">
                <a:solidFill>
                  <a:srgbClr val="002060"/>
                </a:solidFill>
                <a:ea typeface="MS PGothic" panose="020B0600070205080204" pitchFamily="34" charset="-128"/>
              </a:rPr>
              <a:t>move forward with ambitious goals.”</a:t>
            </a:r>
            <a:r>
              <a:rPr lang="en-US" sz="2200" dirty="0">
                <a:solidFill>
                  <a:srgbClr val="002060"/>
                </a:solidFill>
                <a:ea typeface="MS PGothic" panose="020B0600070205080204" pitchFamily="34" charset="-128"/>
              </a:rPr>
              <a:t> (Ministry of Education)</a:t>
            </a:r>
          </a:p>
          <a:p>
            <a:pPr marL="0" indent="0">
              <a:buNone/>
            </a:pPr>
            <a:endParaRPr lang="en-US" altLang="en-US" sz="2800" dirty="0" smtClean="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33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solidFill>
                  <a:schemeClr val="tx2"/>
                </a:solidFill>
                <a:latin typeface="Arial" charset="0"/>
                <a:ea typeface="Arial" charset="0"/>
                <a:cs typeface="Arial" charset="0"/>
              </a:rPr>
              <a:t>         Belgium – Student Achievement</a:t>
            </a:r>
            <a:endParaRPr lang="en-CA" sz="2800" dirty="0">
              <a:solidFill>
                <a:schemeClr val="tx2"/>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CA" dirty="0" smtClean="0"/>
              <a:t>PIRLS -2016 – 4</a:t>
            </a:r>
            <a:r>
              <a:rPr lang="en-CA" baseline="30000" dirty="0" smtClean="0"/>
              <a:t>th</a:t>
            </a:r>
            <a:r>
              <a:rPr lang="en-CA" dirty="0" smtClean="0"/>
              <a:t> grade</a:t>
            </a:r>
          </a:p>
          <a:p>
            <a:pPr lvl="1"/>
            <a:r>
              <a:rPr lang="en-CA" dirty="0" smtClean="0"/>
              <a:t>Singapore (576)</a:t>
            </a:r>
          </a:p>
          <a:p>
            <a:pPr lvl="1"/>
            <a:r>
              <a:rPr lang="en-CA" dirty="0" smtClean="0">
                <a:solidFill>
                  <a:srgbClr val="7030A0"/>
                </a:solidFill>
              </a:rPr>
              <a:t>Belgium –Flemish (525) </a:t>
            </a:r>
            <a:r>
              <a:rPr lang="en-CA" dirty="0" smtClean="0"/>
              <a:t>French (479) </a:t>
            </a:r>
          </a:p>
          <a:p>
            <a:pPr lvl="1"/>
            <a:r>
              <a:rPr lang="en-CA" dirty="0" smtClean="0">
                <a:solidFill>
                  <a:srgbClr val="C00000"/>
                </a:solidFill>
              </a:rPr>
              <a:t>Ontario (544)</a:t>
            </a:r>
          </a:p>
          <a:p>
            <a:r>
              <a:rPr lang="en-CA" dirty="0" smtClean="0"/>
              <a:t>PISA – 2015 – 15 year olds</a:t>
            </a:r>
          </a:p>
          <a:p>
            <a:pPr lvl="1"/>
            <a:r>
              <a:rPr lang="en-CA" dirty="0" smtClean="0">
                <a:solidFill>
                  <a:srgbClr val="7030A0"/>
                </a:solidFill>
              </a:rPr>
              <a:t>Science (502) </a:t>
            </a:r>
            <a:r>
              <a:rPr lang="en-CA" dirty="0" smtClean="0">
                <a:solidFill>
                  <a:srgbClr val="C00000"/>
                </a:solidFill>
              </a:rPr>
              <a:t>Canada (528)</a:t>
            </a:r>
          </a:p>
          <a:p>
            <a:pPr lvl="1"/>
            <a:r>
              <a:rPr lang="en-CA" dirty="0" smtClean="0">
                <a:solidFill>
                  <a:srgbClr val="7030A0"/>
                </a:solidFill>
              </a:rPr>
              <a:t>Reading (499) </a:t>
            </a:r>
            <a:r>
              <a:rPr lang="en-CA" dirty="0" smtClean="0">
                <a:solidFill>
                  <a:srgbClr val="C00000"/>
                </a:solidFill>
              </a:rPr>
              <a:t>Canada (527)</a:t>
            </a:r>
          </a:p>
          <a:p>
            <a:pPr lvl="1"/>
            <a:r>
              <a:rPr lang="en-CA" dirty="0" smtClean="0">
                <a:solidFill>
                  <a:srgbClr val="7030A0"/>
                </a:solidFill>
              </a:rPr>
              <a:t>Mathematics (507) </a:t>
            </a:r>
            <a:r>
              <a:rPr lang="en-CA" dirty="0" smtClean="0">
                <a:solidFill>
                  <a:srgbClr val="C00000"/>
                </a:solidFill>
              </a:rPr>
              <a:t>Canada (516)</a:t>
            </a:r>
            <a:endParaRPr lang="en-CA" dirty="0">
              <a:solidFill>
                <a:srgbClr val="C00000"/>
              </a:solidFill>
            </a:endParaRPr>
          </a:p>
        </p:txBody>
      </p:sp>
      <p:sp>
        <p:nvSpPr>
          <p:cNvPr id="4" name="Slide Number Placeholder 3"/>
          <p:cNvSpPr>
            <a:spLocks noGrp="1"/>
          </p:cNvSpPr>
          <p:nvPr>
            <p:ph type="sldNum" sz="quarter" idx="10"/>
          </p:nvPr>
        </p:nvSpPr>
        <p:spPr/>
        <p:txBody>
          <a:bodyPr/>
          <a:lstStyle/>
          <a:p>
            <a:fld id="{A3A49DE0-CA37-0A42-86A7-78C30DBEC011}" type="slidenum">
              <a:rPr lang="en-US" smtClean="0"/>
              <a:t>13</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29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PISA Equity</a:t>
            </a:r>
            <a:endParaRPr lang="en-CA" dirty="0"/>
          </a:p>
        </p:txBody>
      </p:sp>
      <p:sp>
        <p:nvSpPr>
          <p:cNvPr id="3" name="Content Placeholder 2"/>
          <p:cNvSpPr>
            <a:spLocks noGrp="1"/>
          </p:cNvSpPr>
          <p:nvPr>
            <p:ph idx="1"/>
          </p:nvPr>
        </p:nvSpPr>
        <p:spPr/>
        <p:txBody>
          <a:bodyPr/>
          <a:lstStyle/>
          <a:p>
            <a:r>
              <a:rPr lang="en-CA" dirty="0" smtClean="0">
                <a:solidFill>
                  <a:srgbClr val="7030A0"/>
                </a:solidFill>
              </a:rPr>
              <a:t>Belgium -19% </a:t>
            </a:r>
            <a:r>
              <a:rPr lang="en-CA" dirty="0" smtClean="0"/>
              <a:t>variation explained by SES, </a:t>
            </a:r>
            <a:r>
              <a:rPr lang="en-CA" dirty="0" smtClean="0">
                <a:solidFill>
                  <a:srgbClr val="C00000"/>
                </a:solidFill>
              </a:rPr>
              <a:t>Canada 9%</a:t>
            </a:r>
            <a:r>
              <a:rPr lang="en-CA" dirty="0" smtClean="0"/>
              <a:t> - OECD average 12.9%</a:t>
            </a:r>
          </a:p>
          <a:p>
            <a:r>
              <a:rPr lang="en-CA" dirty="0" smtClean="0"/>
              <a:t>Resilient </a:t>
            </a:r>
            <a:r>
              <a:rPr lang="en-CA" dirty="0"/>
              <a:t>S</a:t>
            </a:r>
            <a:r>
              <a:rPr lang="en-CA" dirty="0" smtClean="0"/>
              <a:t>tudents Variation</a:t>
            </a:r>
          </a:p>
          <a:p>
            <a:pPr lvl="1"/>
            <a:r>
              <a:rPr lang="en-CA" sz="3200" dirty="0" smtClean="0">
                <a:solidFill>
                  <a:srgbClr val="7030A0"/>
                </a:solidFill>
              </a:rPr>
              <a:t>Belgium 27.2%, </a:t>
            </a:r>
            <a:r>
              <a:rPr lang="en-CA" sz="3200" dirty="0" smtClean="0">
                <a:solidFill>
                  <a:srgbClr val="C00000"/>
                </a:solidFill>
              </a:rPr>
              <a:t>Canada 38.7%</a:t>
            </a:r>
          </a:p>
          <a:p>
            <a:r>
              <a:rPr lang="en-CA" dirty="0" smtClean="0"/>
              <a:t>Immigrant Students Variation</a:t>
            </a:r>
          </a:p>
          <a:p>
            <a:pPr lvl="1"/>
            <a:r>
              <a:rPr lang="en-CA" sz="3200" dirty="0" smtClean="0">
                <a:solidFill>
                  <a:srgbClr val="7030A0"/>
                </a:solidFill>
              </a:rPr>
              <a:t>Belgium 28%, </a:t>
            </a:r>
            <a:r>
              <a:rPr lang="en-CA" sz="3200" dirty="0" smtClean="0">
                <a:solidFill>
                  <a:srgbClr val="C00000"/>
                </a:solidFill>
              </a:rPr>
              <a:t>Canada - 5%</a:t>
            </a:r>
            <a:endParaRPr lang="en-CA" sz="3200" dirty="0">
              <a:solidFill>
                <a:srgbClr val="C00000"/>
              </a:solidFill>
            </a:endParaRPr>
          </a:p>
        </p:txBody>
      </p:sp>
      <p:sp>
        <p:nvSpPr>
          <p:cNvPr id="4" name="Slide Number Placeholder 3"/>
          <p:cNvSpPr>
            <a:spLocks noGrp="1"/>
          </p:cNvSpPr>
          <p:nvPr>
            <p:ph type="sldNum" sz="quarter" idx="10"/>
          </p:nvPr>
        </p:nvSpPr>
        <p:spPr/>
        <p:txBody>
          <a:bodyPr/>
          <a:lstStyle/>
          <a:p>
            <a:fld id="{A3A49DE0-CA37-0A42-86A7-78C30DBEC011}" type="slidenum">
              <a:rPr lang="en-US" smtClean="0"/>
              <a:t>14</a:t>
            </a:fld>
            <a:endParaRPr lang="en-US"/>
          </a:p>
        </p:txBody>
      </p:sp>
      <p:pic>
        <p:nvPicPr>
          <p:cNvPr id="5"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0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PISA Equity Belgian Context</a:t>
            </a:r>
            <a:endParaRPr lang="en-CA" dirty="0"/>
          </a:p>
        </p:txBody>
      </p:sp>
      <p:sp>
        <p:nvSpPr>
          <p:cNvPr id="3" name="Content Placeholder 2"/>
          <p:cNvSpPr>
            <a:spLocks noGrp="1"/>
          </p:cNvSpPr>
          <p:nvPr>
            <p:ph idx="1"/>
          </p:nvPr>
        </p:nvSpPr>
        <p:spPr/>
        <p:txBody>
          <a:bodyPr/>
          <a:lstStyle/>
          <a:p>
            <a:r>
              <a:rPr lang="en-CA" dirty="0" smtClean="0"/>
              <a:t>Gender</a:t>
            </a:r>
          </a:p>
          <a:p>
            <a:pPr lvl="1"/>
            <a:r>
              <a:rPr lang="en-CA" dirty="0" smtClean="0"/>
              <a:t>Gap in self-efficacy in science is the highest</a:t>
            </a:r>
          </a:p>
          <a:p>
            <a:pPr lvl="1"/>
            <a:r>
              <a:rPr lang="en-CA" dirty="0" smtClean="0"/>
              <a:t>Males outperform females in science 12 points (OECD average 3.5 for males)</a:t>
            </a:r>
          </a:p>
          <a:p>
            <a:pPr lvl="1"/>
            <a:r>
              <a:rPr lang="en-CA" dirty="0" smtClean="0"/>
              <a:t>Females outperform in reading 16 points (OECD average 27)</a:t>
            </a:r>
          </a:p>
          <a:p>
            <a:pPr lvl="1"/>
            <a:r>
              <a:rPr lang="en-CA" dirty="0" smtClean="0"/>
              <a:t>Males outperform females in math 14 (OECD average 8 for males)</a:t>
            </a:r>
          </a:p>
        </p:txBody>
      </p:sp>
      <p:sp>
        <p:nvSpPr>
          <p:cNvPr id="4" name="Slide Number Placeholder 3"/>
          <p:cNvSpPr>
            <a:spLocks noGrp="1"/>
          </p:cNvSpPr>
          <p:nvPr>
            <p:ph type="sldNum" sz="quarter" idx="10"/>
          </p:nvPr>
        </p:nvSpPr>
        <p:spPr/>
        <p:txBody>
          <a:bodyPr/>
          <a:lstStyle/>
          <a:p>
            <a:fld id="{A3A49DE0-CA37-0A42-86A7-78C30DBEC011}" type="slidenum">
              <a:rPr lang="en-US" smtClean="0"/>
              <a:t>15</a:t>
            </a:fld>
            <a:endParaRPr lang="en-US"/>
          </a:p>
        </p:txBody>
      </p:sp>
      <p:pic>
        <p:nvPicPr>
          <p:cNvPr id="5"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PISA 2015, Equity</a:t>
            </a:r>
            <a:endParaRPr lang="en-CA" dirty="0"/>
          </a:p>
        </p:txBody>
      </p:sp>
      <p:sp>
        <p:nvSpPr>
          <p:cNvPr id="3" name="Content Placeholder 2"/>
          <p:cNvSpPr>
            <a:spLocks noGrp="1"/>
          </p:cNvSpPr>
          <p:nvPr>
            <p:ph idx="1"/>
          </p:nvPr>
        </p:nvSpPr>
        <p:spPr/>
        <p:txBody>
          <a:bodyPr/>
          <a:lstStyle/>
          <a:p>
            <a:r>
              <a:rPr lang="en-CA" dirty="0" smtClean="0"/>
              <a:t>Problem Solving</a:t>
            </a:r>
          </a:p>
          <a:p>
            <a:pPr lvl="1"/>
            <a:r>
              <a:rPr lang="en-CA" dirty="0" smtClean="0"/>
              <a:t>Low in collaborative problem solving – 41/50</a:t>
            </a:r>
          </a:p>
          <a:p>
            <a:pPr lvl="1"/>
            <a:r>
              <a:rPr lang="en-CA" dirty="0" smtClean="0"/>
              <a:t>Valuing teamwork was one of the lowest 46/55 (correlation negative to low SES and performance)</a:t>
            </a:r>
          </a:p>
          <a:p>
            <a:r>
              <a:rPr lang="en-CA" dirty="0" smtClean="0"/>
              <a:t>Percentage of Students Repeated </a:t>
            </a:r>
            <a:r>
              <a:rPr lang="en-CA" dirty="0"/>
              <a:t>a </a:t>
            </a:r>
            <a:r>
              <a:rPr lang="en-CA" dirty="0" smtClean="0"/>
              <a:t>Grade</a:t>
            </a:r>
          </a:p>
          <a:p>
            <a:pPr lvl="1"/>
            <a:r>
              <a:rPr lang="en-CA" dirty="0" smtClean="0"/>
              <a:t>34% -rank 6/69 – one of the highest </a:t>
            </a:r>
          </a:p>
          <a:p>
            <a:pPr lvl="1"/>
            <a:endParaRPr lang="en-CA" dirty="0"/>
          </a:p>
        </p:txBody>
      </p:sp>
      <p:sp>
        <p:nvSpPr>
          <p:cNvPr id="4" name="Slide Number Placeholder 3"/>
          <p:cNvSpPr>
            <a:spLocks noGrp="1"/>
          </p:cNvSpPr>
          <p:nvPr>
            <p:ph type="sldNum" sz="quarter" idx="10"/>
          </p:nvPr>
        </p:nvSpPr>
        <p:spPr/>
        <p:txBody>
          <a:bodyPr/>
          <a:lstStyle/>
          <a:p>
            <a:fld id="{A3A49DE0-CA37-0A42-86A7-78C30DBEC011}" type="slidenum">
              <a:rPr lang="en-US" smtClean="0"/>
              <a:t>16</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6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One Influences the Other </a:t>
            </a:r>
            <a:endParaRPr lang="en-US" altLang="en-US" sz="2800" b="1" dirty="0">
              <a:solidFill>
                <a:srgbClr val="002060"/>
              </a:solidFill>
              <a:latin typeface="Arial" charset="0"/>
              <a:ea typeface="Arial" charset="0"/>
              <a:cs typeface="Arial" charset="0"/>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noGrp="1"/>
          </p:cNvGraphicFramePr>
          <p:nvPr>
            <p:ph idx="1"/>
            <p:extLst>
              <p:ext uri="{D42A27DB-BD31-4B8C-83A1-F6EECF244321}">
                <p14:modId xmlns:p14="http://schemas.microsoft.com/office/powerpoint/2010/main" val="2700649816"/>
              </p:ext>
            </p:extLst>
          </p:nvPr>
        </p:nvGraphicFramePr>
        <p:xfrm>
          <a:off x="609600" y="12954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767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18</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556888" y="1123417"/>
            <a:ext cx="84502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None/>
              <a:defRPr/>
            </a:pPr>
            <a:r>
              <a:rPr lang="en-US" sz="6000" b="1" dirty="0" smtClean="0">
                <a:solidFill>
                  <a:schemeClr val="bg1"/>
                </a:solidFill>
                <a:latin typeface="Arial Narrow" panose="020B0606020202030204" pitchFamily="34" charset="0"/>
                <a:ea typeface="MS PGothic" panose="020B0600070205080204" pitchFamily="34" charset="-128"/>
              </a:rPr>
              <a:t>How can we as Educators</a:t>
            </a:r>
            <a:endParaRPr lang="en-US" b="1" dirty="0" smtClean="0">
              <a:solidFill>
                <a:schemeClr val="bg1"/>
              </a:solidFill>
              <a:latin typeface="Arial Narrow" panose="020B0606020202030204" pitchFamily="34" charset="0"/>
              <a:ea typeface="MS PGothic" panose="020B0600070205080204" pitchFamily="34" charset="-128"/>
            </a:endParaRPr>
          </a:p>
          <a:p>
            <a:pPr algn="ctr">
              <a:spcBef>
                <a:spcPct val="0"/>
              </a:spcBef>
              <a:buNone/>
              <a:defRPr/>
            </a:pPr>
            <a:endParaRPr lang="en-CA" altLang="en-US" sz="4800" b="1" dirty="0">
              <a:solidFill>
                <a:schemeClr val="bg1"/>
              </a:solidFill>
              <a:latin typeface="Arial Narrow" panose="020B0606020202030204" pitchFamily="34" charset="0"/>
            </a:endParaRPr>
          </a:p>
          <a:p>
            <a:pPr algn="ctr">
              <a:spcBef>
                <a:spcPct val="0"/>
              </a:spcBef>
              <a:buFontTx/>
              <a:buNone/>
              <a:defRPr/>
            </a:pPr>
            <a:r>
              <a:rPr lang="en-US" altLang="en-US" sz="3000" b="1" dirty="0" smtClean="0">
                <a:solidFill>
                  <a:schemeClr val="bg1"/>
                </a:solidFill>
                <a:latin typeface="Arial Narrow" charset="0"/>
              </a:rPr>
              <a:t>Positively impact students’ learning both individually and collectively? (Ted Talk)</a:t>
            </a:r>
            <a:endParaRPr lang="en-GB" altLang="en-US" sz="30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7335" y="381511"/>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ownload.jpg"/>
          <p:cNvPicPr>
            <a:picLocks noChangeAspect="1"/>
          </p:cNvPicPr>
          <p:nvPr/>
        </p:nvPicPr>
        <p:blipFill>
          <a:blip r:embed="rId4" cstate="print"/>
          <a:stretch>
            <a:fillRect/>
          </a:stretch>
        </p:blipFill>
        <p:spPr>
          <a:xfrm>
            <a:off x="3762844" y="3787776"/>
            <a:ext cx="2038350" cy="2247900"/>
          </a:xfrm>
          <a:prstGeom prst="rect">
            <a:avLst/>
          </a:prstGeom>
        </p:spPr>
      </p:pic>
    </p:spTree>
    <p:extLst>
      <p:ext uri="{BB962C8B-B14F-4D97-AF65-F5344CB8AC3E}">
        <p14:creationId xmlns:p14="http://schemas.microsoft.com/office/powerpoint/2010/main" val="1466620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Impactful Strategies, John Hattie, 2016</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54620" y="1512093"/>
            <a:ext cx="8534400" cy="4419600"/>
          </a:xfrm>
        </p:spPr>
        <p:txBody>
          <a:bodyPr/>
          <a:lstStyle/>
          <a:p>
            <a:r>
              <a:rPr lang="en-US" sz="2800" dirty="0">
                <a:solidFill>
                  <a:srgbClr val="002060"/>
                </a:solidFill>
              </a:rPr>
              <a:t>Collective teacher efficacy (1.57) – coherency of effective strategies – can compensate for SES</a:t>
            </a:r>
          </a:p>
          <a:p>
            <a:r>
              <a:rPr lang="en-US" sz="2800" dirty="0">
                <a:solidFill>
                  <a:srgbClr val="002060"/>
                </a:solidFill>
              </a:rPr>
              <a:t>Conceptual change programs (1.16) –present the concepts and at the same time discuss common misconceptions </a:t>
            </a:r>
          </a:p>
          <a:p>
            <a:r>
              <a:rPr lang="en-US" sz="2800" dirty="0">
                <a:solidFill>
                  <a:srgbClr val="002060"/>
                </a:solidFill>
              </a:rPr>
              <a:t>Response to Intervention (1.07) – structured programs with targeted tiered levels of intervention  -all, some, few</a:t>
            </a:r>
          </a:p>
          <a:p>
            <a:endParaRPr lang="en-US" altLang="en-US" sz="2800" dirty="0" smtClean="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102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2</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537368" y="1768160"/>
            <a:ext cx="8450263" cy="38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FontTx/>
              <a:buNone/>
              <a:defRPr/>
            </a:pPr>
            <a:r>
              <a:rPr lang="en-US" altLang="en-US" sz="6000" b="1" dirty="0" smtClean="0">
                <a:solidFill>
                  <a:schemeClr val="bg1"/>
                </a:solidFill>
                <a:latin typeface="Arial Narrow" charset="0"/>
                <a:cs typeface="Arial Narrow" charset="0"/>
              </a:rPr>
              <a:t>Education is a means of delivering our vision of tomorrow</a:t>
            </a:r>
          </a:p>
          <a:p>
            <a:pPr algn="ctr">
              <a:spcBef>
                <a:spcPct val="0"/>
              </a:spcBef>
              <a:buFontTx/>
              <a:buNone/>
              <a:defRPr/>
            </a:pPr>
            <a:endParaRPr lang="en-US" altLang="en-US" sz="4800" b="1" baseline="30000" dirty="0">
              <a:solidFill>
                <a:schemeClr val="bg1"/>
              </a:solidFill>
              <a:latin typeface="Arial Narrow" charset="0"/>
            </a:endParaRPr>
          </a:p>
          <a:p>
            <a:pPr algn="ctr">
              <a:spcBef>
                <a:spcPct val="0"/>
              </a:spcBef>
              <a:buFontTx/>
              <a:buNone/>
              <a:defRPr/>
            </a:pPr>
            <a:r>
              <a:rPr lang="en-US" altLang="en-US" sz="4800" b="1" baseline="30000" dirty="0" smtClean="0">
                <a:solidFill>
                  <a:schemeClr val="bg1"/>
                </a:solidFill>
                <a:latin typeface="Arial Narrow" charset="0"/>
              </a:rPr>
              <a:t>What is your vision? </a:t>
            </a:r>
            <a:endParaRPr lang="en-GB" altLang="en-US" sz="48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1331" y="762000"/>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3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endParaRPr lang="en-CA"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22756" y="1106137"/>
            <a:ext cx="6752508" cy="4375625"/>
          </a:xfrm>
        </p:spPr>
      </p:pic>
    </p:spTree>
    <p:extLst>
      <p:ext uri="{BB962C8B-B14F-4D97-AF65-F5344CB8AC3E}">
        <p14:creationId xmlns:p14="http://schemas.microsoft.com/office/powerpoint/2010/main" val="29595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Biology of Learning World Development Report, 2018</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38125" y="1397793"/>
            <a:ext cx="8915400" cy="4648200"/>
          </a:xfrm>
        </p:spPr>
        <p:txBody>
          <a:bodyPr/>
          <a:lstStyle/>
          <a:p>
            <a:r>
              <a:rPr lang="en-CA" sz="2400" dirty="0">
                <a:solidFill>
                  <a:srgbClr val="002060"/>
                </a:solidFill>
              </a:rPr>
              <a:t>Research has expanded our understanding of the brain &amp; learning – the brain is malleable and adapts through neuroplasticity</a:t>
            </a:r>
          </a:p>
          <a:p>
            <a:r>
              <a:rPr lang="en-CA" sz="2400" dirty="0">
                <a:solidFill>
                  <a:srgbClr val="002060"/>
                </a:solidFill>
              </a:rPr>
              <a:t>The adult brain largely complete by late adolescence and then is continuously pruned to reach optimal number of synapses (100-500 trillion)</a:t>
            </a:r>
          </a:p>
          <a:p>
            <a:r>
              <a:rPr lang="en-CA" sz="2400" dirty="0">
                <a:solidFill>
                  <a:srgbClr val="002060"/>
                </a:solidFill>
              </a:rPr>
              <a:t>First develop simple </a:t>
            </a:r>
            <a:r>
              <a:rPr lang="en-CA" sz="2400" dirty="0" smtClean="0">
                <a:solidFill>
                  <a:srgbClr val="002060"/>
                </a:solidFill>
              </a:rPr>
              <a:t>networks, </a:t>
            </a:r>
            <a:r>
              <a:rPr lang="en-CA" sz="2400" dirty="0">
                <a:solidFill>
                  <a:srgbClr val="002060"/>
                </a:solidFill>
              </a:rPr>
              <a:t>and then more complex built on foundational bases such as auditory, visual for linguistic – sequential &amp; cumulative </a:t>
            </a:r>
          </a:p>
          <a:p>
            <a:r>
              <a:rPr lang="en-CA" sz="2400" dirty="0">
                <a:solidFill>
                  <a:srgbClr val="002060"/>
                </a:solidFill>
              </a:rPr>
              <a:t>Physical, sensory-motor, cognitive and social emotional development are interlinked  </a:t>
            </a: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26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Biology of Learning World Development Report, 2018</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600200"/>
            <a:ext cx="9144000" cy="4495800"/>
          </a:xfrm>
        </p:spPr>
        <p:txBody>
          <a:bodyPr/>
          <a:lstStyle/>
          <a:p>
            <a:r>
              <a:rPr lang="en-CA" sz="2600" dirty="0">
                <a:solidFill>
                  <a:srgbClr val="002060"/>
                </a:solidFill>
              </a:rPr>
              <a:t>More malleable  for higher order cognitive and social emotional skills </a:t>
            </a:r>
            <a:r>
              <a:rPr lang="en-CA" sz="2600" dirty="0" smtClean="0">
                <a:solidFill>
                  <a:srgbClr val="002060"/>
                </a:solidFill>
              </a:rPr>
              <a:t>– childhood</a:t>
            </a:r>
            <a:r>
              <a:rPr lang="en-CA" sz="2600" dirty="0">
                <a:solidFill>
                  <a:srgbClr val="002060"/>
                </a:solidFill>
              </a:rPr>
              <a:t>, adolescence and early adulthood; however, the brain’s ability to adapt and learn continues through life </a:t>
            </a:r>
          </a:p>
          <a:p>
            <a:r>
              <a:rPr lang="en-CA" sz="2600" dirty="0">
                <a:solidFill>
                  <a:srgbClr val="002060"/>
                </a:solidFill>
              </a:rPr>
              <a:t>Deprivation – food, security, love, enriching experiences can negatively impact the foundational base</a:t>
            </a:r>
          </a:p>
          <a:p>
            <a:r>
              <a:rPr lang="en-CA" sz="2600" dirty="0">
                <a:solidFill>
                  <a:srgbClr val="002060"/>
                </a:solidFill>
              </a:rPr>
              <a:t>Hormones can act as triggers –dopamine and serotonin are positive and cortisol for stress and anxiety can have negative effects</a:t>
            </a:r>
          </a:p>
          <a:p>
            <a:pPr marL="0" indent="0">
              <a:buNone/>
            </a:pPr>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72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Biology of Learning World Development Report, 2018</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371600"/>
            <a:ext cx="8915400" cy="4572000"/>
          </a:xfrm>
        </p:spPr>
        <p:txBody>
          <a:bodyPr/>
          <a:lstStyle/>
          <a:p>
            <a:r>
              <a:rPr lang="en-CA" sz="2400" dirty="0">
                <a:solidFill>
                  <a:srgbClr val="002060"/>
                </a:solidFill>
              </a:rPr>
              <a:t>Teaching strategies can influence how students approach challenges and learn – academic optimism &amp; growth mindset</a:t>
            </a:r>
          </a:p>
          <a:p>
            <a:r>
              <a:rPr lang="en-CA" sz="2400" dirty="0">
                <a:solidFill>
                  <a:srgbClr val="002060"/>
                </a:solidFill>
              </a:rPr>
              <a:t>Experiences can assist or impede – stimulation, enriching experiences, nutrition, emotional security</a:t>
            </a:r>
          </a:p>
          <a:p>
            <a:r>
              <a:rPr lang="en-CA" sz="2400" dirty="0">
                <a:solidFill>
                  <a:srgbClr val="002060"/>
                </a:solidFill>
              </a:rPr>
              <a:t>For learners who experienced disadvantages and stressors –trusting relationships, stability and enriching environments and experiences can mediate the deprivations and improve life </a:t>
            </a:r>
            <a:r>
              <a:rPr lang="en-CA" sz="2400" dirty="0" smtClean="0">
                <a:solidFill>
                  <a:srgbClr val="002060"/>
                </a:solidFill>
              </a:rPr>
              <a:t>outcomes</a:t>
            </a:r>
          </a:p>
          <a:p>
            <a:pPr marL="342900" lvl="1" indent="-342900">
              <a:buClr>
                <a:srgbClr val="546593"/>
              </a:buClr>
              <a:buFont typeface="Wingdings" charset="2"/>
              <a:buChar char="§"/>
            </a:pPr>
            <a:r>
              <a:rPr lang="en-CA" sz="2400" dirty="0">
                <a:hlinkClick r:id="rId2"/>
              </a:rPr>
              <a:t>http://www.worldbank.org/en/events/2018/02/01/world-development-report-2018-learning-to-realize-educations-promise</a:t>
            </a:r>
            <a:endParaRPr lang="en-CA" sz="2400" dirty="0"/>
          </a:p>
          <a:p>
            <a:endParaRPr lang="en-CA" sz="2400" dirty="0">
              <a:solidFill>
                <a:srgbClr val="002060"/>
              </a:solidFill>
            </a:endParaRPr>
          </a:p>
          <a:p>
            <a:endParaRPr lang="en-US" altLang="en-US" sz="2400" dirty="0">
              <a:solidFill>
                <a:srgbClr val="002060"/>
              </a:solidFill>
              <a:latin typeface="Arial" charset="0"/>
              <a:ea typeface="ＭＳ Ｐゴシック" charset="-128"/>
              <a:cs typeface="Arial" charset="0"/>
            </a:endParaRPr>
          </a:p>
          <a:p>
            <a:pPr marL="0" indent="0">
              <a:buFont typeface="Wingdings" charset="2"/>
              <a:buNone/>
            </a:pPr>
            <a:endParaRPr lang="en-US" altLang="en-US" sz="24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823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6875462" cy="968375"/>
          </a:xfrm>
        </p:spPr>
        <p:txBody>
          <a:bodyPr/>
          <a:lstStyle/>
          <a:p>
            <a:r>
              <a:rPr lang="en-US" altLang="en-US" sz="2800" dirty="0" smtClean="0">
                <a:solidFill>
                  <a:srgbClr val="002060"/>
                </a:solidFill>
                <a:latin typeface="Arial" charset="0"/>
                <a:ea typeface="Arial" charset="0"/>
                <a:cs typeface="Arial" charset="0"/>
              </a:rPr>
              <a:t>Growth Mindset: Not yet… (Dweck)</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pPr marL="0" indent="0">
              <a:buNone/>
            </a:pPr>
            <a:r>
              <a:rPr lang="en-US" altLang="en-US" sz="2300" dirty="0" smtClean="0">
                <a:solidFill>
                  <a:srgbClr val="002060"/>
                </a:solidFill>
                <a:latin typeface="Arial" charset="0"/>
                <a:ea typeface="ＭＳ Ｐゴシック" charset="-128"/>
                <a:cs typeface="Arial" charset="0"/>
              </a:rPr>
              <a:t>Teachers can guide students to think more optimistically</a:t>
            </a:r>
          </a:p>
          <a:p>
            <a:r>
              <a:rPr lang="en-CA" sz="2300" dirty="0">
                <a:solidFill>
                  <a:srgbClr val="002060"/>
                </a:solidFill>
              </a:rPr>
              <a:t>Use positive language</a:t>
            </a:r>
          </a:p>
          <a:p>
            <a:r>
              <a:rPr lang="en-CA" sz="2300" dirty="0">
                <a:solidFill>
                  <a:srgbClr val="002060"/>
                </a:solidFill>
              </a:rPr>
              <a:t>Work with students to assess their own work and reflect on how to </a:t>
            </a:r>
            <a:r>
              <a:rPr lang="en-CA" sz="2300" dirty="0" smtClean="0">
                <a:solidFill>
                  <a:srgbClr val="002060"/>
                </a:solidFill>
              </a:rPr>
              <a:t>improve = provide pathways to complexity</a:t>
            </a:r>
            <a:endParaRPr lang="en-CA" sz="2300" dirty="0">
              <a:solidFill>
                <a:srgbClr val="002060"/>
              </a:solidFill>
            </a:endParaRPr>
          </a:p>
          <a:p>
            <a:r>
              <a:rPr lang="en-CA" sz="2300" dirty="0">
                <a:solidFill>
                  <a:srgbClr val="002060"/>
                </a:solidFill>
              </a:rPr>
              <a:t>Allow for choice</a:t>
            </a:r>
          </a:p>
          <a:p>
            <a:r>
              <a:rPr lang="en-CA" sz="2300" dirty="0">
                <a:solidFill>
                  <a:srgbClr val="002060"/>
                </a:solidFill>
              </a:rPr>
              <a:t>Frame invitational questions</a:t>
            </a:r>
          </a:p>
          <a:p>
            <a:r>
              <a:rPr lang="en-CA" sz="2300" dirty="0">
                <a:solidFill>
                  <a:srgbClr val="002060"/>
                </a:solidFill>
              </a:rPr>
              <a:t>Allow students to redo and revise their work using rubric/criteria </a:t>
            </a:r>
            <a:endParaRPr lang="en-CA" sz="2300" dirty="0" smtClean="0">
              <a:solidFill>
                <a:srgbClr val="002060"/>
              </a:solidFill>
            </a:endParaRPr>
          </a:p>
          <a:p>
            <a:r>
              <a:rPr lang="en-CA" sz="2300" dirty="0">
                <a:solidFill>
                  <a:srgbClr val="002060"/>
                </a:solidFill>
              </a:rPr>
              <a:t>Build personal relationships and share how you overcame </a:t>
            </a:r>
            <a:r>
              <a:rPr lang="en-CA" sz="2300" dirty="0" smtClean="0">
                <a:solidFill>
                  <a:srgbClr val="002060"/>
                </a:solidFill>
              </a:rPr>
              <a:t>challenges</a:t>
            </a:r>
          </a:p>
          <a:p>
            <a:pPr lvl="1"/>
            <a:r>
              <a:rPr lang="en-CA" sz="2300" dirty="0">
                <a:solidFill>
                  <a:srgbClr val="002060"/>
                </a:solidFill>
              </a:rPr>
              <a:t>Focus on Growth projections K12 - Superintendent Larry Spring, NY</a:t>
            </a:r>
          </a:p>
          <a:p>
            <a:pPr marL="457200" lvl="1" indent="0">
              <a:buNone/>
            </a:pPr>
            <a:endParaRPr lang="en-CA" sz="2300" dirty="0"/>
          </a:p>
          <a:p>
            <a:endParaRPr lang="en-US" altLang="en-US" sz="2300" dirty="0">
              <a:solidFill>
                <a:srgbClr val="002060"/>
              </a:solidFill>
              <a:latin typeface="Arial" charset="0"/>
              <a:ea typeface="ＭＳ Ｐゴシック" charset="-128"/>
              <a:cs typeface="Arial" charset="0"/>
            </a:endParaRPr>
          </a:p>
          <a:p>
            <a:pPr marL="0" indent="0">
              <a:buFont typeface="Wingdings" charset="2"/>
              <a:buNone/>
            </a:pPr>
            <a:endParaRPr lang="en-US" altLang="en-US" sz="23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619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25</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561553" y="1405454"/>
            <a:ext cx="858244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None/>
              <a:defRPr/>
            </a:pPr>
            <a:r>
              <a:rPr lang="en-CA" sz="5400" b="1" dirty="0" smtClean="0">
                <a:solidFill>
                  <a:schemeClr val="bg1"/>
                </a:solidFill>
                <a:latin typeface="Arial" panose="020B0604020202020204" pitchFamily="34" charset="0"/>
                <a:cs typeface="Arial" panose="020B0604020202020204" pitchFamily="34" charset="0"/>
              </a:rPr>
              <a:t>To do that teachers need to feel</a:t>
            </a:r>
          </a:p>
          <a:p>
            <a:pPr algn="r">
              <a:spcBef>
                <a:spcPct val="0"/>
              </a:spcBef>
              <a:buFontTx/>
              <a:buNone/>
              <a:defRPr/>
            </a:pPr>
            <a:endParaRPr lang="en-US" altLang="en-US" sz="4800" b="1" baseline="30000" dirty="0">
              <a:solidFill>
                <a:schemeClr val="bg1"/>
              </a:solidFill>
              <a:latin typeface="Arial Narrow" panose="020B0606020202030204" pitchFamily="34" charset="0"/>
            </a:endParaRPr>
          </a:p>
          <a:p>
            <a:pPr algn="ctr">
              <a:spcBef>
                <a:spcPct val="0"/>
              </a:spcBef>
              <a:buFontTx/>
              <a:buNone/>
              <a:defRPr/>
            </a:pPr>
            <a:r>
              <a:rPr lang="en-US" altLang="en-US" sz="3600" b="1" dirty="0" smtClean="0">
                <a:solidFill>
                  <a:schemeClr val="bg1"/>
                </a:solidFill>
                <a:latin typeface="Arial Narrow" charset="0"/>
              </a:rPr>
              <a:t>Happy, appreciated, valued, joyful and excited</a:t>
            </a:r>
          </a:p>
          <a:p>
            <a:pPr algn="ctr">
              <a:spcBef>
                <a:spcPct val="0"/>
              </a:spcBef>
              <a:buFontTx/>
              <a:buNone/>
              <a:defRPr/>
            </a:pPr>
            <a:endParaRPr lang="en-US" altLang="en-US" sz="3600" b="1" dirty="0" smtClean="0">
              <a:solidFill>
                <a:schemeClr val="bg1"/>
              </a:solidFill>
              <a:latin typeface="Arial Narrow" charset="0"/>
            </a:endParaRPr>
          </a:p>
          <a:p>
            <a:pPr algn="ctr">
              <a:spcBef>
                <a:spcPct val="0"/>
              </a:spcBef>
              <a:buNone/>
              <a:defRPr/>
            </a:pPr>
            <a:r>
              <a:rPr lang="en-CA" sz="3600" b="1" dirty="0">
                <a:solidFill>
                  <a:schemeClr val="bg1"/>
                </a:solidFill>
                <a:latin typeface="Arial Narrow" panose="020B0606020202030204" pitchFamily="34" charset="0"/>
                <a:cs typeface="Arial" panose="020B0604020202020204" pitchFamily="34" charset="0"/>
              </a:rPr>
              <a:t>In a major US study teachers report frustrated and overwhelmed as the dominant emotion</a:t>
            </a:r>
          </a:p>
          <a:p>
            <a:pPr algn="ctr">
              <a:spcBef>
                <a:spcPct val="0"/>
              </a:spcBef>
              <a:buFontTx/>
              <a:buNone/>
              <a:defRPr/>
            </a:pPr>
            <a:r>
              <a:rPr lang="en-US" altLang="en-US" sz="3600" b="1" dirty="0" smtClean="0">
                <a:solidFill>
                  <a:schemeClr val="bg1"/>
                </a:solidFill>
                <a:latin typeface="Arial Narrow" charset="0"/>
              </a:rPr>
              <a:t> </a:t>
            </a:r>
            <a:endParaRPr lang="en-GB" altLang="en-US" sz="36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5829"/>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03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sz="2800" dirty="0" smtClean="0">
                <a:latin typeface="Arial" charset="0"/>
                <a:ea typeface="Arial" charset="0"/>
                <a:cs typeface="Arial" charset="0"/>
              </a:rPr>
              <a:t>Relationships Matter</a:t>
            </a:r>
            <a:endParaRPr lang="en-CA" sz="2800"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CA" sz="2400" dirty="0"/>
              <a:t>Simon, Judge, and </a:t>
            </a:r>
            <a:r>
              <a:rPr lang="en-CA" sz="2400" dirty="0" err="1"/>
              <a:t>Halvorsen-Ganepola</a:t>
            </a:r>
            <a:r>
              <a:rPr lang="en-CA" sz="2400" dirty="0"/>
              <a:t> (2010) found that </a:t>
            </a:r>
            <a:r>
              <a:rPr lang="en-CA" sz="2400" dirty="0" smtClean="0"/>
              <a:t>co-workers </a:t>
            </a:r>
            <a:r>
              <a:rPr lang="en-CA" sz="2400" dirty="0"/>
              <a:t>who got along reported higher job satisfaction and quality of life, and similar studies have reported a 50% increase in employee satisfaction if they enjoy their </a:t>
            </a:r>
            <a:r>
              <a:rPr lang="en-CA" sz="2400" dirty="0" smtClean="0"/>
              <a:t>co-workers </a:t>
            </a:r>
            <a:r>
              <a:rPr lang="en-CA" sz="2400" dirty="0"/>
              <a:t>(Riordan, 2013). A second important find was that the more closely aligned </a:t>
            </a:r>
            <a:r>
              <a:rPr lang="en-CA" sz="2400" dirty="0" smtClean="0"/>
              <a:t>co-workers </a:t>
            </a:r>
            <a:r>
              <a:rPr lang="en-CA" sz="2400" dirty="0"/>
              <a:t>were in terms of their values, the more they respected and trusted each other.  Last, they discovered that </a:t>
            </a:r>
            <a:r>
              <a:rPr lang="en-CA" sz="2400" dirty="0" smtClean="0"/>
              <a:t>co-workers </a:t>
            </a:r>
            <a:r>
              <a:rPr lang="en-CA" sz="2400" dirty="0"/>
              <a:t>who valued relationships in general, spent more time trying to get to know each other and find common ground. </a:t>
            </a:r>
          </a:p>
          <a:p>
            <a:endParaRPr lang="en-CA" sz="2400" dirty="0"/>
          </a:p>
        </p:txBody>
      </p:sp>
      <p:pic>
        <p:nvPicPr>
          <p:cNvPr id="4"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4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OECD 3 Categories of Competencies –Need to be Explicitly Taught</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0722634"/>
              </p:ext>
            </p:extLst>
          </p:nvPr>
        </p:nvGraphicFramePr>
        <p:xfrm>
          <a:off x="838200" y="1600200"/>
          <a:ext cx="7924800" cy="4175493"/>
        </p:xfrm>
        <a:graphic>
          <a:graphicData uri="http://schemas.openxmlformats.org/drawingml/2006/table">
            <a:tbl>
              <a:tblPr firstRow="1" bandRow="1">
                <a:tableStyleId>{69012ECD-51FC-41F1-AA8D-1B2483CD663E}</a:tableStyleId>
              </a:tblPr>
              <a:tblGrid>
                <a:gridCol w="2197612">
                  <a:extLst>
                    <a:ext uri="{9D8B030D-6E8A-4147-A177-3AD203B41FA5}">
                      <a16:colId xmlns="" xmlns:a16="http://schemas.microsoft.com/office/drawing/2014/main" val="3793122383"/>
                    </a:ext>
                  </a:extLst>
                </a:gridCol>
                <a:gridCol w="5727188">
                  <a:extLst>
                    <a:ext uri="{9D8B030D-6E8A-4147-A177-3AD203B41FA5}">
                      <a16:colId xmlns="" xmlns:a16="http://schemas.microsoft.com/office/drawing/2014/main" val="1753482957"/>
                    </a:ext>
                  </a:extLst>
                </a:gridCol>
              </a:tblGrid>
              <a:tr h="360980">
                <a:tc>
                  <a:txBody>
                    <a:bodyPr/>
                    <a:lstStyle/>
                    <a:p>
                      <a:r>
                        <a:rPr lang="en-CA" sz="1400" dirty="0" smtClean="0"/>
                        <a:t>Category</a:t>
                      </a:r>
                      <a:endParaRPr lang="en-CA" sz="1400" dirty="0"/>
                    </a:p>
                  </a:txBody>
                  <a:tcPr marL="68598" marR="68598" marT="34299" marB="34299"/>
                </a:tc>
                <a:tc>
                  <a:txBody>
                    <a:bodyPr/>
                    <a:lstStyle/>
                    <a:p>
                      <a:r>
                        <a:rPr lang="en-CA" sz="1400" dirty="0" smtClean="0"/>
                        <a:t>Descriptors</a:t>
                      </a:r>
                      <a:endParaRPr lang="en-CA" sz="1400" dirty="0"/>
                    </a:p>
                  </a:txBody>
                  <a:tcPr marL="68598" marR="68598" marT="34299" marB="34299"/>
                </a:tc>
                <a:extLst>
                  <a:ext uri="{0D108BD9-81ED-4DB2-BD59-A6C34878D82A}">
                    <a16:rowId xmlns="" xmlns:a16="http://schemas.microsoft.com/office/drawing/2014/main" val="3325964441"/>
                  </a:ext>
                </a:extLst>
              </a:tr>
              <a:tr h="1180452">
                <a:tc>
                  <a:txBody>
                    <a:bodyPr/>
                    <a:lstStyle/>
                    <a:p>
                      <a:r>
                        <a:rPr lang="en-CA" sz="1400" dirty="0" smtClean="0"/>
                        <a:t>Using Tools Interactively</a:t>
                      </a:r>
                      <a:endParaRPr lang="en-CA" sz="1400" dirty="0"/>
                    </a:p>
                  </a:txBody>
                  <a:tcPr marL="68598" marR="68598" marT="34299" marB="34299"/>
                </a:tc>
                <a:tc>
                  <a:txBody>
                    <a:bodyPr/>
                    <a:lstStyle/>
                    <a:p>
                      <a:r>
                        <a:rPr lang="en-CA" sz="1400" dirty="0" smtClean="0"/>
                        <a:t>Interactive use of:</a:t>
                      </a:r>
                    </a:p>
                    <a:p>
                      <a:r>
                        <a:rPr lang="en-CA" sz="1400" baseline="0" dirty="0" smtClean="0"/>
                        <a:t>Language, symbols, &amp; text </a:t>
                      </a:r>
                    </a:p>
                    <a:p>
                      <a:r>
                        <a:rPr lang="en-CA" sz="1400" baseline="0" dirty="0" smtClean="0"/>
                        <a:t>Knowledge and information</a:t>
                      </a:r>
                    </a:p>
                    <a:p>
                      <a:r>
                        <a:rPr lang="en-CA" sz="1400" baseline="0" dirty="0" smtClean="0"/>
                        <a:t>Technologies</a:t>
                      </a:r>
                      <a:endParaRPr lang="en-CA" sz="1400" dirty="0"/>
                    </a:p>
                  </a:txBody>
                  <a:tcPr marL="68598" marR="68598" marT="34299" marB="34299"/>
                </a:tc>
                <a:extLst>
                  <a:ext uri="{0D108BD9-81ED-4DB2-BD59-A6C34878D82A}">
                    <a16:rowId xmlns="" xmlns:a16="http://schemas.microsoft.com/office/drawing/2014/main" val="4079365305"/>
                  </a:ext>
                </a:extLst>
              </a:tr>
              <a:tr h="1180452">
                <a:tc>
                  <a:txBody>
                    <a:bodyPr/>
                    <a:lstStyle/>
                    <a:p>
                      <a:r>
                        <a:rPr lang="en-CA" sz="1400" dirty="0" smtClean="0"/>
                        <a:t>Interacting in Heterogeneous Groups</a:t>
                      </a:r>
                      <a:endParaRPr lang="en-CA" sz="1400" dirty="0"/>
                    </a:p>
                  </a:txBody>
                  <a:tcPr marL="68598" marR="68598" marT="34299" marB="34299"/>
                </a:tc>
                <a:tc>
                  <a:txBody>
                    <a:bodyPr/>
                    <a:lstStyle/>
                    <a:p>
                      <a:r>
                        <a:rPr lang="en-CA" sz="1400" dirty="0" smtClean="0"/>
                        <a:t>Relate well to others (empathy) </a:t>
                      </a:r>
                    </a:p>
                    <a:p>
                      <a:r>
                        <a:rPr lang="en-CA" sz="1400" dirty="0" smtClean="0"/>
                        <a:t>Cooperate and work in teams (collaborative)</a:t>
                      </a:r>
                    </a:p>
                    <a:p>
                      <a:r>
                        <a:rPr lang="en-CA" sz="1400" dirty="0" smtClean="0"/>
                        <a:t>Manage and resolve conflict</a:t>
                      </a:r>
                    </a:p>
                    <a:p>
                      <a:r>
                        <a:rPr lang="en-CA" sz="1400" dirty="0" smtClean="0"/>
                        <a:t>Move projects forward</a:t>
                      </a:r>
                      <a:endParaRPr lang="en-CA" sz="1400" dirty="0"/>
                    </a:p>
                  </a:txBody>
                  <a:tcPr marL="68598" marR="68598" marT="34299" marB="34299"/>
                </a:tc>
                <a:extLst>
                  <a:ext uri="{0D108BD9-81ED-4DB2-BD59-A6C34878D82A}">
                    <a16:rowId xmlns="" xmlns:a16="http://schemas.microsoft.com/office/drawing/2014/main" val="1122158672"/>
                  </a:ext>
                </a:extLst>
              </a:tr>
              <a:tr h="1453609">
                <a:tc>
                  <a:txBody>
                    <a:bodyPr/>
                    <a:lstStyle/>
                    <a:p>
                      <a:r>
                        <a:rPr lang="en-CA" sz="1400" dirty="0" smtClean="0"/>
                        <a:t>Acting Autonomously</a:t>
                      </a:r>
                      <a:endParaRPr lang="en-CA" sz="1400" dirty="0"/>
                    </a:p>
                  </a:txBody>
                  <a:tcPr marL="68598" marR="68598" marT="34299" marB="34299"/>
                </a:tc>
                <a:tc>
                  <a:txBody>
                    <a:bodyPr/>
                    <a:lstStyle/>
                    <a:p>
                      <a:r>
                        <a:rPr lang="en-CA" sz="1400" dirty="0" smtClean="0"/>
                        <a:t>Ability to act within a bigger picture (self-awareness)</a:t>
                      </a:r>
                    </a:p>
                    <a:p>
                      <a:r>
                        <a:rPr lang="en-CA" sz="1400" dirty="0" smtClean="0"/>
                        <a:t>Form and conduct life plans</a:t>
                      </a:r>
                      <a:r>
                        <a:rPr lang="en-CA" sz="1400" baseline="0" dirty="0" smtClean="0"/>
                        <a:t> &amp; personal projects (mindset, self-motivation &amp; efficacy)</a:t>
                      </a:r>
                    </a:p>
                    <a:p>
                      <a:r>
                        <a:rPr lang="en-CA" sz="1400" baseline="0" dirty="0" smtClean="0"/>
                        <a:t>Defend and assert rights, interests, limits and needs</a:t>
                      </a:r>
                    </a:p>
                    <a:p>
                      <a:r>
                        <a:rPr lang="en-CA" sz="1400" baseline="0" dirty="0" smtClean="0"/>
                        <a:t>Self-regulation</a:t>
                      </a:r>
                      <a:endParaRPr lang="en-CA" sz="1400" dirty="0"/>
                    </a:p>
                  </a:txBody>
                  <a:tcPr marL="68598" marR="68598" marT="34299" marB="34299"/>
                </a:tc>
                <a:extLst>
                  <a:ext uri="{0D108BD9-81ED-4DB2-BD59-A6C34878D82A}">
                    <a16:rowId xmlns="" xmlns:a16="http://schemas.microsoft.com/office/drawing/2014/main" val="1650205757"/>
                  </a:ext>
                </a:extLst>
              </a:tr>
            </a:tbl>
          </a:graphicData>
        </a:graphic>
      </p:graphicFrame>
      <p:sp>
        <p:nvSpPr>
          <p:cNvPr id="4" name="Footer Placeholder 3"/>
          <p:cNvSpPr>
            <a:spLocks noGrp="1"/>
          </p:cNvSpPr>
          <p:nvPr>
            <p:ph type="ftr" sz="quarter" idx="4294967295"/>
          </p:nvPr>
        </p:nvSpPr>
        <p:spPr/>
        <p:txBody>
          <a:bodyPr/>
          <a:lstStyle/>
          <a:p>
            <a:endParaRPr lang="en-CA" dirty="0"/>
          </a:p>
        </p:txBody>
      </p:sp>
    </p:spTree>
    <p:extLst>
      <p:ext uri="{BB962C8B-B14F-4D97-AF65-F5344CB8AC3E}">
        <p14:creationId xmlns:p14="http://schemas.microsoft.com/office/powerpoint/2010/main" val="40987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Yale Center for Emotional Wellness</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610600" cy="4648200"/>
          </a:xfrm>
        </p:spPr>
        <p:txBody>
          <a:bodyPr/>
          <a:lstStyle/>
          <a:p>
            <a:pPr marL="0" indent="0">
              <a:buNone/>
            </a:pPr>
            <a:r>
              <a:rPr lang="en-US" altLang="en-US" sz="2400" dirty="0" smtClean="0">
                <a:solidFill>
                  <a:srgbClr val="002060"/>
                </a:solidFill>
                <a:latin typeface="Arial" charset="0"/>
                <a:ea typeface="ＭＳ Ｐゴシック" charset="-128"/>
                <a:cs typeface="Arial" charset="0"/>
              </a:rPr>
              <a:t>Emotional Wellness impacts </a:t>
            </a:r>
          </a:p>
          <a:p>
            <a:r>
              <a:rPr lang="en-CA" sz="2400" dirty="0">
                <a:solidFill>
                  <a:srgbClr val="002060"/>
                </a:solidFill>
              </a:rPr>
              <a:t>Attention, memory and learning – anxiety &amp; stress release cortisol impacts executive function &amp; </a:t>
            </a:r>
            <a:r>
              <a:rPr lang="en-CA" sz="2400" dirty="0" smtClean="0">
                <a:solidFill>
                  <a:srgbClr val="002060"/>
                </a:solidFill>
              </a:rPr>
              <a:t>memory</a:t>
            </a:r>
          </a:p>
          <a:p>
            <a:r>
              <a:rPr lang="en-CA" sz="2400" dirty="0">
                <a:solidFill>
                  <a:srgbClr val="002060"/>
                </a:solidFill>
              </a:rPr>
              <a:t>Decision-making – negative emotions make people judge others more harshly, positive people are more creative and flexible</a:t>
            </a:r>
          </a:p>
          <a:p>
            <a:r>
              <a:rPr lang="en-CA" sz="2400" dirty="0">
                <a:solidFill>
                  <a:srgbClr val="002060"/>
                </a:solidFill>
              </a:rPr>
              <a:t>Relationships – anger alienates students, difficult to build trusting relationships</a:t>
            </a:r>
          </a:p>
          <a:p>
            <a:r>
              <a:rPr lang="en-CA" sz="2400" dirty="0">
                <a:solidFill>
                  <a:srgbClr val="002060"/>
                </a:solidFill>
              </a:rPr>
              <a:t>Health &amp; well-being – positive, optimistic lead to serotonin </a:t>
            </a:r>
            <a:r>
              <a:rPr lang="en-CA" sz="2400" dirty="0" smtClean="0">
                <a:solidFill>
                  <a:srgbClr val="002060"/>
                </a:solidFill>
              </a:rPr>
              <a:t>release</a:t>
            </a:r>
          </a:p>
          <a:p>
            <a:pPr lvl="1"/>
            <a:r>
              <a:rPr lang="en-CA" sz="2000" dirty="0">
                <a:hlinkClick r:id="rId3"/>
              </a:rPr>
              <a:t>http://</a:t>
            </a:r>
            <a:r>
              <a:rPr lang="en-CA" sz="2000" dirty="0" smtClean="0">
                <a:hlinkClick r:id="rId3"/>
              </a:rPr>
              <a:t>ruler.yale.edu</a:t>
            </a:r>
            <a:endParaRPr lang="en-CA" sz="2000" dirty="0">
              <a:solidFill>
                <a:srgbClr val="002060"/>
              </a:solidFill>
            </a:endParaRPr>
          </a:p>
          <a:p>
            <a:endParaRPr lang="en-CA" sz="2400" dirty="0"/>
          </a:p>
          <a:p>
            <a:endParaRPr lang="en-US" altLang="en-US" sz="2400" dirty="0">
              <a:solidFill>
                <a:srgbClr val="002060"/>
              </a:solidFill>
              <a:latin typeface="Arial" charset="0"/>
              <a:ea typeface="ＭＳ Ｐゴシック" charset="-128"/>
              <a:cs typeface="Arial" charset="0"/>
            </a:endParaRPr>
          </a:p>
          <a:p>
            <a:pPr marL="0" indent="0">
              <a:buFont typeface="Wingdings" charset="2"/>
              <a:buNone/>
            </a:pPr>
            <a:endParaRPr lang="en-US" altLang="en-US" sz="24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98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676400" y="0"/>
            <a:ext cx="7543800" cy="1371600"/>
          </a:xfrm>
        </p:spPr>
        <p:txBody>
          <a:bodyPr/>
          <a:lstStyle/>
          <a:p>
            <a:r>
              <a:rPr lang="en-US" sz="2800" dirty="0">
                <a:solidFill>
                  <a:srgbClr val="002060"/>
                </a:solidFill>
              </a:rPr>
              <a:t>Mindset (attitudes and motivation) explains a greater proportion of achievement. The aim is to develop a “well-calibrated mindset”,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610600" cy="4648200"/>
          </a:xfrm>
        </p:spPr>
        <p:txBody>
          <a:bodyPr/>
          <a:lstStyle/>
          <a:p>
            <a:pPr marL="0" lvl="0" indent="0">
              <a:buNone/>
            </a:pPr>
            <a:r>
              <a:rPr lang="en-US" sz="2400" dirty="0" smtClean="0">
                <a:solidFill>
                  <a:srgbClr val="002060"/>
                </a:solidFill>
              </a:rPr>
              <a:t>Believing </a:t>
            </a:r>
            <a:r>
              <a:rPr lang="en-US" sz="2400" dirty="0">
                <a:solidFill>
                  <a:srgbClr val="002060"/>
                </a:solidFill>
              </a:rPr>
              <a:t>the work will be useful for one’s future education and career</a:t>
            </a:r>
            <a:r>
              <a:rPr lang="en-US" sz="2400" dirty="0" smtClean="0">
                <a:solidFill>
                  <a:srgbClr val="002060"/>
                </a:solidFill>
              </a:rPr>
              <a:t>,</a:t>
            </a:r>
          </a:p>
          <a:p>
            <a:pPr lvl="0"/>
            <a:r>
              <a:rPr lang="en-US" sz="2400" dirty="0">
                <a:solidFill>
                  <a:srgbClr val="002060"/>
                </a:solidFill>
              </a:rPr>
              <a:t>Interest in the specific subject/discipline, </a:t>
            </a:r>
            <a:endParaRPr lang="en-CA" sz="2400" dirty="0">
              <a:solidFill>
                <a:srgbClr val="002060"/>
              </a:solidFill>
            </a:endParaRPr>
          </a:p>
          <a:p>
            <a:pPr lvl="0"/>
            <a:r>
              <a:rPr lang="en-US" sz="2400" dirty="0">
                <a:solidFill>
                  <a:srgbClr val="002060"/>
                </a:solidFill>
              </a:rPr>
              <a:t>Having low test anxiety,</a:t>
            </a:r>
            <a:endParaRPr lang="en-CA" sz="2400" dirty="0">
              <a:solidFill>
                <a:srgbClr val="002060"/>
              </a:solidFill>
            </a:endParaRPr>
          </a:p>
          <a:p>
            <a:pPr lvl="0"/>
            <a:r>
              <a:rPr lang="en-US" sz="2400" dirty="0">
                <a:solidFill>
                  <a:srgbClr val="002060"/>
                </a:solidFill>
              </a:rPr>
              <a:t>Having a strong sense of belonging to one’s school,</a:t>
            </a:r>
            <a:endParaRPr lang="en-CA" sz="2400" dirty="0">
              <a:solidFill>
                <a:srgbClr val="002060"/>
              </a:solidFill>
            </a:endParaRPr>
          </a:p>
          <a:p>
            <a:pPr lvl="0"/>
            <a:r>
              <a:rPr lang="en-US" sz="2400" dirty="0">
                <a:solidFill>
                  <a:srgbClr val="002060"/>
                </a:solidFill>
              </a:rPr>
              <a:t>Believing if you work hard, you can succeed (Doing more than is expected, working on tasks until everything meets the expectations</a:t>
            </a:r>
            <a:r>
              <a:rPr lang="en-US" sz="2400" dirty="0" smtClean="0">
                <a:solidFill>
                  <a:srgbClr val="002060"/>
                </a:solidFill>
              </a:rPr>
              <a:t>)</a:t>
            </a:r>
          </a:p>
          <a:p>
            <a:pPr lvl="1"/>
            <a:r>
              <a:rPr lang="en-US" sz="2000" dirty="0" smtClean="0">
                <a:solidFill>
                  <a:srgbClr val="002060"/>
                </a:solidFill>
              </a:rPr>
              <a:t>Denoel</a:t>
            </a:r>
            <a:r>
              <a:rPr lang="en-US" sz="2000" dirty="0">
                <a:solidFill>
                  <a:srgbClr val="002060"/>
                </a:solidFill>
              </a:rPr>
              <a:t>, E., Dorn, E., Goodman, A., </a:t>
            </a:r>
            <a:r>
              <a:rPr lang="en-US" sz="2000" dirty="0" err="1">
                <a:solidFill>
                  <a:srgbClr val="002060"/>
                </a:solidFill>
              </a:rPr>
              <a:t>Hiltounenm</a:t>
            </a:r>
            <a:r>
              <a:rPr lang="en-US" sz="2000" dirty="0">
                <a:solidFill>
                  <a:srgbClr val="002060"/>
                </a:solidFill>
              </a:rPr>
              <a:t> J., </a:t>
            </a:r>
            <a:r>
              <a:rPr lang="en-US" sz="2000" dirty="0" err="1">
                <a:solidFill>
                  <a:srgbClr val="002060"/>
                </a:solidFill>
              </a:rPr>
              <a:t>Krawitz</a:t>
            </a:r>
            <a:r>
              <a:rPr lang="en-US" sz="2000" dirty="0">
                <a:solidFill>
                  <a:srgbClr val="002060"/>
                </a:solidFill>
              </a:rPr>
              <a:t>, M. &amp; </a:t>
            </a:r>
            <a:r>
              <a:rPr lang="en-US" sz="2000" dirty="0" err="1">
                <a:solidFill>
                  <a:srgbClr val="002060"/>
                </a:solidFill>
              </a:rPr>
              <a:t>Mourshed</a:t>
            </a:r>
            <a:r>
              <a:rPr lang="en-US" sz="2000" dirty="0">
                <a:solidFill>
                  <a:srgbClr val="002060"/>
                </a:solidFill>
              </a:rPr>
              <a:t>, M. (2018). </a:t>
            </a:r>
            <a:r>
              <a:rPr lang="en-US" sz="2000" i="1" dirty="0">
                <a:solidFill>
                  <a:srgbClr val="002060"/>
                </a:solidFill>
              </a:rPr>
              <a:t>Drivers of Student Performance: Insights from Europe.</a:t>
            </a:r>
            <a:r>
              <a:rPr lang="en-US" sz="2000" dirty="0">
                <a:solidFill>
                  <a:srgbClr val="002060"/>
                </a:solidFill>
              </a:rPr>
              <a:t> McKinsey &amp; Company.</a:t>
            </a:r>
            <a:endParaRPr lang="en-CA" sz="2000" dirty="0">
              <a:solidFill>
                <a:srgbClr val="002060"/>
              </a:solidFill>
            </a:endParaRPr>
          </a:p>
          <a:p>
            <a:pPr lvl="1"/>
            <a:endParaRPr lang="en-US" sz="2000" dirty="0">
              <a:solidFill>
                <a:srgbClr val="002060"/>
              </a:solidFill>
            </a:endParaRPr>
          </a:p>
          <a:p>
            <a:pPr marL="400050" lvl="1" indent="0">
              <a:buNone/>
            </a:pPr>
            <a:endParaRPr lang="en-CA" sz="2000" dirty="0">
              <a:solidFill>
                <a:srgbClr val="002060"/>
              </a:solidFill>
            </a:endParaRPr>
          </a:p>
          <a:p>
            <a:pPr marL="0" indent="0">
              <a:buNone/>
            </a:pPr>
            <a:endParaRPr lang="en-US" altLang="en-US" sz="2400" dirty="0">
              <a:solidFill>
                <a:srgbClr val="002060"/>
              </a:solidFill>
              <a:latin typeface="Arial" charset="0"/>
              <a:ea typeface="ＭＳ Ｐゴシック" charset="-128"/>
              <a:cs typeface="Arial" charset="0"/>
            </a:endParaRPr>
          </a:p>
          <a:p>
            <a:pPr marL="0" indent="0">
              <a:buFont typeface="Wingdings" charset="2"/>
              <a:buNone/>
            </a:pPr>
            <a:endParaRPr lang="en-US" altLang="en-US" sz="24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452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solidFill>
                <a:latin typeface="Arial" charset="0"/>
                <a:ea typeface="Arial" charset="0"/>
                <a:cs typeface="Arial" charset="0"/>
              </a:rPr>
              <a:t>        Learning Goals</a:t>
            </a:r>
            <a:endParaRPr lang="en-US" sz="3200" dirty="0">
              <a:solidFill>
                <a:schemeClr val="tx2"/>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t>Stretch your thinking – want you to consider the conversation during the evening</a:t>
            </a:r>
          </a:p>
          <a:p>
            <a:r>
              <a:rPr lang="en-US" dirty="0" smtClean="0"/>
              <a:t>Make explicit links to equity, excellence and growth mindset</a:t>
            </a:r>
          </a:p>
          <a:p>
            <a:r>
              <a:rPr lang="en-US" dirty="0" smtClean="0"/>
              <a:t>Promote questions – be curious</a:t>
            </a:r>
          </a:p>
          <a:p>
            <a:endParaRPr lang="en-US" dirty="0"/>
          </a:p>
        </p:txBody>
      </p:sp>
      <p:sp>
        <p:nvSpPr>
          <p:cNvPr id="4" name="Slide Number Placeholder 3"/>
          <p:cNvSpPr>
            <a:spLocks noGrp="1"/>
          </p:cNvSpPr>
          <p:nvPr>
            <p:ph type="sldNum" sz="quarter" idx="10"/>
          </p:nvPr>
        </p:nvSpPr>
        <p:spPr/>
        <p:txBody>
          <a:bodyPr/>
          <a:lstStyle/>
          <a:p>
            <a:fld id="{A3A49DE0-CA37-0A42-86A7-78C30DBEC011}" type="slidenum">
              <a:rPr lang="en-US" smtClean="0"/>
              <a:t>3</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7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Mindfulness</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41610" y="1295400"/>
            <a:ext cx="8229600" cy="4648200"/>
          </a:xfrm>
        </p:spPr>
        <p:txBody>
          <a:bodyPr/>
          <a:lstStyle/>
          <a:p>
            <a:r>
              <a:rPr lang="en-CA" sz="2800" dirty="0">
                <a:solidFill>
                  <a:srgbClr val="002060"/>
                </a:solidFill>
              </a:rPr>
              <a:t>Mindfulness &amp; Meditation </a:t>
            </a:r>
          </a:p>
          <a:p>
            <a:r>
              <a:rPr lang="en-CA" sz="2800" dirty="0">
                <a:solidFill>
                  <a:srgbClr val="002060"/>
                </a:solidFill>
              </a:rPr>
              <a:t>10 minutes of intentional practice can distress and lead to increase focus and calm behaviours</a:t>
            </a:r>
          </a:p>
          <a:p>
            <a:r>
              <a:rPr lang="en-CA" sz="2800" dirty="0">
                <a:solidFill>
                  <a:srgbClr val="002060"/>
                </a:solidFill>
              </a:rPr>
              <a:t>Can increase positivity</a:t>
            </a:r>
          </a:p>
          <a:p>
            <a:r>
              <a:rPr lang="en-CA" sz="2800" dirty="0">
                <a:solidFill>
                  <a:srgbClr val="002060"/>
                </a:solidFill>
              </a:rPr>
              <a:t>Students learn they can control their breathing, focus and behaviours </a:t>
            </a:r>
            <a:r>
              <a:rPr lang="en-CA" sz="2800" dirty="0" smtClean="0">
                <a:solidFill>
                  <a:srgbClr val="002060"/>
                </a:solidFill>
              </a:rPr>
              <a:t>– aligns </a:t>
            </a:r>
            <a:r>
              <a:rPr lang="en-CA" sz="2800" dirty="0">
                <a:solidFill>
                  <a:srgbClr val="002060"/>
                </a:solidFill>
              </a:rPr>
              <a:t>with growth </a:t>
            </a:r>
            <a:r>
              <a:rPr lang="en-CA" sz="2800" dirty="0" smtClean="0">
                <a:solidFill>
                  <a:srgbClr val="002060"/>
                </a:solidFill>
              </a:rPr>
              <a:t>mindset &amp;</a:t>
            </a:r>
            <a:r>
              <a:rPr lang="en-US" sz="2800" dirty="0" smtClean="0">
                <a:solidFill>
                  <a:srgbClr val="002060"/>
                </a:solidFill>
              </a:rPr>
              <a:t>Neuroplasticity</a:t>
            </a:r>
            <a:endParaRPr lang="en-US" sz="2800" dirty="0">
              <a:solidFill>
                <a:srgbClr val="002060"/>
              </a:solidFill>
            </a:endParaRPr>
          </a:p>
          <a:p>
            <a:pPr marL="0" indent="0">
              <a:buNone/>
            </a:pPr>
            <a:endParaRPr lang="en-CA" sz="2800" dirty="0">
              <a:solidFill>
                <a:srgbClr val="002060"/>
              </a:solidFill>
            </a:endParaRPr>
          </a:p>
          <a:p>
            <a:pPr marL="342900" lvl="2" indent="-342900" algn="ctr">
              <a:buClr>
                <a:srgbClr val="546593"/>
              </a:buClr>
            </a:pPr>
            <a:r>
              <a:rPr lang="en-CA" dirty="0">
                <a:solidFill>
                  <a:srgbClr val="002060"/>
                </a:solidFill>
              </a:rPr>
              <a:t>Simon Fraser University –</a:t>
            </a:r>
            <a:r>
              <a:rPr lang="en-CA" dirty="0" err="1">
                <a:solidFill>
                  <a:srgbClr val="002060"/>
                </a:solidFill>
              </a:rPr>
              <a:t>Culham</a:t>
            </a:r>
            <a:r>
              <a:rPr lang="en-CA" dirty="0">
                <a:solidFill>
                  <a:srgbClr val="002060"/>
                </a:solidFill>
              </a:rPr>
              <a:t> &amp; </a:t>
            </a:r>
            <a:r>
              <a:rPr lang="en-CA" dirty="0" err="1">
                <a:solidFill>
                  <a:srgbClr val="002060"/>
                </a:solidFill>
              </a:rPr>
              <a:t>Shivhare</a:t>
            </a:r>
            <a:r>
              <a:rPr lang="en-CA" dirty="0">
                <a:solidFill>
                  <a:srgbClr val="002060"/>
                </a:solidFill>
              </a:rPr>
              <a:t>, 2018</a:t>
            </a: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726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31</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228601" y="1219200"/>
            <a:ext cx="8915399" cy="550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None/>
              <a:defRPr/>
            </a:pPr>
            <a:r>
              <a:rPr lang="en-CA" sz="5500" b="1" dirty="0" smtClean="0">
                <a:solidFill>
                  <a:schemeClr val="bg1"/>
                </a:solidFill>
                <a:latin typeface="Arial" panose="020B0604020202020204" pitchFamily="34" charset="0"/>
                <a:cs typeface="Arial" panose="020B0604020202020204" pitchFamily="34" charset="0"/>
              </a:rPr>
              <a:t>Reflective Writing </a:t>
            </a:r>
          </a:p>
          <a:p>
            <a:pPr algn="ctr">
              <a:spcBef>
                <a:spcPct val="0"/>
              </a:spcBef>
              <a:buFontTx/>
              <a:buNone/>
              <a:defRPr/>
            </a:pPr>
            <a:endParaRPr lang="en-US" altLang="en-US" sz="4800" b="1" baseline="30000" dirty="0">
              <a:solidFill>
                <a:schemeClr val="bg1"/>
              </a:solidFill>
              <a:latin typeface="Arial Narrow" panose="020B0606020202030204" pitchFamily="34" charset="0"/>
            </a:endParaRPr>
          </a:p>
          <a:p>
            <a:pPr algn="ctr">
              <a:spcBef>
                <a:spcPct val="0"/>
              </a:spcBef>
              <a:buFontTx/>
              <a:buNone/>
              <a:defRPr/>
            </a:pPr>
            <a:r>
              <a:rPr lang="en-US" altLang="en-US" sz="2600" b="1" dirty="0" smtClean="0">
                <a:solidFill>
                  <a:schemeClr val="bg1"/>
                </a:solidFill>
                <a:latin typeface="Arial Narrow" panose="020B0606020202030204" pitchFamily="34" charset="0"/>
              </a:rPr>
              <a:t>Goal Setting</a:t>
            </a:r>
          </a:p>
          <a:p>
            <a:pPr algn="ctr">
              <a:spcBef>
                <a:spcPct val="0"/>
              </a:spcBef>
              <a:buFontTx/>
              <a:buNone/>
              <a:defRPr/>
            </a:pPr>
            <a:r>
              <a:rPr lang="en-US" altLang="en-US" sz="2600" b="1" dirty="0" smtClean="0">
                <a:solidFill>
                  <a:schemeClr val="bg1"/>
                </a:solidFill>
                <a:latin typeface="Arial Narrow" panose="020B0606020202030204" pitchFamily="34" charset="0"/>
              </a:rPr>
              <a:t>Self-asses on quality of writing using criteria</a:t>
            </a:r>
          </a:p>
          <a:p>
            <a:pPr algn="ctr"/>
            <a:r>
              <a:rPr lang="en-CA" sz="2600" b="1" dirty="0">
                <a:solidFill>
                  <a:schemeClr val="bg1"/>
                </a:solidFill>
                <a:latin typeface="Arial Narrow" panose="020B0606020202030204" pitchFamily="34" charset="0"/>
              </a:rPr>
              <a:t>using reflective writing for self-regulating. It’s a form of spaced practice</a:t>
            </a:r>
          </a:p>
          <a:p>
            <a:pPr algn="ctr"/>
            <a:r>
              <a:rPr lang="en-CA" sz="2600" b="1" dirty="0">
                <a:solidFill>
                  <a:schemeClr val="bg1"/>
                </a:solidFill>
                <a:latin typeface="Arial Narrow" panose="020B0606020202030204" pitchFamily="34" charset="0"/>
              </a:rPr>
              <a:t>What was helpful from today’s lesson? What concept(s) did you learn?</a:t>
            </a:r>
          </a:p>
          <a:p>
            <a:pPr algn="ctr"/>
            <a:r>
              <a:rPr lang="en-CA" sz="2600" b="1" dirty="0">
                <a:solidFill>
                  <a:schemeClr val="bg1"/>
                </a:solidFill>
                <a:latin typeface="Arial Narrow" panose="020B0606020202030204" pitchFamily="34" charset="0"/>
              </a:rPr>
              <a:t>How can use this concept/skill in a different subject?</a:t>
            </a:r>
          </a:p>
          <a:p>
            <a:pPr algn="ctr"/>
            <a:r>
              <a:rPr lang="en-CA" sz="2600" b="1" dirty="0">
                <a:solidFill>
                  <a:schemeClr val="bg1"/>
                </a:solidFill>
                <a:latin typeface="Arial Narrow" panose="020B0606020202030204" pitchFamily="34" charset="0"/>
              </a:rPr>
              <a:t>What will you differently and why?</a:t>
            </a:r>
          </a:p>
          <a:p>
            <a:pPr algn="ctr">
              <a:spcBef>
                <a:spcPct val="0"/>
              </a:spcBef>
              <a:buFontTx/>
              <a:buNone/>
              <a:defRPr/>
            </a:pPr>
            <a:r>
              <a:rPr lang="en-US" altLang="en-US" sz="3600" b="1" dirty="0" smtClean="0">
                <a:solidFill>
                  <a:schemeClr val="bg1"/>
                </a:solidFill>
                <a:latin typeface="Arial Narrow" charset="0"/>
              </a:rPr>
              <a:t> </a:t>
            </a:r>
            <a:endParaRPr lang="en-GB" altLang="en-US" sz="36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1331" y="311572"/>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3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Talk and Think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524000"/>
            <a:ext cx="8229600" cy="4648200"/>
          </a:xfrm>
        </p:spPr>
        <p:txBody>
          <a:bodyPr/>
          <a:lstStyle/>
          <a:p>
            <a:pPr marL="0" indent="0">
              <a:buNone/>
            </a:pPr>
            <a:r>
              <a:rPr lang="en-US" sz="2400" dirty="0">
                <a:solidFill>
                  <a:srgbClr val="002060"/>
                </a:solidFill>
              </a:rPr>
              <a:t>Student Discussions responding to texts or prompts are foundational to learning. Text improve comprehension and high level thinking skills, builds schema, motivates and engages, develops and expands language for reading &amp; writing, enhances comprehension</a:t>
            </a:r>
          </a:p>
          <a:p>
            <a:endParaRPr lang="en-US" sz="2400" dirty="0">
              <a:solidFill>
                <a:srgbClr val="002060"/>
              </a:solidFill>
            </a:endParaRPr>
          </a:p>
          <a:p>
            <a:r>
              <a:rPr lang="en-US" sz="2400" dirty="0">
                <a:solidFill>
                  <a:srgbClr val="002060"/>
                </a:solidFill>
              </a:rPr>
              <a:t>Critical to add vocabulary – equity – ELL, poverty</a:t>
            </a:r>
          </a:p>
          <a:p>
            <a:r>
              <a:rPr lang="en-US" sz="2400" dirty="0">
                <a:solidFill>
                  <a:srgbClr val="002060"/>
                </a:solidFill>
              </a:rPr>
              <a:t>Necessary to build comprehension, </a:t>
            </a:r>
          </a:p>
          <a:p>
            <a:pPr lvl="1"/>
            <a:r>
              <a:rPr lang="en-US" sz="2400" dirty="0" err="1">
                <a:solidFill>
                  <a:srgbClr val="002060"/>
                </a:solidFill>
              </a:rPr>
              <a:t>Gambrell</a:t>
            </a:r>
            <a:r>
              <a:rPr lang="en-US" sz="2400" dirty="0">
                <a:solidFill>
                  <a:srgbClr val="002060"/>
                </a:solidFill>
              </a:rPr>
              <a:t>, 2004</a:t>
            </a:r>
          </a:p>
          <a:p>
            <a:pPr marL="0" indent="0">
              <a:buNone/>
            </a:pPr>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3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1905000"/>
            <a:ext cx="3042138" cy="3057803"/>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432535" y="2667000"/>
            <a:ext cx="3711465" cy="2800221"/>
          </a:xfrm>
          <a:prstGeom prst="rect">
            <a:avLst/>
          </a:prstGeom>
          <a:noFill/>
        </p:spPr>
        <p:txBody>
          <a:bodyPr wrap="square" rtlCol="0">
            <a:normAutofit/>
          </a:bodyPr>
          <a:lstStyle/>
          <a:p>
            <a:r>
              <a:rPr lang="en-US" sz="7200" dirty="0" smtClean="0"/>
              <a:t>Equity</a:t>
            </a:r>
            <a:endParaRPr lang="en-US" sz="720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84920" flipH="1">
            <a:off x="192586" y="-991811"/>
            <a:ext cx="2698388" cy="6393791"/>
          </a:xfrm>
          <a:prstGeom prst="rect">
            <a:avLst/>
          </a:prstGeom>
          <a:noFill/>
        </p:spPr>
      </p:pic>
    </p:spTree>
    <p:extLst>
      <p:ext uri="{BB962C8B-B14F-4D97-AF65-F5344CB8AC3E}">
        <p14:creationId xmlns:p14="http://schemas.microsoft.com/office/powerpoint/2010/main" val="11565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34</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9525" y="843677"/>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None/>
              <a:defRPr/>
            </a:pPr>
            <a:r>
              <a:rPr lang="en-CA" sz="6000" b="1" dirty="0" smtClean="0">
                <a:solidFill>
                  <a:schemeClr val="bg1"/>
                </a:solidFill>
                <a:latin typeface="Arial" panose="020B0604020202020204" pitchFamily="34" charset="0"/>
                <a:cs typeface="Arial" panose="020B0604020202020204" pitchFamily="34" charset="0"/>
              </a:rPr>
              <a:t>Teachers bring every day into their classrooms:</a:t>
            </a:r>
            <a:endParaRPr lang="en-US" altLang="en-US" sz="4800" b="1" baseline="30000" dirty="0">
              <a:solidFill>
                <a:schemeClr val="bg1"/>
              </a:solidFill>
              <a:latin typeface="Arial Narrow" panose="020B0606020202030204" pitchFamily="34" charset="0"/>
            </a:endParaRPr>
          </a:p>
          <a:p>
            <a:pPr algn="ctr">
              <a:spcBef>
                <a:spcPct val="0"/>
              </a:spcBef>
              <a:buFontTx/>
              <a:buNone/>
              <a:defRPr/>
            </a:pPr>
            <a:r>
              <a:rPr lang="en-US" altLang="en-US" sz="3000" b="1" dirty="0" smtClean="0">
                <a:solidFill>
                  <a:schemeClr val="bg1"/>
                </a:solidFill>
                <a:latin typeface="Arial Narrow" panose="020B0606020202030204" pitchFamily="34" charset="0"/>
              </a:rPr>
              <a:t>Content knowledge</a:t>
            </a:r>
          </a:p>
          <a:p>
            <a:pPr algn="ctr">
              <a:spcBef>
                <a:spcPct val="0"/>
              </a:spcBef>
              <a:buFontTx/>
              <a:buNone/>
              <a:defRPr/>
            </a:pPr>
            <a:r>
              <a:rPr lang="en-US" altLang="en-US" sz="3000" b="1" dirty="0" smtClean="0">
                <a:solidFill>
                  <a:schemeClr val="bg1"/>
                </a:solidFill>
                <a:latin typeface="Arial Narrow" panose="020B0606020202030204" pitchFamily="34" charset="0"/>
              </a:rPr>
              <a:t>Strategies &amp; approaches</a:t>
            </a:r>
          </a:p>
          <a:p>
            <a:pPr algn="ctr">
              <a:spcBef>
                <a:spcPct val="0"/>
              </a:spcBef>
              <a:buFontTx/>
              <a:buNone/>
              <a:defRPr/>
            </a:pPr>
            <a:r>
              <a:rPr lang="en-US" altLang="en-US" sz="3000" b="1" dirty="0" smtClean="0">
                <a:solidFill>
                  <a:schemeClr val="bg1"/>
                </a:solidFill>
                <a:latin typeface="Arial Narrow" panose="020B0606020202030204" pitchFamily="34" charset="0"/>
              </a:rPr>
              <a:t>Materials &amp; Resources </a:t>
            </a:r>
          </a:p>
          <a:p>
            <a:pPr algn="ctr">
              <a:spcBef>
                <a:spcPct val="0"/>
              </a:spcBef>
              <a:buFontTx/>
              <a:buNone/>
              <a:defRPr/>
            </a:pPr>
            <a:r>
              <a:rPr lang="en-US" altLang="en-US" sz="3000" b="1" dirty="0" smtClean="0">
                <a:solidFill>
                  <a:schemeClr val="bg1"/>
                </a:solidFill>
                <a:latin typeface="Arial Narrow" panose="020B0606020202030204" pitchFamily="34" charset="0"/>
              </a:rPr>
              <a:t>Attitudes </a:t>
            </a:r>
          </a:p>
          <a:p>
            <a:pPr algn="ctr">
              <a:spcBef>
                <a:spcPct val="0"/>
              </a:spcBef>
              <a:buFontTx/>
              <a:buNone/>
              <a:defRPr/>
            </a:pPr>
            <a:r>
              <a:rPr lang="en-US" altLang="en-US" sz="3000" b="1" dirty="0" err="1" smtClean="0">
                <a:solidFill>
                  <a:schemeClr val="bg1"/>
                </a:solidFill>
                <a:latin typeface="Arial Narrow" panose="020B0606020202030204" pitchFamily="34" charset="0"/>
              </a:rPr>
              <a:t>Lanada</a:t>
            </a:r>
            <a:r>
              <a:rPr lang="en-US" altLang="en-US" sz="3000" b="1" dirty="0" smtClean="0">
                <a:solidFill>
                  <a:schemeClr val="bg1"/>
                </a:solidFill>
                <a:latin typeface="Arial Narrow" panose="020B0606020202030204" pitchFamily="34" charset="0"/>
              </a:rPr>
              <a:t>, 2017, Teachers in High Poverty Schools</a:t>
            </a: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1331" y="119777"/>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82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A view from the side</a:t>
            </a:r>
            <a:endParaRPr lang="en-US" altLang="en-US" sz="2800" b="1" dirty="0">
              <a:solidFill>
                <a:srgbClr val="002060"/>
              </a:solidFill>
              <a:latin typeface="Arial" charset="0"/>
              <a:ea typeface="Arial" charset="0"/>
              <a:cs typeface="Arial" charset="0"/>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71600"/>
            <a:ext cx="7680460" cy="4191390"/>
          </a:xfrm>
        </p:spPr>
      </p:pic>
    </p:spTree>
    <p:extLst>
      <p:ext uri="{BB962C8B-B14F-4D97-AF65-F5344CB8AC3E}">
        <p14:creationId xmlns:p14="http://schemas.microsoft.com/office/powerpoint/2010/main" val="336534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Equity</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41610" y="1371600"/>
            <a:ext cx="8902390" cy="4572000"/>
          </a:xfrm>
        </p:spPr>
        <p:txBody>
          <a:bodyPr/>
          <a:lstStyle/>
          <a:p>
            <a:pPr marL="0" indent="0">
              <a:buNone/>
            </a:pPr>
            <a:r>
              <a:rPr lang="en-US" sz="2400" dirty="0">
                <a:solidFill>
                  <a:srgbClr val="002060"/>
                </a:solidFill>
              </a:rPr>
              <a:t>Canada, Denmark, PRC (Hong Kong &amp; Macao) highest levels of performance &amp; achieve </a:t>
            </a:r>
            <a:r>
              <a:rPr lang="en-US" sz="2400" dirty="0" smtClean="0">
                <a:solidFill>
                  <a:srgbClr val="002060"/>
                </a:solidFill>
              </a:rPr>
              <a:t>equity</a:t>
            </a:r>
          </a:p>
          <a:p>
            <a:pPr marL="0" indent="0">
              <a:buNone/>
            </a:pPr>
            <a:endParaRPr lang="en-US" sz="2400" dirty="0" smtClean="0">
              <a:solidFill>
                <a:srgbClr val="002060"/>
              </a:solidFill>
            </a:endParaRPr>
          </a:p>
          <a:p>
            <a:r>
              <a:rPr lang="en-US" sz="2600" dirty="0" smtClean="0">
                <a:solidFill>
                  <a:srgbClr val="002060"/>
                </a:solidFill>
              </a:rPr>
              <a:t>SES Matters - Socio-economically disadvantaged students are  3x less likely to achieve proficient performance</a:t>
            </a:r>
          </a:p>
          <a:p>
            <a:r>
              <a:rPr lang="en-US" sz="2600" dirty="0" smtClean="0">
                <a:solidFill>
                  <a:srgbClr val="002060"/>
                </a:solidFill>
              </a:rPr>
              <a:t>USA achieve the highest increases in closing equity gaps </a:t>
            </a:r>
          </a:p>
          <a:p>
            <a:r>
              <a:rPr lang="en-US" sz="2600" dirty="0" smtClean="0">
                <a:solidFill>
                  <a:srgbClr val="002060"/>
                </a:solidFill>
              </a:rPr>
              <a:t>Immigrants – less likely than native born to achieve proficiency SES being equal</a:t>
            </a:r>
          </a:p>
          <a:p>
            <a:pPr lvl="1"/>
            <a:r>
              <a:rPr lang="en-US" sz="2600" dirty="0" smtClean="0">
                <a:solidFill>
                  <a:srgbClr val="002060"/>
                </a:solidFill>
              </a:rPr>
              <a:t>24% are considered resilient</a:t>
            </a:r>
          </a:p>
          <a:p>
            <a:pPr lvl="1"/>
            <a:endParaRPr lang="en-US" sz="2400" dirty="0">
              <a:solidFill>
                <a:srgbClr val="002060"/>
              </a:solidFill>
            </a:endParaRPr>
          </a:p>
          <a:p>
            <a:pPr marL="0" indent="0">
              <a:buNone/>
            </a:pPr>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59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Equity – Imperative to Close Gaps</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62054" y="1510816"/>
            <a:ext cx="8229600" cy="4191000"/>
          </a:xfrm>
        </p:spPr>
        <p:txBody>
          <a:bodyPr/>
          <a:lstStyle/>
          <a:p>
            <a:r>
              <a:rPr lang="en-US" altLang="en-US" sz="3600" dirty="0" smtClean="0">
                <a:solidFill>
                  <a:srgbClr val="002060"/>
                </a:solidFill>
                <a:latin typeface="Arial" charset="0"/>
                <a:ea typeface="ＭＳ Ｐゴシック" charset="-128"/>
                <a:cs typeface="Arial" charset="0"/>
              </a:rPr>
              <a:t>SES</a:t>
            </a:r>
          </a:p>
          <a:p>
            <a:pPr lvl="1"/>
            <a:r>
              <a:rPr lang="en-US" altLang="en-US" dirty="0" smtClean="0">
                <a:solidFill>
                  <a:srgbClr val="002060"/>
                </a:solidFill>
                <a:latin typeface="Arial" charset="0"/>
                <a:ea typeface="ＭＳ Ｐゴシック" charset="-128"/>
                <a:cs typeface="Arial" charset="0"/>
              </a:rPr>
              <a:t>Generational, situational</a:t>
            </a:r>
          </a:p>
          <a:p>
            <a:r>
              <a:rPr lang="en-US" sz="3600" dirty="0">
                <a:solidFill>
                  <a:srgbClr val="002060"/>
                </a:solidFill>
              </a:rPr>
              <a:t>Gender</a:t>
            </a:r>
          </a:p>
          <a:p>
            <a:r>
              <a:rPr lang="en-US" sz="3600" dirty="0">
                <a:solidFill>
                  <a:srgbClr val="002060"/>
                </a:solidFill>
              </a:rPr>
              <a:t>Immigrants &amp; Refugees</a:t>
            </a:r>
          </a:p>
          <a:p>
            <a:r>
              <a:rPr lang="en-US" sz="3600" dirty="0">
                <a:solidFill>
                  <a:srgbClr val="002060"/>
                </a:solidFill>
              </a:rPr>
              <a:t>Special Education</a:t>
            </a:r>
          </a:p>
          <a:p>
            <a:pPr marL="0" indent="0">
              <a:buNone/>
            </a:pPr>
            <a:endParaRPr lang="en-US" altLang="en-US" sz="36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1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62138" y="152400"/>
            <a:ext cx="7281862" cy="1143000"/>
          </a:xfrm>
        </p:spPr>
        <p:txBody>
          <a:bodyPr/>
          <a:lstStyle/>
          <a:p>
            <a:r>
              <a:rPr lang="en-US" altLang="en-US" sz="2800" b="1" dirty="0" smtClean="0">
                <a:solidFill>
                  <a:srgbClr val="002060"/>
                </a:solidFill>
                <a:latin typeface="Arial" charset="0"/>
                <a:ea typeface="Arial" charset="0"/>
                <a:cs typeface="Arial" charset="0"/>
              </a:rPr>
              <a:t>For students with Special Needs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59346" y="1342747"/>
            <a:ext cx="6894053" cy="446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582442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Equity Issues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r>
              <a:rPr lang="en-US" sz="2800" dirty="0">
                <a:solidFill>
                  <a:srgbClr val="002060"/>
                </a:solidFill>
              </a:rPr>
              <a:t>"Children in poverty are more likely to experience trauma and toxic stress, have less access to early learning experiences and hear 30 million fewer words by age 3 than affluent children," Sara Mead, Bellwether Education Partners, on the impact of Head Start. Mead has conducted extensive research on Head Start and other early learning childhood policies</a:t>
            </a:r>
            <a:r>
              <a:rPr lang="en-US" sz="2800" b="1" dirty="0">
                <a:solidFill>
                  <a:srgbClr val="002060"/>
                </a:solidFill>
              </a:rPr>
              <a:t>.</a:t>
            </a:r>
            <a:r>
              <a:rPr lang="en-US" sz="2800" dirty="0">
                <a:solidFill>
                  <a:srgbClr val="002060"/>
                </a:solidFill>
              </a:rPr>
              <a:t> </a:t>
            </a:r>
            <a:endParaRPr lang="en-US" sz="2800" dirty="0" smtClean="0">
              <a:solidFill>
                <a:srgbClr val="002060"/>
              </a:solidFill>
            </a:endParaRPr>
          </a:p>
          <a:p>
            <a:pPr lvl="1"/>
            <a:r>
              <a:rPr lang="en-US" sz="2400" dirty="0">
                <a:solidFill>
                  <a:srgbClr val="002060"/>
                </a:solidFill>
              </a:rPr>
              <a:t>http://www.usnews.com/news/articles/2015/10/07/preschool-program-for-low-income-students-lacks-sustained-benefits</a:t>
            </a:r>
          </a:p>
          <a:p>
            <a:pPr lvl="1"/>
            <a:endParaRPr lang="en-US" sz="2400" dirty="0">
              <a:solidFill>
                <a:schemeClr val="tx1"/>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123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6858000" y="6457950"/>
            <a:ext cx="21336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E9F3CC-1226-6A43-80C2-1D4B249DD076}" type="slidenum">
              <a:rPr lang="en-US" altLang="x-none">
                <a:solidFill>
                  <a:srgbClr val="061947"/>
                </a:solidFill>
                <a:latin typeface="Helvetica" charset="0"/>
              </a:rPr>
              <a:pPr/>
              <a:t>4</a:t>
            </a:fld>
            <a:endParaRPr lang="en-US" altLang="x-none">
              <a:solidFill>
                <a:srgbClr val="061947"/>
              </a:solidFill>
              <a:latin typeface="Helvetica" charset="0"/>
            </a:endParaRPr>
          </a:p>
        </p:txBody>
      </p:sp>
      <p:sp>
        <p:nvSpPr>
          <p:cNvPr id="11" name="Rectangle 10"/>
          <p:cNvSpPr>
            <a:spLocks noChangeArrowheads="1"/>
          </p:cNvSpPr>
          <p:nvPr/>
        </p:nvSpPr>
        <p:spPr bwMode="auto">
          <a:xfrm>
            <a:off x="381000" y="7938"/>
            <a:ext cx="8763000" cy="6019800"/>
          </a:xfrm>
          <a:prstGeom prst="rect">
            <a:avLst/>
          </a:prstGeom>
          <a:solidFill>
            <a:srgbClr val="1EB1C0"/>
          </a:solidFill>
          <a:ln w="9525">
            <a:solidFill>
              <a:srgbClr val="4F81BD"/>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accent5">
                  <a:lumMod val="50000"/>
                </a:schemeClr>
              </a:solidFill>
              <a:latin typeface="+mn-lt"/>
              <a:ea typeface="+mn-ea"/>
            </a:endParaRPr>
          </a:p>
        </p:txBody>
      </p:sp>
      <p:sp>
        <p:nvSpPr>
          <p:cNvPr id="33795" name="object 5"/>
          <p:cNvSpPr>
            <a:spLocks/>
          </p:cNvSpPr>
          <p:nvPr/>
        </p:nvSpPr>
        <p:spPr bwMode="auto">
          <a:xfrm flipV="1">
            <a:off x="0" y="0"/>
            <a:ext cx="381000" cy="6858000"/>
          </a:xfrm>
          <a:custGeom>
            <a:avLst/>
            <a:gdLst>
              <a:gd name="T0" fmla="*/ 0 w 5029200"/>
              <a:gd name="T1" fmla="*/ 0 h 385445"/>
              <a:gd name="T2" fmla="*/ 0 w 5029200"/>
              <a:gd name="T3" fmla="*/ 0 h 385445"/>
              <a:gd name="T4" fmla="*/ 0 w 5029200"/>
              <a:gd name="T5" fmla="*/ 2147483646 h 385445"/>
              <a:gd name="T6" fmla="*/ 0 w 5029200"/>
              <a:gd name="T7" fmla="*/ 2147483646 h 385445"/>
              <a:gd name="T8" fmla="*/ 0 w 5029200"/>
              <a:gd name="T9" fmla="*/ 0 h 385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9200" h="385445">
                <a:moveTo>
                  <a:pt x="5029200" y="0"/>
                </a:moveTo>
                <a:lnTo>
                  <a:pt x="0" y="0"/>
                </a:lnTo>
                <a:lnTo>
                  <a:pt x="0" y="385394"/>
                </a:lnTo>
                <a:lnTo>
                  <a:pt x="5029200" y="385394"/>
                </a:lnTo>
                <a:lnTo>
                  <a:pt x="5029200" y="0"/>
                </a:lnTo>
                <a:close/>
              </a:path>
            </a:pathLst>
          </a:custGeom>
          <a:solidFill>
            <a:srgbClr val="002F6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p:cNvSpPr txBox="1">
            <a:spLocks noChangeArrowheads="1"/>
          </p:cNvSpPr>
          <p:nvPr/>
        </p:nvSpPr>
        <p:spPr bwMode="auto">
          <a:xfrm>
            <a:off x="381001" y="1062071"/>
            <a:ext cx="860663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61947"/>
                </a:solidFill>
                <a:latin typeface="Helvetica" charset="0"/>
                <a:ea typeface="ＭＳ Ｐゴシック" charset="-128"/>
              </a:defRPr>
            </a:lvl1pPr>
            <a:lvl2pPr marL="742950" indent="-285750">
              <a:spcBef>
                <a:spcPct val="20000"/>
              </a:spcBef>
              <a:buChar char="–"/>
              <a:defRPr sz="2800">
                <a:solidFill>
                  <a:srgbClr val="061947"/>
                </a:solidFill>
                <a:latin typeface="Helvetica" charset="0"/>
                <a:ea typeface="ＭＳ Ｐゴシック" charset="-128"/>
              </a:defRPr>
            </a:lvl2pPr>
            <a:lvl3pPr marL="1143000" indent="-228600">
              <a:spcBef>
                <a:spcPct val="20000"/>
              </a:spcBef>
              <a:buChar char="•"/>
              <a:defRPr sz="2400">
                <a:solidFill>
                  <a:srgbClr val="061947"/>
                </a:solidFill>
                <a:latin typeface="Helvetica" charset="0"/>
                <a:ea typeface="ＭＳ Ｐゴシック" charset="-128"/>
              </a:defRPr>
            </a:lvl3pPr>
            <a:lvl4pPr marL="1600200" indent="-228600">
              <a:spcBef>
                <a:spcPct val="20000"/>
              </a:spcBef>
              <a:buChar char="–"/>
              <a:defRPr sz="2000">
                <a:solidFill>
                  <a:srgbClr val="061947"/>
                </a:solidFill>
                <a:latin typeface="Helvetica" charset="0"/>
                <a:ea typeface="ＭＳ Ｐゴシック" charset="-128"/>
              </a:defRPr>
            </a:lvl4pPr>
            <a:lvl5pPr marL="2057400" indent="-228600">
              <a:spcBef>
                <a:spcPct val="20000"/>
              </a:spcBef>
              <a:buChar char="»"/>
              <a:defRPr sz="2000">
                <a:solidFill>
                  <a:srgbClr val="061947"/>
                </a:solidFill>
                <a:latin typeface="Helvetica" charset="0"/>
                <a:ea typeface="ＭＳ Ｐゴシック" charset="-128"/>
              </a:defRPr>
            </a:lvl5pPr>
            <a:lvl6pPr marL="2514600" indent="-228600" eaLnBrk="0" fontAlgn="base" hangingPunct="0">
              <a:spcBef>
                <a:spcPct val="20000"/>
              </a:spcBef>
              <a:spcAft>
                <a:spcPct val="0"/>
              </a:spcAft>
              <a:buChar char="»"/>
              <a:defRPr sz="2000">
                <a:solidFill>
                  <a:srgbClr val="061947"/>
                </a:solidFill>
                <a:latin typeface="Helvetica" charset="0"/>
                <a:ea typeface="ＭＳ Ｐゴシック" charset="-128"/>
              </a:defRPr>
            </a:lvl6pPr>
            <a:lvl7pPr marL="2971800" indent="-228600" eaLnBrk="0" fontAlgn="base" hangingPunct="0">
              <a:spcBef>
                <a:spcPct val="20000"/>
              </a:spcBef>
              <a:spcAft>
                <a:spcPct val="0"/>
              </a:spcAft>
              <a:buChar char="»"/>
              <a:defRPr sz="2000">
                <a:solidFill>
                  <a:srgbClr val="061947"/>
                </a:solidFill>
                <a:latin typeface="Helvetica" charset="0"/>
                <a:ea typeface="ＭＳ Ｐゴシック" charset="-128"/>
              </a:defRPr>
            </a:lvl7pPr>
            <a:lvl8pPr marL="3429000" indent="-228600" eaLnBrk="0" fontAlgn="base" hangingPunct="0">
              <a:spcBef>
                <a:spcPct val="20000"/>
              </a:spcBef>
              <a:spcAft>
                <a:spcPct val="0"/>
              </a:spcAft>
              <a:buChar char="»"/>
              <a:defRPr sz="2000">
                <a:solidFill>
                  <a:srgbClr val="061947"/>
                </a:solidFill>
                <a:latin typeface="Helvetica" charset="0"/>
                <a:ea typeface="ＭＳ Ｐゴシック" charset="-128"/>
              </a:defRPr>
            </a:lvl8pPr>
            <a:lvl9pPr marL="3886200" indent="-228600" eaLnBrk="0" fontAlgn="base" hangingPunct="0">
              <a:spcBef>
                <a:spcPct val="20000"/>
              </a:spcBef>
              <a:spcAft>
                <a:spcPct val="0"/>
              </a:spcAft>
              <a:buChar char="»"/>
              <a:defRPr sz="2000">
                <a:solidFill>
                  <a:srgbClr val="061947"/>
                </a:solidFill>
                <a:latin typeface="Helvetica" charset="0"/>
                <a:ea typeface="ＭＳ Ｐゴシック" charset="-128"/>
              </a:defRPr>
            </a:lvl9pPr>
          </a:lstStyle>
          <a:p>
            <a:pPr algn="ctr">
              <a:spcBef>
                <a:spcPct val="0"/>
              </a:spcBef>
              <a:buFontTx/>
              <a:buNone/>
              <a:defRPr/>
            </a:pPr>
            <a:r>
              <a:rPr lang="en-CA" sz="5500" b="1" dirty="0">
                <a:solidFill>
                  <a:schemeClr val="bg1"/>
                </a:solidFill>
                <a:latin typeface="Arial Narrow" panose="020B0606020202030204" pitchFamily="34" charset="0"/>
              </a:rPr>
              <a:t>“To ensure inclusive and equitable quality education and promote lifelong learning opportunities for all</a:t>
            </a:r>
            <a:r>
              <a:rPr lang="en-CA" sz="5500" b="1" dirty="0" smtClean="0">
                <a:solidFill>
                  <a:schemeClr val="bg1"/>
                </a:solidFill>
                <a:latin typeface="Arial Narrow" panose="020B0606020202030204" pitchFamily="34" charset="0"/>
              </a:rPr>
              <a:t>”</a:t>
            </a:r>
          </a:p>
          <a:p>
            <a:pPr algn="ctr">
              <a:spcBef>
                <a:spcPct val="0"/>
              </a:spcBef>
              <a:buFontTx/>
              <a:buNone/>
              <a:defRPr/>
            </a:pPr>
            <a:endParaRPr lang="en-US" altLang="en-US" sz="4800" b="1" baseline="30000" dirty="0">
              <a:solidFill>
                <a:schemeClr val="bg1"/>
              </a:solidFill>
              <a:latin typeface="Arial Narrow" panose="020B0606020202030204" pitchFamily="34" charset="0"/>
            </a:endParaRPr>
          </a:p>
          <a:p>
            <a:pPr algn="ctr">
              <a:spcBef>
                <a:spcPct val="0"/>
              </a:spcBef>
              <a:buFontTx/>
              <a:buNone/>
              <a:defRPr/>
            </a:pPr>
            <a:r>
              <a:rPr lang="en-US" altLang="en-US" sz="3000" b="1" dirty="0" smtClean="0">
                <a:solidFill>
                  <a:schemeClr val="bg1"/>
                </a:solidFill>
                <a:latin typeface="Arial Narrow" charset="0"/>
              </a:rPr>
              <a:t>4th UN Goal for Sustainable Development </a:t>
            </a:r>
            <a:r>
              <a:rPr lang="en-US" altLang="en-US" sz="3000" b="1" baseline="30000" dirty="0" smtClean="0">
                <a:solidFill>
                  <a:schemeClr val="bg1"/>
                </a:solidFill>
                <a:latin typeface="Arial Narrow" charset="0"/>
              </a:rPr>
              <a:t> </a:t>
            </a:r>
            <a:endParaRPr lang="en-GB" altLang="en-US" sz="3000" b="1" baseline="30000" dirty="0" smtClean="0">
              <a:solidFill>
                <a:schemeClr val="bg1"/>
              </a:solidFill>
              <a:latin typeface="Arial" charset="0"/>
            </a:endParaRPr>
          </a:p>
        </p:txBody>
      </p:sp>
      <p:pic>
        <p:nvPicPr>
          <p:cNvPr id="16"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1331" y="158864"/>
            <a:ext cx="922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74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PISA 2015 – Equity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pPr marL="0" indent="0">
              <a:buNone/>
            </a:pPr>
            <a:r>
              <a:rPr lang="en-US" altLang="en-US" sz="2800" dirty="0" smtClean="0">
                <a:solidFill>
                  <a:srgbClr val="002060"/>
                </a:solidFill>
                <a:latin typeface="Arial" charset="0"/>
                <a:ea typeface="ＭＳ Ｐゴシック" charset="-128"/>
                <a:cs typeface="Arial" charset="0"/>
              </a:rPr>
              <a:t>Not a Predetermined Future</a:t>
            </a:r>
          </a:p>
          <a:p>
            <a:r>
              <a:rPr lang="en-US" sz="2800" dirty="0">
                <a:solidFill>
                  <a:srgbClr val="002060"/>
                </a:solidFill>
              </a:rPr>
              <a:t>Disadvantaged students in OECD countries are, on average, almost 3 times more likely to be low performers than advantaged students. They also tend to spend 35 minutes per week less in regular science lessons, are twice as likely to have repeated a grade by the time they sit the PISA test, and almost three times more likely to be enrolled in a vocational rather than an academic track. Canada tries to balance equity &amp; excellence.</a:t>
            </a: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459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dirty="0" smtClean="0">
                <a:latin typeface="Arial" charset="0"/>
                <a:ea typeface="Arial" charset="0"/>
                <a:cs typeface="Arial" charset="0"/>
              </a:rPr>
              <a:t>Ontario’s Experience</a:t>
            </a:r>
            <a:endParaRPr lang="en-US" sz="2800" dirty="0">
              <a:latin typeface="Arial" charset="0"/>
              <a:ea typeface="Arial" charset="0"/>
              <a:cs typeface="Arial" charset="0"/>
            </a:endParaRPr>
          </a:p>
        </p:txBody>
      </p:sp>
      <p:sp>
        <p:nvSpPr>
          <p:cNvPr id="3" name="Content Placeholder 2"/>
          <p:cNvSpPr>
            <a:spLocks noGrp="1"/>
          </p:cNvSpPr>
          <p:nvPr>
            <p:ph idx="1"/>
          </p:nvPr>
        </p:nvSpPr>
        <p:spPr>
          <a:xfrm>
            <a:off x="609600" y="1404257"/>
            <a:ext cx="8229600" cy="4343400"/>
          </a:xfrm>
        </p:spPr>
        <p:txBody>
          <a:bodyPr/>
          <a:lstStyle/>
          <a:p>
            <a:pPr marL="0" indent="0">
              <a:buNone/>
            </a:pPr>
            <a:r>
              <a:rPr lang="en-US" sz="2800" dirty="0" smtClean="0"/>
              <a:t>Based on Need – Not Punishment</a:t>
            </a:r>
          </a:p>
          <a:p>
            <a:pPr marL="0" indent="0">
              <a:buNone/>
            </a:pPr>
            <a:endParaRPr lang="en-US" sz="2800" dirty="0" smtClean="0"/>
          </a:p>
          <a:p>
            <a:r>
              <a:rPr lang="en-US" sz="2800" dirty="0" smtClean="0"/>
              <a:t>Give additional funding, resources and support to schools of underserved students</a:t>
            </a:r>
          </a:p>
          <a:p>
            <a:r>
              <a:rPr lang="en-US" sz="2800" dirty="0" smtClean="0"/>
              <a:t>Literacy &amp; Numeracy Secretariat</a:t>
            </a:r>
          </a:p>
          <a:p>
            <a:r>
              <a:rPr lang="en-US" sz="2800" dirty="0" smtClean="0"/>
              <a:t>Schools on the Move (EQAO)</a:t>
            </a:r>
          </a:p>
          <a:p>
            <a:r>
              <a:rPr lang="en-US" sz="2800" dirty="0" smtClean="0"/>
              <a:t>Create targeted interventions – Model Schools</a:t>
            </a:r>
            <a:endParaRPr lang="en-US" sz="2800" dirty="0"/>
          </a:p>
        </p:txBody>
      </p:sp>
      <p:sp>
        <p:nvSpPr>
          <p:cNvPr id="4" name="Slide Number Placeholder 3"/>
          <p:cNvSpPr>
            <a:spLocks noGrp="1"/>
          </p:cNvSpPr>
          <p:nvPr>
            <p:ph type="sldNum" sz="quarter" idx="10"/>
          </p:nvPr>
        </p:nvSpPr>
        <p:spPr/>
        <p:txBody>
          <a:bodyPr/>
          <a:lstStyle/>
          <a:p>
            <a:fld id="{A3A49DE0-CA37-0A42-86A7-78C30DBEC011}" type="slidenum">
              <a:rPr lang="en-US" smtClean="0"/>
              <a:t>41</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1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62138" y="152400"/>
            <a:ext cx="7281862" cy="1143000"/>
          </a:xfrm>
        </p:spPr>
        <p:txBody>
          <a:bodyPr/>
          <a:lstStyle/>
          <a:p>
            <a:r>
              <a:rPr lang="en-US" sz="2800" dirty="0">
                <a:solidFill>
                  <a:srgbClr val="002060"/>
                </a:solidFill>
              </a:rPr>
              <a:t>Low Performing Students: Why They Fall Behind &amp; How to Help Them –OECD, 2016</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pPr marL="0" indent="0">
              <a:buNone/>
            </a:pPr>
            <a:r>
              <a:rPr lang="en-US" altLang="en-US" sz="2800" dirty="0" smtClean="0">
                <a:solidFill>
                  <a:srgbClr val="002060"/>
                </a:solidFill>
                <a:latin typeface="Arial" charset="0"/>
                <a:ea typeface="ＭＳ Ｐゴシック" charset="-128"/>
                <a:cs typeface="Arial" charset="0"/>
              </a:rPr>
              <a:t>To overcome Multiple Risk Factors</a:t>
            </a:r>
          </a:p>
          <a:p>
            <a:r>
              <a:rPr lang="en-US" sz="2800" dirty="0" smtClean="0">
                <a:solidFill>
                  <a:srgbClr val="002060"/>
                </a:solidFill>
              </a:rPr>
              <a:t>High expectations with targeted, evidence-based supports</a:t>
            </a:r>
            <a:endParaRPr lang="en-US" sz="2800" dirty="0">
              <a:solidFill>
                <a:srgbClr val="002060"/>
              </a:solidFill>
            </a:endParaRPr>
          </a:p>
          <a:p>
            <a:r>
              <a:rPr lang="en-US" sz="2800" dirty="0" smtClean="0">
                <a:solidFill>
                  <a:srgbClr val="002060"/>
                </a:solidFill>
              </a:rPr>
              <a:t>Enlist Community </a:t>
            </a:r>
            <a:r>
              <a:rPr lang="en-US" sz="2800" dirty="0">
                <a:solidFill>
                  <a:srgbClr val="002060"/>
                </a:solidFill>
              </a:rPr>
              <a:t>&amp; Parental Involvement</a:t>
            </a:r>
          </a:p>
          <a:p>
            <a:r>
              <a:rPr lang="en-US" sz="2800" dirty="0" smtClean="0">
                <a:solidFill>
                  <a:srgbClr val="002060"/>
                </a:solidFill>
              </a:rPr>
              <a:t>Special </a:t>
            </a:r>
            <a:r>
              <a:rPr lang="en-US" sz="2800" dirty="0">
                <a:solidFill>
                  <a:srgbClr val="002060"/>
                </a:solidFill>
              </a:rPr>
              <a:t>programs including </a:t>
            </a:r>
            <a:r>
              <a:rPr lang="en-US" sz="2800" dirty="0" smtClean="0">
                <a:solidFill>
                  <a:srgbClr val="002060"/>
                </a:solidFill>
              </a:rPr>
              <a:t>remedial - RTI</a:t>
            </a:r>
            <a:endParaRPr lang="en-US" sz="2800" dirty="0">
              <a:solidFill>
                <a:srgbClr val="002060"/>
              </a:solidFill>
            </a:endParaRPr>
          </a:p>
          <a:p>
            <a:r>
              <a:rPr lang="en-US" sz="2800" dirty="0">
                <a:solidFill>
                  <a:srgbClr val="002060"/>
                </a:solidFill>
              </a:rPr>
              <a:t>Reduce inequalities </a:t>
            </a:r>
            <a:r>
              <a:rPr lang="en-US" sz="2800" dirty="0" smtClean="0">
                <a:solidFill>
                  <a:srgbClr val="002060"/>
                </a:solidFill>
              </a:rPr>
              <a:t>in </a:t>
            </a:r>
            <a:r>
              <a:rPr lang="en-US" sz="2800" dirty="0">
                <a:solidFill>
                  <a:srgbClr val="002060"/>
                </a:solidFill>
              </a:rPr>
              <a:t>Early Education</a:t>
            </a:r>
          </a:p>
          <a:p>
            <a:r>
              <a:rPr lang="en-US" sz="2800" dirty="0">
                <a:solidFill>
                  <a:srgbClr val="002060"/>
                </a:solidFill>
              </a:rPr>
              <a:t>Gendered interventions</a:t>
            </a:r>
          </a:p>
          <a:p>
            <a:r>
              <a:rPr lang="en-US" sz="2800" dirty="0">
                <a:solidFill>
                  <a:srgbClr val="002060"/>
                </a:solidFill>
              </a:rPr>
              <a:t>B</a:t>
            </a:r>
            <a:r>
              <a:rPr lang="en-US" sz="2800" dirty="0" smtClean="0">
                <a:solidFill>
                  <a:srgbClr val="002060"/>
                </a:solidFill>
              </a:rPr>
              <a:t>FLL </a:t>
            </a:r>
            <a:r>
              <a:rPr lang="en-US" sz="2800" dirty="0">
                <a:solidFill>
                  <a:srgbClr val="002060"/>
                </a:solidFill>
              </a:rPr>
              <a:t>– </a:t>
            </a:r>
            <a:r>
              <a:rPr lang="en-US" sz="2800" dirty="0" err="1" smtClean="0">
                <a:solidFill>
                  <a:srgbClr val="002060"/>
                </a:solidFill>
              </a:rPr>
              <a:t>Blegium</a:t>
            </a:r>
            <a:r>
              <a:rPr lang="en-US" sz="2800" dirty="0" smtClean="0">
                <a:solidFill>
                  <a:srgbClr val="002060"/>
                </a:solidFill>
              </a:rPr>
              <a:t>/Flemish </a:t>
            </a:r>
            <a:r>
              <a:rPr lang="en-US" sz="2800" dirty="0">
                <a:solidFill>
                  <a:srgbClr val="002060"/>
                </a:solidFill>
              </a:rPr>
              <a:t>Language Learners</a:t>
            </a:r>
          </a:p>
          <a:p>
            <a:r>
              <a:rPr lang="en-US" sz="2800" dirty="0" smtClean="0">
                <a:solidFill>
                  <a:srgbClr val="002060"/>
                </a:solidFill>
              </a:rPr>
              <a:t>Optimism, Growth Mindset</a:t>
            </a:r>
            <a:endParaRPr lang="en-US" sz="28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79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62138" y="152400"/>
            <a:ext cx="7281862" cy="1143000"/>
          </a:xfrm>
        </p:spPr>
        <p:txBody>
          <a:bodyPr/>
          <a:lstStyle/>
          <a:p>
            <a:r>
              <a:rPr lang="en-US" altLang="en-US" sz="2800" b="1" dirty="0" smtClean="0">
                <a:solidFill>
                  <a:srgbClr val="002060"/>
                </a:solidFill>
                <a:latin typeface="Arial" charset="0"/>
                <a:ea typeface="Arial" charset="0"/>
                <a:cs typeface="Arial" charset="0"/>
              </a:rPr>
              <a:t>OECD, PISA, 2010</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3"/>
          <p:cNvGraphicFramePr>
            <a:graphicFrameLocks/>
          </p:cNvGraphicFramePr>
          <p:nvPr>
            <p:extLst>
              <p:ext uri="{D42A27DB-BD31-4B8C-83A1-F6EECF244321}">
                <p14:modId xmlns:p14="http://schemas.microsoft.com/office/powerpoint/2010/main" val="2224305756"/>
              </p:ext>
            </p:extLst>
          </p:nvPr>
        </p:nvGraphicFramePr>
        <p:xfrm>
          <a:off x="249044" y="1600200"/>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52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Embracing a Culture of Failure (Hattie)</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724400"/>
          </a:xfrm>
        </p:spPr>
        <p:txBody>
          <a:bodyPr/>
          <a:lstStyle/>
          <a:p>
            <a:r>
              <a:rPr lang="en-US" sz="2800" dirty="0" smtClean="0">
                <a:solidFill>
                  <a:srgbClr val="002060"/>
                </a:solidFill>
              </a:rPr>
              <a:t>Do you view failure as essential for successful feedback</a:t>
            </a:r>
          </a:p>
          <a:p>
            <a:r>
              <a:rPr lang="en-US" sz="2800" dirty="0">
                <a:solidFill>
                  <a:srgbClr val="002060"/>
                </a:solidFill>
              </a:rPr>
              <a:t> </a:t>
            </a:r>
            <a:r>
              <a:rPr lang="en-US" sz="2800" dirty="0" smtClean="0">
                <a:solidFill>
                  <a:srgbClr val="002060"/>
                </a:solidFill>
              </a:rPr>
              <a:t>How do you talk about mistakes? Do you ask where to next?</a:t>
            </a:r>
          </a:p>
          <a:p>
            <a:r>
              <a:rPr lang="en-US" sz="2800" dirty="0" smtClean="0">
                <a:solidFill>
                  <a:srgbClr val="002060"/>
                </a:solidFill>
              </a:rPr>
              <a:t>Do you give feedback on the task, the process and the self-regulation?</a:t>
            </a:r>
          </a:p>
          <a:p>
            <a:r>
              <a:rPr lang="en-US" sz="2800" dirty="0" smtClean="0">
                <a:solidFill>
                  <a:srgbClr val="002060"/>
                </a:solidFill>
              </a:rPr>
              <a:t>How do you reward achievement and/or effort?</a:t>
            </a:r>
          </a:p>
          <a:p>
            <a:r>
              <a:rPr lang="en-US" sz="2800" dirty="0" smtClean="0">
                <a:solidFill>
                  <a:srgbClr val="002060"/>
                </a:solidFill>
              </a:rPr>
              <a:t>How do you view your mistakes and feedback that others give you?</a:t>
            </a:r>
          </a:p>
          <a:p>
            <a:pPr marL="0" indent="0">
              <a:buNone/>
            </a:pPr>
            <a:endParaRPr lang="en-US" sz="2800" dirty="0" smtClean="0">
              <a:solidFill>
                <a:srgbClr val="002060"/>
              </a:solidFill>
            </a:endParaRPr>
          </a:p>
          <a:p>
            <a:endParaRPr lang="en-US" sz="28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Resilience and Growth Mindset</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724400"/>
          </a:xfrm>
        </p:spPr>
        <p:txBody>
          <a:bodyPr/>
          <a:lstStyle/>
          <a:p>
            <a:pPr marL="0" indent="0">
              <a:buNone/>
            </a:pPr>
            <a:endParaRPr lang="en-US" sz="2000" dirty="0" smtClean="0">
              <a:solidFill>
                <a:srgbClr val="002060"/>
              </a:solidFill>
            </a:endParaRPr>
          </a:p>
          <a:p>
            <a:endParaRPr lang="en-US" sz="28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png;base64,iVBORw0KGgoAAAANSUhEUgAAALEAAAC1CAYAAAAQuB7TAAAAAXNSR0IArs4c6QAAAARnQU1BAACxjwv8YQUAAAAJcEhZcwAADsMAAA7DAcdvqGQAAMQ/SURBVHhe7L0FgCVXmT1+nkt3v3bvaRl398lMJjbxECUBggUPEGxhYVkW9g8BFllYnGAhCXH3ZDLu3uMzPdLubs/lf85985LOZGIkEJbffj01z6puXTn3fOe791aV5eJ/fTgBWsL8/3/2/6pZTr3KDBT0xWmYGLlP8kfL6bv8Xc1yKkMWjy8/YbM5EI6ECeRUlt7JrP2fvRMmPNhgNf9H+b/VEoOFMEjAyY1vzGcbf9UeEe4TR8yg6CWs/P2IUCeywGpljpkFkws73wnA8b9bJv7P/hHNIgwLr9zs/BM44vwibn7UJ24JQTyBmP7nR+sIzPw94ZPMW9L0PnHJJZfhxhvfB6fThWg0mcm/b5b+z95pMy1O9IpNHXHybcLKfxY43ORiZ5KjBWDhIxAiiGNWsiDhI8T/nc1utyNC5fDnP9+JZ599JgniW275HH7605+ws+nj/9n/mTjOwBbNrR04cuAwervb4fHYMH7qZIwbM8n89k7b5z//BfzP//w0mdN4nPomJgfxf/Z/FuJGxuXfU08/h+99/ku469v/hvV//inu/uGt+PfPfw1/vv8x+A0Bpxz639+E11QMl/QS0sME8j+bKSCJn/ozwUnyS1P3ejl9M770VMX8v2aqn1giYuohSj7bvGknfnvrtzG0815clL0P11ecwOXFzRiufhq/vPV7WLdqM+IxYeadqS/h9WUgTkrjfz5TERMJ9dgI30QYuJ4CtIKTOFvKbNxLbWE6sbzRP19nfqMmTFjggj8Qwua1a2BtqcGHl+Xh+uUZWDIugBuWpuMj5xQi2noI9915NyVGP49657FzCsT/nKaYw8IAxcIwWoCO84s4dX9McYuFQCaYLQS32QRu8///m3HBS2WPIxLsR39THaYVpWF0roMKYxDhgUEkQgOYWe7BgnI3Du/agoaW1uTB77D9U4NYTaOGicHBSNoJO2xm4EjDR1aLCxabS4Oe3EtuNGb2TfyzV8lpJpec2uSpxKwWVspQ5zAc8SDfBYyDssSdiIdiyHUCE/KdsIQJ9OGBZCK0ken8ve2fm4k1QI8wXxMIhaNorK/F9s3rsX7zVuytOYmO3n4Cl7C2edR2SMS4L+XH/0sm0JmgngB22zSVYUFLxzBaO/uR7o3DY2egR2zb2OFt+t3mRNTjgysvBzl5mclEaKmRLWnVkXr172H/1CBOUO/arBb09fXiyUcex/e++nV8/iMfx6c/+FF87RM34xff+wE2b9iCYT/ZxuIwssP6Dox7vlMmoAl8AqfNamNHj2F/9WH86Te3oad+FyaX2uBz2xjw2dBjSUdtMAdb29Owt90NOIow1BtBW0cn67efx4oskmlZrZRwf8fhWnW9b82fvwAXXrgi2dP+icxisSIaBh6970Hc8f2vo7B3P5aVRDEt2w9nTzP2bNiINeu2oGs4jJLyCuTmZPOgN1sHAv2rNdhLv73WXn9vS+VFQNMm5mxubcGD9z2Cn3znRzi05lFcO92KyyZb4XVGELRmY1eLD/fvCOD56i7UNvVisL8f+3ZtxfPPP49d1dVobetguhZ4PB7Y1SlGYClJC/o1+e7tqAnlWefevn3bPzeIVVnHaurxwj1/QdnwTnz+/FycVWHB3MowZk/IxOTyMrS2DuGBlRtxor0Nebk5GOjtRRsbdJCBTISAttlJOvRXCXYIMy2vUQ798bNR3JQf6iynN0xyVISBIw9S88UsPIYu2xLjFue+mvT/u5rJvGHfKAFgMygGujq78NSjj+En374Vz971ZxSEGvGeOR5cM8uOfDeDuXiMTOxE9wBjBuZ/cpkD5461YUGpBZmRdvibT+DQzt1Y+/xarF65Eju3bkd7WzfcXi9ycjLI8HZEeOpIXCNC1NiSGWT9twrkkSBWSolPf/qz+O///hGcTqr2fzLbu/cIfnXrt5Hb/gS+eUUJXCE7OqJW1EUdaB3wYvORAO7feQKtgRgqSyqQZtN0axQF+dkoKirFuNFjMW/RYkybNwf5RXmwU27ENDRH+aHFAy82ymltogaPCeD8s2kal8clCGRCwoDebmHveIsN+eYsCeLkOWPoH+zBM8+swsN33Ie6HdtR6RzABZM9WDbBifKsMDy2Qe4eRhQuAt+KIDteyOKGy0rtnAgaYA9FXQgErWjptaC+J4Ga7hD2tMVwfNADV0EZll54Nt574/swa+Zsc9ZQmCC2W0kKbx1nkUgEX/rSv+DnP//ZPy8TJ5srxuAkHYeO1mHDlm0IUNetPWHBbzb14o5NbVi5txUHm/rQG4piyD+M7p4OtHa3o62rEz5/HxZnDSDccgDPrlyDR595ASfr65FfXITCvGISKXWfWFYsTFYdCUcT1LDh4wRvgsGlzRaCxehEe5LB6cKt7ACyv7V2HBlgpTzGof0H8L1b/xt3/vyXSGveg+umxHHjkkwsm+hESWaQIAuyE2oNjY5XXqNwEHwuuiSnJQp7PMROGDPT0OlZFpTlxjGlIIJZlGozKuwoz7FgqLsN2zbtxMbNuxAKBTCmigThy2J6L608eyv2Ty0n1GgmOuZ7K+WA0+VA04lWPPjYamxv7sIR+rbaQBR9bKPOgRDaBocRZK+G1QGri6Czsw7iXlR5HPjwfC+Wjh1GjiuI5vp2PLNqK7bsPox0Xw7Gjh1tWEWLEtnMPFeyWXT+GCVDnBG/naxlJ7NHEUZnZy9CQ1Gkp3npyq1mRED5TOnSt9uUj1Re9Kq2jUajeOzxJ/Ff3/0htj/1KC4sjuAL5/hw0fQESrICsCOIUDSGqBb/sO401GY8DbMnnxJT36QXMmPq/D5KcEcSIdZ1mEAPw+2IoyjLiumlHswpz8DoDDvaGprw5OotaOoewpRJk5Gd7Uvm6y2W/Z8axAbArCQFF7UNJ/GnP/0ezz7xMErL3bjsPbNx8RXj8a4LJ+DKy2bivPNnYOyYIoQZWXe2DyAW0VATAUn2iTNSn1TmxrLxNswaZcXU0hwMDcfw3IZqbNi9H+FQCJMmVpHpfWwItXOyMeJs5DjP73RSbpC1Nu7Yid/+7l7c9/s7seHZZ1Ff34TsgkLk5+ea/XWk9W+kj2Mx9lRmzmG3o5Pe5be//R1+/KMfY/u2jbio0oqvXZKLyRUEeMRPXx8kQMPsYAlYqV+tLIPxFgZkeh8loOlVNNzGTqthS1s8QlaOqwtzFweLS+AHCeiYH1meKKaUOjChLAODQxE8u2YPOrv7MGnaJGRlZ5s6Usr/B+KRxkqR7jQLpem6X1i5Fj/4/q3Yuvlx6lknPnzzIrzn3XMxc0oRJk4qxISJxZgxsxjzFxZj+pQSVJQQVCELutr9CLHxw9S0Hqcbsws9yHN2I8fjx+iyAvSHrHhuzzHs3rWbkpHuc9o0eNPSTRZiCtzYyHaHHT29ffjT72/HXf/zK7Rueg4F/buQHTqMI4f2o/poI3x5+aisqOBRpyYY/srGNCaG1In5Rp1JXkh6XH3DbnegpqYGP/rRT/DrX/8KDQ11KKQn+OCCfJzFANeGYZaXOxKHGleX1BHT2ox21wxnMl2KI26qY74zG8uqvPM9/5nfLIoDeEyU6URjQXaGAAoybJheWYBwMISHVu9C0J6OmbNmIc3rIRB5jM77Ys7fuP3TgVjjwQm6NQvddzAYxSOPPIrf/ObHiASP4eMfX4BPfOZsjK3IYbMMIxoh48ovknUsliF43EBlVQHOWlpJcBeTQb04dqIfQ4FBWBjsLSpPQ1VelLsPItMDpKeno74VONzezaBxH+hTMXnKRKRnZLBJ2fisw562Xvzu17/Bw7/6PmaFDuLmRTZ84JwiXDy3ACU+D57ftB+7azowfdZM5Ob5WAIC4VQnTDbpmzDiSICKWzTrqHIRWlrhxaa0UyIdPLAb3/nWd/DHP/4Zfr+fqbtR4nbgqpmZGFdIoBNocQoeK+tOpxZA1Z9MVzAAltvXxrfaRLraV79rRbz2NYBWsJs8b4IkomBXgzCWaAQ+0ve4qiyc6BrGql11KCorx/RpU5gGq4/HmORUB0r/Ddo/IYhVyWGEqW0fe/Q5uu+fULN68M1vvRtnL58Apz3ASpbCS6PMiPCV78UA5rIEadMA9W0Uo8gYc+aWkzXi2L+vFcODfswutmJKUZwBDSubLjXd60Jv2IddJ3vJykHs2b0XwYAfEyZNQg7dZDASxj133IOHfvpdXDM2hC++qxQVFWmM3u0MMAMYCnlwrCuELQdbycZFWLBwFhnTzkIIBMpPCi1vzKguT20EQZx8SN1rtUmP27Gjuhrf/8/vYPOTjyHX40Eo7hQmUZJmwZWzqPtzg7CF/ZQFqgzKGsofSQaxrkCcysnLN0kLnU0boccvle3U7/pO6VnjLJMCXiEzAHhdARTlZ2HDrno0D8Zx1llLkJHpY/chw4uRTedRCm/MRoJY5/xfYdK5p5u+MwTGylKV7tt7GL+77TYUFDgYRExAc0MAXW0DxIcLLU0x7NjUg/17huAf1kGpKtdGHiE7JzCA/KIoPnvLHFx+0TQC24O63giBx30J+EQkhExHhIGLBaPIqDY4+N0wHrnrT/jjT36OtqYWbN60BU/f9wecUxbC+88dgyZrDm475MHPdkRw28EE7q2lVMnJJ6NbsW3rFvT1v7T+4M0b86SFTESRPeaAjbKA6oEgtmEPtfitX/1PHHrhWbx33iicN6XUBHaSCbluC9LtAg8DWoJINfsSZN8OS7aVrskTNUtmWYNDmJ0PLBudhuMH92HVug3mbFrPkpzhM4f8VfYPD2IBVb3u9C0FagVS6sW9vf147OFHyKJtmD2zAof31+CuO55AfXMzhoMWrF3XjN//YSN+/j+bsWtPOzWbai3pecQACq7iYjJ+V1TqxtXvno28vEz4o3S2pwbnI/xdQ0vlOTFUFvjIdlbMrsjGtbPyUL/+EfyErPfQr/6A4u4aXHduOU4EHfjt1jAePBSDc3wFrvjKJfjML96Hb/z8w7jwsmlobDqKppZGkwcz1syg8k0DiSCxRJlvBmMWB/Uo87R1xwF8599uRd36ZyllsvGps3NRmWelXiXQWcJ0pxVup/SoJATr8a847aubEpJ+DnELs0iUOS62IevXaadnG+NDIjCAHdv3IBZlEMj9pcP5X/Lwv8L+4UGcBJjVSB29vjgvz02vKQnU00uW3V+NObNLcenF0/GNb74bH7/5HORSDvQMtKGk0on33jQfhWX5OHKkA4ODYaVujlU6yY3MCi8bNw2FRXkoybKjKscOr1sOlmbcY5SRdwTleU7kUJMsYPqfXJqDa+dmY+NTD+H4uidw7cISdMcd+O5TjdjUEMKl167Apz93HS6+bA5mUQpOmBBH5ZgsRugxDA0OM+Fkh0zl540b91fHY6e2OhlMMZcbNu/Gt7/yH2je8gI+vbwA71toR3l6CyYWxzEm380j2FkJGMMBpwCsAE4S4aV8vEU7pS+SwSBjDzslm53ygsxfkm2Hi9/VHD+Jns42A0D5wATZ+q89/T8siFWwcDhEsA2io7PDgHRoeBi9ff04fuIEDhw4gLq6evTSHQdDYQQYhEUifgZLhSguyUR3dzeKCr0YVVyEguwSzJs1HtMmZ2DJonyMG51NVhAsk+7U1LhWs8ntwY9I2IqWk0GMZsw1twTwUULE2QDmMvZYGF5LCKW+OMamWbGsDKhydaA8I4Ep+TacPcuD9BIf/ri2C6tq+xDyWFF94CB+f+cqPPPsEfT10N/H3ejrDdBr2GCzeE+dX5rYdJU3bBIC2mxOyiHmb/367fjuV/4TfbtX41PLsnDdAifSHL3csQ8zi9iZJnngZkf0k7kjLG/cIl6WSUxwe1UQKX/a3ohJ4rCjMKiMU4Nbo5qxjFHqMHHKsSxnFF6HxczehSIUy6eOeSsmGntHAjtVvnqf2s1IBoGJhVdxujo6sWvbDjzz6BO49667ce+99+G5Z57D5o2b8cQjT5pI++577sD655/Fzs1bcLCmBscOa9uPs5ZMQ0N7CD/6wf3w0m3OmjMbu3e14cH7dhAmESxZWoyKcjdcbgKW7lQhTNxE9Br9ZBbo1o8fi+LxX6/CXG87lo6JwmP1I8y8xRJe2OMuOkobBkJ2FNIrnDfJikyXnx0sivzCNJSUZ2PlwX7cv4PsN7sKV79rMTvOGAYxUXR2NKMwOxNuew4efewgO6TFXGWuCQBjmiXjeV7JLerSklCqK+WX9Uf5oGE0h81BbAzg8ccfw3f+8ycIHdiOzy7z4co5VmQ4BxCO6aqWMDIpHzIzMtDQw/rt8WMB8zk2iwGhNYgIgW2qX+1ADGgW0owRS3Jp4kOAp2zRV1I8grwuNtDwg2kxZdlkM/VGQ3DEEj8qGDZygR+s1ih6Il48U8PvsktxzeUrkJGVxxSSEyhnWoPyaiZJ+Q8S2AmyyZBC47vDfj/+8ue78MkPfwq3fu1W7H5hO7LCXswqnISJmeUotXgw1u5FKYHUerQBNbsJzKNb0Pb0HVh5x2/QdqwBt//sGfzl9+sQ8mfAbh+N/r4MrHq+Fj/78VPYuP4EnGkZcHvzEbNnstpcySrT5UvUbhZbNtra0/HQbZvhbD2OJWOtyM5IVlgYGajvz8eJjjS46biXlARx/XwPfJkxBHl8kXcACyvT0NBpwXqy+PylUzFrfAkZvQlWstAlK2bh+usWoWJMGU7Ud6ClpQ8TJ4xHSUmBckBJYGqB2ysbURDmWYipIH9Oeg8t33DanPRAIdz7l0fxna/+fwgc3YzPnpeOS+fYkOb2I0QWTLCMAqA1GsDM/EHcck4WllRmYqjPD78/Su8i4uJ5DYDkjfhZwOXnJKPaEKHWjjmS09DWiJNZcLEGKArsGkYTYLmfeU0KiOTGY0jtiics0uvqoDY3BqMexPiam5+NTB87rzqmym7kzF9n7xgTp0x9WeNd/iE/gfZT3P+ne1CVXYHrVlyNixddgOWzl2LRtAWYN3EOZo6fivlTZmLp/HMxZvxstPX1oDDUgvdOz8LUSheys3JhHY4g2tUFP387XtOILZsOY9vuOjakA0tmT8LkMRVwuAlwAsAKD8+eyQ6Ug8hwFo7sD+LR27ejbs0OLBmXgaqiOLzxIbKJVeMW2HzSibq2QUwriyLbG0WmmzrUIXBFkG6zo63bi0dPRpA3vxTf+o9LsHjxaGRmurFj8yGyrxvTZpTD6c7Fww9sw+YtTXj3De/BrNkzWAtiolMgPsVaI818IsuZWMBAOgGHw4GOjg78+te/xQ9/9FN01p3A+2Zn4sML48j0DBHAFAw8xm6GzDRFrCG0GMoyrBhTkIHi3DB83M+h3wl2nddi42bY9BQg6WnM6JtklphaHou/xjU0aeNx/DLpO3UM35mMqjNQ4jDdqNWOsNWtgR0DNIsnD2tqrdjW5cPSCy/FuWcv4+5keHZIRj1JJjZpvL6NZOJ3DsQqO3uf3Lfm0R984EHc8Zs/4ZzpS/D5j96CRdPnoSi/EBnp6fC4PfB60pHuzoE3w4fs/DxMnTQLFoLx8LFDcFqHkV9RhB3H2xH1J3Dh1CLMGZ2Jwe4e9LV1wsfAws3qb6vvwaa1R7Bh7V7U7GvE0QN92LWrH2tX1uOFh/Zg55N0TY21mMUOcaIriL4hBnDpEXioa5tD2VhVE8aAvxczxmaiI+hjx3CxGwyxEjXOXIDVRzw45qQr/9B0LJxbhpw8F0ZzX7nl/r4+lFZkEXgB/Pxnz8PhKsbnP38LMnzSxGI5VohYUK14ekMKwGxoyWbdckzjyrq+7Sf/83P86pe/QGtbE3K8TlzGzrygOEjQBBEl4MLWTNavG45YkECJIEbZ4KKeL0ijX0kf5m9h2OSE2EkF1riVnUlaxeIkzfsIOnVwSiikE+BedljGKY6wAasl6iaOPTxWWj7pTQVoEyQaHhYTa/zbSgkWhc2VjaZEGW5b14ZA9kR8+OMfRXlpKfdUB1EHYwaE/zdo/xByQqSS1EBAU2Mj7r3zHkwoHYePXf9hlI+qAAb7EOMWCQwyABpCODREgA6RMfsR7W+DMzqIK9j5isfNw293duDBowFUD8QJtG5sPt6Ftn5qUL/WzVpxzcQsfHmBBWf7TiKjrQaBXUfR8sI+HH9yE2oefwbtq5+C9+gLWGLbj2umAxmFWXhsXye21gQRjDEQ87jQMmRHfV+U4NO8nxvPHLPh3r0J9Acy6Fi9GIpnYGdPDGlFuThrzkSWKkBo9sJhD+P8iyqw/MJKOF05uOPPO1DXFME111+F4tJCA0x15uR1fuK5M5giLjvBQfYVVDZv3Ipv/es3cPsvf4P+rs7kLgwuIpQtIQWKBKGFsqu6OxOrmvLQwQ7oIMs6qeYtcQZTkW7Yo0Nm3YNpAjKqZuHCVicGbTloCRVhY3M27qq24k87nXjkcDp2tGWhK1oMu6uEpJJHj+JjfnguglspmwtyNWnBNBXjRKwu5sPBIJhZp/epjZThh893YnMrg98V52PW1ElSRWZf42DeAhLfMRDL5B7Vo04cP4bO1g5cuHQFKorKEe/tZ9uy4TSkxsqxaWOBrWIOHhcn/4X9w8hOc2B8SQWirNCx88fjps9dAWtxBmp4aGu6F/TseGFfK9ZXNyMvw46PXVSCz18+DssmjyIjJeCJ9GNOTgDvn+3GZ8/Px7uWFcPm8eDuLW041hli3sKIk31A8B1ojKOpYxglOV7D6o1tA7h3azuqOwksWy4Gww7UDPRh7Y7DeOHJo+hqJwOhjIUcRUAVIy29FH++Ywsee3I/Lrnsclx99WVMP0CGZPoiP2lGg2jaK/Qho/lQGPv3H8Ivf/pbfONz/4J9T92H8yqcmFspTU0NTHrMYMeJ2KLUsDaC1kV9Hsft2wbxzHEXEp4iegsGgazXML0fEk7YY3aCl4xJT6VuZOVnRDzoG07Hng4P/rQnjH9/phlfefQkvvJwPf7tgQ785OkwHtrtxPY2DxpCaRi2MjCjV0Gatjx2+DRY0tLhSvPBlZ6LPkcJVrZm41tPNePpYxFc+p4P48b3vptBN7W6ZIzhcHZfvfyV9o7JCbWTQByNxVBdXU03vxHnzFuGSZWTEI+wN0ujsY+ZjQ0kEKu80mkxsk2MEHGk23D4xCEcbjyE9314Di66eAICBPdFl03HVTcsIuqdOFrfheZoFLVDCRyvH0JNRwj7BhIYSM9E60AMTV0hBkcWBkI56Ahn4tcbOnHvtmY4IzFcMs2LBZN8aBrKxu9Xd6F7oB/XzslGRaYFOxoseOHoIDJcFsweW4ZD3cCqhiiGLXloa/Rj89bjqDk+gOPHe7BzRzMZeDMeeWQblp59Pm655WYUFRRRRoVZJnYCljV5HzSBl+UWyE5ZW3srmXcjHrz3Edx5+z3Y8NDdKPLX4OPL83Dt4kK0D0exrTaEXLsTyyusGF9+6moU1lfTgAMPV/fhSEsAFQUFyMv3wqVOKQZm57EqOiSDJwMyu5nxcxEDEVsadndZ8OzBLgzEHZixYAnyxs/C8QEnttT6sZ7l2nB8EFvqAtjTHEFNtw0t/U70BbzoCaeb8x5qjmPjiTgeOhDBvdwa4/m48UMfwS2fvRllpSXJzqs2NmPveqv2fuM2Uk6wuO+UJbOsyQtfRoYZM+zo7kAsqkU0bFitt1Xj8s/0VPoMsbJoSzrMwd80W9cTGkYo7qcGHKDrHsDHblqC9PQ4fD4PzlsxDtlFVrizLKgn4J5/eB+yc11YeP4EzJg5Fi88dQwPP7YL2zv82Ns7jD6m9fzhdvjDMcwgc8+tymEkXYgHdg5je+0A5pVYUebTFRtUsXYXgz0HNpDuZza5sfZwC7LKZ+Dzn7gZ/d2duOPOO7B5xy6EgsOMXexI8/pw1dUfwkc/ehNKS8tYogi/91ByqBzsqNSedMqmVuKxKBpqG7C7eg9Wr12Nlc+uxIkTJ1DAnvzps3y4bkEuxmcH6ac7MbfIjpI0F9pCFnZUJxJRJ5yWPqYZQnleFipz3HjyUBe+u6oXNwYzsWxULkq90vDsQNxHl1fZSRSafZRs6opnYn1TDE9Xt5BgPPj0Te/Hpz51EwpKirH/4GHGELtwYP8BHDx0GDtbW7GOgPYijLToALLcNmptEgxJJxBzkfG9cGQVYPz86bj6mstw4fKzSTxuNTu9Uwq0+v/NwPeV9g6CmMAk89hYeRPGj8eY0VUIBP0IhPwM4NLNPISuPKbMSu7Ncuo6NQvdoJEXaU40d7SipqEBxeVujB+XB5c9ipISl1lHGw13YNwkF8ZMHo8Mt5US24X5c2ciPdODBXPlgt0YGHDhYH0vJo/PpoQN4/7fr6UrDaPCaceFszIxuiwDa49Hcc/OTgQY7c8pYVSfY8dAOA4/g5WoJYqjfVb8em094mk5uPHGq3DxxReYJjnn3GXYvnMPjh07zg7lw9y5czBt2jTY7TaE6WmsdO0anjUX6hA/EhKdvb1oqK/D/h07CNznsWbterT1SPPaYLe4sWC0EzfM8WBM3hAS9DiWeDoWjsrHZZPTcOfOPuxsimNg0IocXwQhBmklORYsKs/AumPDeOEE0+4ZxO5JOVg0PgujchzIskeQQYnmsoYYHDMMSaTh8Rrgp6tbMGj34eMfvxGfv+UW5JYmhwEXLpxvNroQ1NbV4/jJEzhRfwJtba04eaIWXZ3dZrw9PS0TEypKMX78WMybMwfTp0xiYE75wDbVZpW0fxtN9f2OXGOniQ4tDNFqq2AwgF/++Keoqz6Jj131EUyfNBux/j4j2E0GucXNxAR9ZJxRMYFv8dlx77MP48H1d+DK91Xi/e+bxb0GmK5uFk6tR1To0jaF9aqzeDQDx1u9rPh+OEIheJxerNtyBA/c/xxuuG45wbcEP/nxI3jmkc1YUujELTdMpGsM4tdPtGD1sQ4sKHHiWyvysWJaJo502/Fvz3bhiT2d7FDUzszhZ7/8r/jaV7+KvJwsZpgtJZnwMqP2JPDNBA/LbDPjs2DAGkRPZyeOH6nByudXY+0Lz6Hh+GF0BUIYolcSS0YJdRfBf8M4F24934PS/BiCDMyclhAVUxY2NWfiu890EPBh/OflBbhgbAgxJ1nW6cOuOh+++2wvdXEL99eSpTTkpidQQo9UkMEt04UMZ8LIiPa+GFbtZ6cpLMGXv3YLPvTeq5CekY8IGcSMIDC/JhCU/x9hKn+QdRWJhk1w57RZzRU1GvtPth79DoknxNI4mIBQ9vIU3rz9Y1xjR5ZVQTRCoYXbTvbURx9/HHGy3MyJU+ByeygtNEjO/QRabpIXWj5py3Bgz8m9uP2x25A/agifvPk8sy6YkGB6SpdNz/1N9akBLB74Q3asWluDP/9hFXZtpVvcuh9r1uzFyZp2NDf1wc+yu7OzEWDAVsr00/IL8eeNLdh8uA+FbLj3zk3DFTOZT0b+6xtceGgrARy1YfwoH4KxCBaftQRnn30WicBtvIYGmpINlXQlhLABsC5X0nBSIOBnQHsSTz/5PH7zP7/BHb/+HQ5uXIMx1h6cO5162elBbaeG7wgSllvjtKM8EZw1wYnsHA3KMcild9BVGAVZdlTkp2NoWLGDA6MKnPC6YvydLp4eqzfowP66QYTIoHaeu4+duLFvCMc7hrCvaQA7+dsmyqU9zV3IKCzA17/6edx0003werMRJESFWd2IXfr1dABHWS6BWBMvHocbLpbf7nBxN3Zic59jDbMlpYM8q01lecsQZtIjNPE7BmIzbC55YEbTLcjMy0Z9QyPWrtuAjLQMTJw0xQzWm+LydwU7usGH1R1lENGEH/7pl+hLHMVnPr8UY8eI/Rjpm9ms5PSoGNimYSe/k67PgZN1MTjJ4pPGjsP5F83DnEWTsWtPLQOvZsqJImQVMpo/WY/Brj6caO/H1qNdOFDfbdhlxcRCfGBZKQpz07GyzoZ7ttFt9nfjxvl5WDp3EvY19sKZlYfFCxciKyvbwPbUtABfTWb4x7xb7NTIMRw9fAR/uesv+OEPfojH7/kLYq0HsXxUBB+Yn4n3z8/A4smZaPKDHXWA9SOhoTUONpRl2LB8sgslPj+sEcoJMqumdzVOTaWDiSW5yLRZzFUoPtsgrOxcDpcVuVlexhxu1LSEEGTjk6dNntTRlFkRRZQeLCc/n4HXp/CpT34Mbk8GuwmBx/NrWdSZpoQ1JKjVc1oPrGlqYpTGdNlZzaX+rH89EkHtobNpvNgA+JQXeiv2jzHZYUyNq+lN9mRG1xMmTcTeg3vx+HNPIUzxNKqsHB5PGgMgFtxuZZAVw/H2E/jxn36G+oFqfPzTi7B82ThWYj/TUMOQrRMOE3gR9fyUTt0LPPb4ftz+5/XYsf0Itu7YjwNHG3Gkpge7dx6Dv28QN314KT7/hXNx/rkTMWHiOFQf7cT+Q9S5sSBymLfx5VnIKSrEppogHlxbB48lgE+ek4XL5qSjkVH5k/va0T4QxIJ5szCWnURaX40oPS9pY5Z5EhK7953E7359O37yw+/j0ScexcnjxzE7O4GvXVGA62cwmMwfRrZjAGmuMPoZqB1ojaNjUIEX64n58DFAPG9MJip8MYSpl2LyYnzVDREdhGYujytIDyHNoTFgcShlFfOSnxGmlndhKJSG+k66dnUMUrsCaKeFARgB7MvIxk0fuAlf+PwX4MvSVTDJ9QzJcwvA2l5uaj3TOfmnd/pnRlnYFlrmmbyTvEgqebw6XXLkhd+/Rfu7gDg5XMTsqiBnNBVbBUy+096anRs9rgo7qnfgL/fdh70HDqKutQ4NnfXYc7gaD698GH985A8YdnTgE59ZigsvGE33qAscWUXW5Ny+xEScUXXNoRBqT0Th9mYwzWwGVQWYMUvX1uVTl3nx3DM76c4bDeBKGRwtWTIRlZUVKKv04ERTD6q3HcW0dCeuXzoHwwEL7tt0DNXH+jC1JBMfv6AAy8dRl1FaPLCNrphBU0dPO9IyczF3zlz40tMYXAZVNCMf+noHceddd+LWb38PTz3xEJoaTmCYLt3L6r+g0osbFzmQm8YYIOqnlhco2anTPKgfdmBvXYTnsTMmkDp2YV6pC5Py6HEcZLsovYt0qE21J+YPUpqF6IGovdlxYhpr40925iU3LYYJRekoprwI+yMMYEMIsYMlb6SSwHtvuAFf/8a/o7Ao/8W200TRqwE4ZaZ9tZ2SGqa5dZwBtgBu4G32S2JB21u3vw2IVe5U/vj+xeyajL++aU2srCC/AE6HB2vXbkJdyyG4yU47a9bhha2bsWbLRkxfVIzP/8vZOHvZaIIxiqhuAqj5eWowrfXVFcYWeLBu1Qnc/scNeOaZXQgG4phPtz9v3mRMnzaeDZ+Jxx/bio7uXjOd2tczjF3bjxNcbcgryoUtPQc1u47gqhljkJuTg91HmpliEGPyXQhRs1tdTqRnZ6Gm24F7NvegvtfPoI06s7Yeab50zJgxjRqdHoQN29JQj+9++/t44Pe/hb2vnswZxkCA7pvcme2w4qwyB5aMicBNJjUXTpKtdG+GtHQXgzZ2KLJxA1k+YdVTjOIYl+/EjLIQMtwBczWKlTGCWPpFOwVAdWYjGOjLNexmj1qR7w1iQmkU48rykZFVgRayfPdwD5YsWoSv/dtXMXHyRANgbX896HTe1HHJY/+aVF7P3jYQpwps3rMBlLBeTUW++FuqMl7bdKzuxWAlc5WUlqOjo5PurxXvft88rLhkAqbPLIXd6YQvOx0rLiK4st0MAkOiYFKGxo6NciOgyWQEssdtR15BOsKRKHZsrce6NUfRQ+kwHIjg3rs3Y8vmIwhGAtzPhosvJsDnlGPXlhN44bmjaGoaRH9HF7wEeHVNI4oy/fj0eTm4aKoNLkcIJxjA764HVh7sxrbmAfP4tOWlOSj2xLFz/1EMUPdOmzrNRNC//ckv8PQdv8YF5VHcuGQ8OoYs2NeuhfBAltOCs8nEC6rIqJRKcXNdGmUTq02TFcUEcobXheb2ELqGgnT7CUI/jmmjbCjNZJ0lq9cstnmF8Xgt3JFsMC5cs3GUaF5vGEX5DGCtpVh9oAn2bB+j/C/i4ksu4f5MTP9eBPA/rr1tINbCHd2uSccpcn3xyotTW5QAYm2QJZOy4dVMYBeAbXR/0lFulwPdAx1Y+fxaNm4Un/zoxZg9uxyTJmfhycf2oLFxkIxaQtazM/AKsKHCPK8WWPMkCZ6bIM7NS+f+ozBvwSiUjypEJOHGxs0n8MCD6/H8qj0YHjYT28jIcOCTn1iAT9y8mJ3Hh87mELXycZxobMfhug4U2+P49PIsnD0uhHx3PyaOykO3vQR37GjDhmNNcBDAi3jcTdQXuoj06W012LX3MBrr67Bp41ZseOB+XDo6is9dQEmT78b2Oj+2tQyzzFFzy6xFFemYU0X5wKA0FlUApzKwUwbpTyiRKgosyEvLQUsP0DwYRke/H6N8mZiSn8Xj6YWiQdaZSvJyU8AXYbvE2BssDgVU9FCanaPXqh3Owt0bWrC9vhPvvekD+MRHP0nmTycwdJGpVpP9YwNY9raA2LgcvtoJvIEhP3bu3ovNm7fhaM0xuu8gwZFu7pCY6tmvBWL9rnNHo1EzBf3k04/j4MED8A9HcIyufGCgHzNmFqGkxEd2C+K5Z2vQ0TWM0WMykJVlM7NNSfZwclMjKFWxUxwuZwaqRk8yMuWZJw5QpuxiGuxsdgY9DHBGVebjindNJuDzUV6Vi8VnTSZDe7FufQ16BgcwKtOFORWaHNCEQxTNA2l46hCw7Xg7Khj5XzU+Ax89Ox+FlBpPHB7EXnaCQX8Hdu3ZiQPbdmG+L4ybL8xBRfYgbLEAWgft2NUSwkAoSDlkw+Q8J+aPc8BDQBLFZENdcUwvxpAqbKXMcIdRlZ+OQp8XThLrcDCMwS4wPQ8q88OUJ2T1M9StNHGcWjoRd9JRaWSEBzvd6LGU4q7dCfxuVR3mnrccX/vqV1BZMRqREM/voCd8xfj2P6b99SA+NXSixRpiTIn+k0eO4e4/3YFH/vgr7H/hcRzbsRm7duyg3hwgyMawh6eduZLVCZJoM3bo0CE8+uijeOKJZ3D0cC3GjB6N93/gPSguLsNtv38AnV0hTJxQjCVnjWfw4kR9XT9KS7IxalQ5E2MgFc1h3tINu4IRN+I+Bng+tHVEsGnzUfzpd2uwbu0BBP3KO52y1iDSvU5gmte+ewHTymM6Q9S7Dugu/geru7Bo4WI0dnUSsF3UzhnIzy9EQ7cN23c3YkZuBB+ek4lrF3kxrYKgP8bgbU8/ejXj53WjNCMTmYzSPziHcmFcylMk6M4z0dJvw8FWv7nwdFQ6cNZYN7KdGtDS7aDkvez0/mRRXZvG+vYkWPb8GGaMsmBsrhUedqaibGAUQWyzUi8nmeJUfVIDn3q1xPg+5mIaLtjs6RiyFuOZWhd++mwt3CUT8K1v/weWLl7CetA4BNnfpnDszXnjd8reEoh1LZd0m64IOLb/CP74X9/Foaf+iFn2o7hyDDCrgG7vxCE8vWEv7Jn5mD59KkH3ytntFIAbGhrw+OOP44EHHsDJkycxdepUfOyjN+HKq65AdiYDrJoa7NyxD1u3HjIB2KhRpZg/fzo9gA1HydJHDndi0/oWbFjfiC1bm+nKm7B3bw927+jBtq0dePjR/fjtr1dj5Qt7MDA8wAaWTtSCbrI3dbRml0aVZWLs2Hx4vD60tw/irju3wp1WhFu+8Hk019biwP7D6OtNoGvQhTSXG8tGW3Dt3ChmjgrB5wmiJ56Gh6sjWF3TiRJXhAFhKUZTwliDA7hhFtPPDlHORFV9yE9nUOj0orEbONkf5Hs7zh6bhRKPn65eTGwjnKjvHQ64WEV2TaHTqejmJHlpAUwtBeZUulCWqb00AqLLfzRMSQ/EHmwuMWKzxox3IrlrRTrJ1enIxZH2bHyfAD4ZsOFfv/YvuObKd/H75Cyt2v5/C4BlfzWI1cPFdHYGCl2dPfj9T36Gri0P4JMLgesXelGVHcToIhtGUyNWtw4bl7vighXIzHzptvgpC4VC2LZtG373u99h1apVGEPW/uxnP4srrricjJdHQJ/Abbfdhi1btuBd77oSc+fOx0MPvYDtO4/h6LEu7NxZh40MxHbtbMWhIwM4cKgDR471EMhNePyJzdi46RCee74aGzceQXdXMFk2MpgAbArBYCgn04uSokw0N3SivWMYEyeNQd9QCI88tBsL5p2N5eeejy3rt6As2IRllWk4TuQ19AUwo5KMmNVLUIYRtNrRHXHj0V1DqKfW/ejcbFy/IBcNPX4MDw3j8ukeZLrJczx18iqLAAqz7MhJc6O+zY+2QWBKYSYm5VAa2KmLNa7MACuQ8CJED6NATlPuYa3PZdZt4TCcZF+HNUTZQfZMsTCb8kVpTFCzv5h0dLzD7UZHOAd3bfHjyaN9uO7978fnPnszstguxLwB+/82++tBzAJr2CjKYGbLqvXYfNfP8e6pYSwcT3cUJ9swurbT9dmcVgYP1H6NIZxz7gqUlpE+RlhfXx8efPBB/OY3vzEsfcstt+CDH/wgCgsLTYC3ectG/PBHPzCLTD760Y/h/e9/H0pLRxHQO9DCCKe7S9O3hVix4kp84lOfwvXvux7X33A9rnzXu6ABC39oAGPGlWGQIOrt6aTLZSNTXwoF0ogJAiSRCGLm9BL8f7dehzFjiwxwTzYGEY66UL35JCaNnaJei8eefBZpQ8fxsaVOzBzrxMEWP47WBVCQ5kWOl+xFJh+O+LC/JozRaXZ8bLkPpVlxVNdSHvjjOGeSpmL5Pq4ATOtFEqxnoDLXhlKfE21k+Jg/jKklVmR4YS4jctoSON7rxoZmH4KUPsWZunFfwMyMaeYuQsaOsTzybwnpXjE2y6apiYjVY8hGwbRkk9XuRUesGLdXA3/a3ISp8xbhm9/8BioqKMOMvVzW/W+xkSB+9VHsM5qmUa3o6e3Hjs0bGNj0YWoBv3PaEGbX1yyRNLOXDVvlscIdiKO+vl2Lnl609rY2/PjHP8bvf/97LF++HD/84Q9x9tlnm2vGBGBJi2984z+ocRP41je/iYsvvgiBQACPPPwwvHTl//Pjn+LxR+/E7277Dj71yfcTiDNQWVaFMmpn+d2De7Zj0azpyEnPxkBP8u46eshgLJZ8jp3cspbIOfh3/nkzsWBBMW547wx89otLceDAIfz4+w+jvb4bu1avwh+/9w00HtpLX8wgK96P6WU9uHm5A5PKcrB6nwvH2xm4kmGzbUFcN8eFz13gwISiPlbEIMbncz8yrkMsSm0cZ+Cme6bp5tThKOsG/bhofBBfu7wYc8ZmmEU2ESkdZdhOJua7Zw8N4edr6WV6shiopZuRgyh1a4gdXxMZ5pFmPC4GJ1vGhQR1b5zaHRY3gZmBPnsJdkXG41fbbfjFczXUwSX0djdj4sTxOoux/40APt3eFIjjZj0vMDjQi4M1hxF36q4uWmhCd611wPSZurQ97kygOGsYXjbmvkMHMDBIn0nr7Ooiw/4ImzZtwqfIoJ/+9KcpHfJNRQrADz30EH7xi1+aO4t/97vfw+zZc8xv+/fvwzPPPonzVyzDosXz4cssQGZWFoGvAE49JE7GbcV9995JkHTC60ng4IGj6O7p4/HcR2PIBI+G3+JaYYZhTJqah/NWlMOXRSXIfF566Rjc8sXlyM62o6GxHs01e7C01IKLxuaiwEXg6Z794SjZdhgXTwtg3hRHcuqX36VbuzG7qpdsOgBHxE84BbGoyo9L51rNFLBm4ax6oHdc95mge08wuoyF4LAFMC2/GxdOCaEwk0FaQqvAogiRcUflWTGBQdzGI0P40SpKr+4qDDh0lYgFXqbnjjopF9wsjxvtwVwcHK5AS6iQwayXbFyA46Ey/OWQB//yYDN+vLIG2ZVj8G/f/ApWXLLCDH/+M9kpOTGfcuLC15UT6vX0zARHD5566jnY/B1YUmGDz6nZowgBowkOK92hxnuBo21shL3NcJLJbGTaX//hjzh69Cg+9bGPM3C7MjkERzMM/Nij+CUBvGjxYnzpS19CWRmZldZG5r7jz3fA7x/GJz7+CeQXsKEkMNWhzGJyC4YDfjz8yGN4+MG/4Nzz5mDvvuPYtOEIMafJE4k+Akja0YjhOANGN7745XNx2eWj2BHI0BEqSgY4VZVFyC/KRfW2E8RYFBfPqUCkhx0wNIwZpXqGBRCgbHJ4QijOcCIznfXhYQehX9cki40Maw15eC6C1+VHtneYQAvxzBZzPZs17uA7TfMyIGNdRZgvLd5JwyAcluQCdd1RMsRmyHJb2SFc2NoArK7TijOyuM2NnAwbst16Ep+H5+SRcR9WH3fi9s392HIyORGzs92NO3b24G4GunX9wLLl5+KrX/sKy3sl24KMzU7yv52Bz6CJ570hEGt6QEvp4mSRQwcOY9/WHWSfHFTluNhYuvOkBtVZQdR9HoLC5vZi+8E6rNq4D4889TQO7NuD973vGurfm152rrVr1uAHP/i+Yd7P3fI5FJcUn/oF2Lx5M+6//37q4vdj8eIlp1hE4LVzY0MwP7UnG3DPX+5HPvOh25o+89x2dPUSGA5F6AKNmw2noDSE0pI0fPbzK/ChD81hYGMzWp6BPffTHX7c8KWlY+fWRuw52EyP40emw4bJZXaMKw4jw05JoPFbVw76AoWoaSXIOt3YR/3a4fcxWxobt8Gl9QusIwURGjWQFjaTDdK0zHOCHUuXz6uubAmNSFDmcB8TNqt+uTmsCdidHtT7ndhUN4y6nhgONA3iQEsEnUFKBmc2XC4vHK40uLwZsHjTcXzYhccO9OK5w62obu7BUDiCxUuW4Jv/8XWcd/75ZkxfjS8A/xOC+I0xcXIaOYE0rxfp6Rl4Yf0u1DJiH1eQhqIMunWyTshO3UaWdNN9FubYkFeQhRNNZNQT9Ugb7MaAP4BuatxRRQVI92Vh65Zt+P73vo+xY0bj81/4AioqK5nBJFPoVlRPPfUUmTaAT37yk+bewLLTG6CxsRGb163C2NHFlB4nsGP3EeYyaNLR7acEVHWq5cumkOUvwntvnIE8Bla6RMjgRusP9MZc7QFsWnscg9TyWtusIPWs8QRy0RBBF4ffVop19V78dm0XNjdH0ED3fTLgwJb6AFYe7EFNZ9DcXqAwLZOgiZt8RAVcdToeL5CamwCmOrwKcKo4CtB0TzRLzIGogO+LUvjYcaA2ju5gFP3BIGrVaVpc2NE4hO3NgzjYkUCX346uwSjWH6jDsYEwZsydiw9cfx2Ki4tQV1+Hgwf3o7+/H6NGjUJGhu5s//L6+99obwrEiodV99QS/F3MxsCCtd3U0IRVq7dg/e6DQDCCKQUWulcGMbp3AvfR7Fbc4UNfKB/RIQuum+HBJWPtaKptxmNrd2LHnn3YX70bzz67Etm5ufj3f/86qqpGJ89pCMmCXbt348knnsA5DACXkFE0waL8yD2PtEg4yKBsB7PZg/lLKs1Yth7h6mTkXpDnw9Kzx5J55+LjnzwLK1ZMgNfLE2j9sdIy8lApKk03evujWPXCIWT2dOGy2blo6QohzE40lXLC5i3AQ4dcuGPfALLmTMK5N0zG2ReOwezF5aicVYpECdm5z4bNe/pR3xxGXk4GCnKYejSMSJT6lR3cxihX9yVL3pFS537JzBCmJFvMTiKgZHBEkcMAGfE01LYE4Gewq9HhvlAYDX0D2N8Rwa6mADYebcMu6obs8kp86GPvxxc++xlcfeVVmL9wEXIZcxw8eBCPPPKIGa6UjRs3zgTSMoFB5KRX2UiA6ztt+u4fDfhvDsQEr/SkhQCOhmNYuXI9fveb32HDo/cgs68OU3MTqMiwYExRHDnpEXMzDjO2SR18dKAYa3YFMD63D5fOHsb0sTZMLEyHzxLG3kNH8MjKjTh2vB6Tpkyj1s1jZcaQQYbX4wJkzzz9NI4cPmyG4LIYyMlGAjgajaK3t4dM3IING7ehqfkgPvGZ+ViyaAIWzh2Ds88ajUsum4obbpyNSy+vQmkp3a7VzzLR1TMZM+toOoWQrHSd6OsP4LlnDsDR34GPzHehJN2F3XUhBO2ZONzjxQMHhjF+eRU+9y8X4JylE1A5Jh2Vo7MwdXIJFiwpQ9XYQkQZcG6rHcTWmgEGt+kY7UuHS2sjrEGelPKB9WMwcRoutNxSU8W6h4NV48URB7JtMYwucCKD8cMQ9a0uZo042AGV5WiInSOI4rJyXHr9VfjM5z6D91x/A7X9GDjd1M8kh3lk5bnc3Py8c+dOPM06PX78uGHloqIiA07FJHo9zLq+77770NLSYgLutDStxEsS1+kzrO+0vSkQm4xzO3KkBrffdhfu+8XP0bf9YUx31eLqKXZcO8ONuZUWZKXrCirdfYZMY3XCH/LhYIsXgUg/lk+IINfjx3Akwig8gtmj8xCw5mPTsT70+4M4WVdHltiEPXt24uD+w2hqbMU+jUiwwoeHgwbkjc2tOFFbh738ftOmjdi2Nfk0y4cfeRQrn19pHgg40NmBZeeMxrx5YzFhchGmz8nG5Gk5KMh3ME/SqAwIBSCz0u10FOm9Gy3Nfjz1YDUKY304b1wYs8rdcNrdONTvwlPH/MiakI1vfHMZKsq8BBAQjvUjZgmwQ4QJ1DBGFWdg0VnjkFdVzMB2EJt3d7MMdlQUCYghdiCCmefWGt7TTZ3JXEfBrNgIegXSkmY57giml6WjongU+mNuHOvsNaMimRmZuPqSd+FLX/wcPv7xD2Ly5JlwON0MaEP0RuwwPIWucxMgNYw5ffp0c5fRZ555ho2/nZrahUrKNwXYAqtui6UYRKNHuqq5vb2d8iMDOTk5/1AAlp0BxJrseAnEMQUb9LPK9pCei/zkc/jFD3+CXY/9GYsz6nDL8jRcNScNowuj8DkHkGb3K9zh/skV/ZonigSdxs2Pr/CjzM2IPswgSk/XIcke7bJhZ52bkb4bg+GwuZ9DZ2e76SgHCdD6fduwi5V57PBxwD+A+v27sf2Fldi8YRVeoEa+/7778RhlxgurV2M3K7v5yGGMy4wizemEnZpv0owCuHjOSLSL4BpigekezGVQWiAkCtN2yggm3dlXLa7bjxw/EsQzd2/DkrwY5oyOw2PzmxtqH+yy4qTVhXffNB0L5hYTJFEepdv1RVl2BWpKR8tJGZDZ7RhTVYDZc0rQMBjEc3u70NgRRoHXg3yvi/ufumD01G2rBNrk7QmYr5i0Oj+TgXXbKN16yhFzIsFAbohyRoFdbVcAleMm4KaPfhyf++IXsXjpYpY3HVEqAj2QSykwrCYwlTOW7BSLin3PZ4CnkR9JC61V6e3tpYyrMkAtKCjArFmzDGvv27ePXnelmVUVLrTP6RLknWTnV4B43rzkjJ0uJ1djSnmpcRsa6nHXL/+A2374fSQat+FTiz346NlpKM0l40YHEI8EkteAsTB63oOKY8pEWeC0hZCfSebyBmHTTUJodv42mMjDasrogaEEZtMFH2ruQ5+WRdpcSKcLvXpKNt4zPxeWUATRviGcVRzBRGsDyqOtKHYNUK4kcKLdj74g0zSAjGNWQQY+cFYl0t12bD7eiTnzx6KkOIuspwXzujZPg/900wyWBBoFVgq5tOBGL1qbAAVe1J67t3Viw2ObcckEF6YXKfiiFkUa1h6Pwz1mFN7zwblI90qGJNnUBIXKBwuuFXTmCl9DAgH4Mr2Ys2AMYk4vntnciv3HNeWcjlHZPF0sSNALzi4ey2OYTlTHk3m1PjimRfBM183gcMhShOcasvGL9Q3Y1dCLcy6+FF/816/hxve/F4X5FN0ylkN1ryu5dCW18pG8MUlyS5mAqFsHzJkzB83NzUZeSDMLxBUVFSZ4njJlCs455xzDwuvWrTNgHh4eRnl5uVlCoPQk5QTilNz4e9vrgFhjwTYcqtmPb9/6fTx7+x+xPLcTX74sD8snOuFIkNmowwQBo+3MG9VgshKTb9WwjK4tBCcLqgYSyVhdduxvzcLJZj1fOYLKEjs2HhlGex8By4YrcSdw8xIf3rWIUXVXBF4y+S3nZeGCKTYsGGPH3LE+Nmw6ttZF0OlXBep8MczMceED87OQ67Dg6eo2ZBTkYua0UupCgtXM0pFBzIiAMivERhHRGgoCzUbmQzSNZc9EX3ccTzy8By279uPKKVaUEmy6O05fNB2rCGJP5Shc/K5JLEqQ52W6artT5dab5J/KLhqIm0U/XqcNc6ZXImdUGVbtacG+o+0oyyGQib14IoiwzWOuULYLFKZASWibS98J5JAlH882ZeAXLzRg/cEmZBeW4j/+8z9w/jlnE/txsq+GPXVcMh8mfjmVrzOZ2kMAKCkpMaycnZ1t5IWAKlmRkhdi4xkzZuCss84yskITUdLSYnFpaXkbgVcgfidsJIjPmIP21nb87Hu/xNYHH8Q108L48hUZmFHghyXYD108qW6vOjIHC6CnQHy6aS/BxhIhM8QsBA4QiQ1jTF4Ic8pCKLD2oSpHHSdCcAZRmW3H+GwHosFBdA0PsjIT1NLSdoxoLH1wxHuQ6Q7A6xKjRviZINHaglw3qjKDmFUUxsxcF55+mPKjupX76N4HeggAO51FwRwzyS35CCu+J/NLd+rqB8CDmuNBbN9Qg0mFDlTlEqQ2uvOEk6zjRDAYQygm5ta+p28q5UhLglksHouy3qjHL7l0NL74nxcjUFKK27ZFsb8rj7+nswwquzbur8kb8ool4eIxVgw507CuMRP3r+qAMxLE0kp2tI5WrNu0Hf7hXiNjxBFvxgS8FJB1U5ePfexj+PWvf21Y+Jvf/CZuvfVW1DFGSdn48ePxX//1X/j3f/93M1H15S9/GU9QygWD9ManAKy0DFm9Q2aYWJr4oouSmrhvYBB//OPtePYPt+HGCXF87Jw0FPnYmGHyrq6g0KSAGmhknlMAflk5BBjyHstpC5IJyTYhgsKXHkV5ZhhZLupUurv2IRs2nwybS8nPqcrFxZMYkTMI7O8nW9BtTykKkQ0JQFqcmnSADb+hNoaTXUn5UpHuwGVT7VgyZoDsMYyM9BxsYDDV0BtncFeKvNx0wkxXUoTYgBqrVZHpJTQCQE2u8Vurw4mOASseuGs/Dq/ahvcvSsM0yhgLz6vF6YFYLtafJCAL0rDs3DFwOcTmycE+rV9QPgTbkaZ+rTrSKEKEXslmGca48gwUU5duOtiLQwfbMTU3C3nU7nHHkKRwcmpatSsp4crD1uYs3LepH9nsxJ9YUUSgFWDtkU7Utg9j7rSpGFVRxTKws71JNhwpAfQqmbBgwQIjGR5++GHs3r0bxcXFhnW1rySIJIaWye7du9cM18mkkzWCkeoUSiuV7t/aRjKxAbHkhBbaaBx4246d+Pl3b8V8dzc+vSwNJTkxREKsWDKQVVE4AZB6tBNrj4efynSyJUdY6gu1JDUUwaKlkOnsCF4epo5rd5MVXAwi6qPoGoxgZpEXS8bHyb4h5FF6lOcBbucwj2UybGUbmdPpceNwuwX7WmII05WOy3LgXTOACXnDpkEL0tPM1RxPrzmG+uYIJkychNx8H/OuqV7lOamNk5ui8gwMB9Jwzx/24olfPY6zyeZXLvCYaWNLPGSuiggiHy8cHUCPI4qzlo9Gls9jimUQyn8C8MuKbkyF1FAhmZplpkJg/myoqCpDRpYP67Y2Mubox+yqbEqOkFm9JknBk7JObOgPpWP7IfqQwBBuusCHcSUe7Gq3Y/XhftQ11KKspMzcGst1aur+r7UU+CQrFi5caGTG2rVrjcSQPtYSWd0ZSmBWYDhv3jwTDP75z382k0ySHNLJKSZ+x0A8d95cXH7ZZeghC99z591oWv8EPrMsHzPKuTNZIE4JYI9GCCLpPSWhDAtZNFGOPr8i78mG1cWHMTuDFkYcjliMaei5Zk5mgimQmT0ZbDwGdcfrAkhjRS0ca0NRRpCh1BDSnH7iXy48RgDw3HE7pYQFgYAN+5qj6PBHqS+d1MwOjNaNcIfJY5QGZYUMjmIRbNjYhH0HKUHyclE6qoCdVAvAFWHrdkG6j282+gad+OOvt+CuHzyJqc4BfPz8TJT6dCssnVeBHTugJQPrjw6h2+XCWedNQgHZXUWWkDD3VzgDhPVVSqmYmmLnCVMm6H7FlZX5xL8Pz2ypRYSdd1JRDrxa4wE9NksBWQL+iPR0FPNHxzCuyIPagULctqET+5oGEYsHMBAIYezUSRhXWWUApKPVOGfIyeuajhf4pIMnT55shuIkKf7yl7+YMeOJEye+OE4vsAu42l+yQhcyKFBUYGjycWr7W4P5lUy8YB4uu+RSHK05jvtu+y0WZrTiytl2eBwEkZ44KRCZ4EytIsCmtpQe1HZmU1l0mIZ9zJMoVdEMXgRM3YvN44hjVJabQVAWerXgvCBMBqZ8iPl5tCSDXL/Oo+fJkTWocdO9bhzpsGBvWxgVPhsummBFOYGHWAARdhhdYDmpyIUKgq2ltgvr1h7Gtn2daOsXe+sSfTf2H/Ljicf34w8/fQ4r79mIqWkRfOqiHEwrGSJxDsFmbi8rIOrG2mTB2ggaEz7MPmsCKkvT5I/4m9Y/6N2pgp5m5itTXsKcSLYJqOwcuipl9NgSBNgpn159nJ7JyzjBAped2j2qEhMElCx0ICjKdKArkoP7D9jx4K4mDIX8cNOjtHV2o7SsEGctnscgy0Vg66hT4FHTKFevzNIrTPtrE/BkkpRiXI1e6GptBXQajistLTVBn0wSYubMmWZITktnFfgJ+BrN0DF/D2nxChAvXLwEK6iJd23cio0P/BnXTacGKiYr6K7ims3hTgmN3ShjqqE3aTo+ydtKQ/+YJkGs+ytY4y5k2WIoynMiLyOKsdkh5HgISDblqSPMJosytwEyWm66FRFq9O11YaQRSJePc6E0h5VH1lZT2glAjyOByiIydAFBTS/SVj+I/bvqsGXlYbzw6C4898QuHFpfDW9LPS6scuN9S/MwY1SQDN7NE5GJmS9N8ZqhQ086drZYsacjjqrJBZg1rYCZ0u2qo5QbLJkaK5XJ0+1UAZIvycaNEchulxWVVYWo74zj2Y3HUZrhxphMdQpKC3UNixMumwdBSy6ea/DiF2saUdczBCc7qJed2h9j+zBSnknwlFK7JkdhRBinavpNAuh00Il5Z8+ejdzcXHPljTaNSkyYMMH8Lokhnaz9tL6lvr7eMHaKkU9P7+22M4D4LJxz/vnYs3Ez6tY9hmtnuqktycJaiUVLrhbTrgJxElxv3lKFUhp6z46haVbqRlt0GDmuYTIwtZmHkgMMqk7rLOZIojgCn5Z/o9jnxGDAje7eKCbmJTChVJxIuRCXPOF7Hh6hpCjwxTG50I5Jvhiq0I+CUC9yQ/2Y6B7AeaPCuGaGDRdOs9Mb6K7tfQQYg1gCSPfW1VMw7ZqidvhQ00eN2uBH7qhMnLtsLPNDT8GqMIFislhvwLST3C07cDxK5spCaWURdhzV5VYtGJvrRXEOdbFGNCh1hm2jsK7Bjd+ua0F1bQfzZSfjAvluG8YUZKOzrR8RmxtLzlrITqEnQWl4NAli2RsBUYqBU5Y6Rt9LXmjyQwHchg0bzJiy5MSkSZOMRta+kh/SzpIWGoLTZ+2TSjf1+nYD+pUgXrQI55x3Po5U70Xr9ucZ7TuQ7hwkC2vQnic3GVDlsIedBq43bkojCWCZueM72T2hEY+YNsBl1SC9GEUgPoOxQhS5a9pWTy6SlMhyeZFDXV2ZTyYm6IJxHw43O+FPOMwtS62UQw5q+mzq7KpSC2ZUubBgjBuLx9kwpYKBIBncbgsgTuCIzRJaQB9j57JbYfdQwxIU0qkDAQ+21gYRT3fjohUTGbETbAzsTHmMtDqVxzdgCvAScQ3/AXl5HhQVFuCptUdR2zyMSSVu5GV7EEoUY2WjF79e04CNNT3GK0jfFDAmuH5uDm5YUIyGlg5sPtSAcRPGElgTT7XVqZPQXg84IxlTW+rzSNPnsWPHGgbWyITkQ5QBqOSD2Fi/C9SSEgoGjxw5Yj6LkQU0bSNHQ94uewWIlyycj3MvuAAH9u7H8S3P4oIJdqS7h1gfapzkyeX+k5/Nx7dmTCM50Rs3i8U19GWeQKlOYoIpQ3EvM63wihJYGuITaCJksnzKjgkFDuRnWOGxD1PQxVE/nIPfrw1jiCCZXEhZYfcT9Ek9HeG59BQhm9Y+J4II8bOWrMdjbESeUmt/GW3ytzh6h53YfNyBtiEf8nwuuFx2bDjaj5ZgHOecOwU5uQwOmSeN777sNlKvaxqg1OJ4FXCIHyMoL8mkBvbiqVXHEAvbKQ8mYG2THb9efRIbjrUiCC2Ct2NaugUfmJOGjyxxYeFoSqtgFKurG9AxHMa5y5ebG6AYU9LM2xtpqtraWnPhgUYYRl6VLtCNBJ6G4RTQ6epzXR8pwOuz1l/IBFyl8dxzz5l9JC0kRWSnp/V22CtAvGjRfJxz4YVm8c2B9c9j8Wjq0zS6UQJX7Jd6tpnAYwK7l5mgzYYhAAQ0A/RTpu/NceZ4uV1F3vxMd2+z62YkZKOEm8k6qHfJvrqC10xj858kjGmGU2xnUnZTevBdOI6wjYzMJD2WQaTZ/AQ3gW3zYluzB7dtHsRgKI4FFVbkZlJjUhPrbpnm8iBNKDA/ekChoi07y2dGXqg/Ejbd74EumQFY77AXzx+wYONJK7qDgDc3B7XdcW5+zFtUjtFj8pkj3YFT48/yHsrjG7GUINMipDA7M70QO9+EMRPR2Qms3d2C7c1xPLO/kwBuoHRiEOhz4/zRdnxkph3Xz3Ew2Bumdh9GYVYuWvqBNQcazOVa8+bNZZE0S8k209/rZEnA0kIfsavu+6GgTrpXzCkTUGQpSaALeRXwaWhNAZ+CODGyZIdMbC3gSnaIkbV6TgydsrcTyK8AsSY7VlxyGerqGrCdP0wscqKKnUh3B4+pcXVyLZ4RWFMgNbgy//EbNj4BKaDqk8qsY5LPDlZlUiaQaSyOTIIvE0OJTPRFMtAfTudxGfyeQCaoHQQ37EyHYFLSWjug8Whd8pTqHCYrBI3YWjg3AQ0LZLG4EbBmYHOjBU8fDaC5z48phS5MKla+mUxMgBXLx4yU0aydNSHwnmJ+JmZiNKZnpfDUTbsLyPL+UADbycCNwxnm/hItgwRPlQcL541WyQjiIIGTBM0bNTF3ctKF0uVUfTkcORgYduDep3dgfXUNwsz/xGw3zqb8ef/sDHx4iRtnVcUYsA4Q9gxgo06kewqRcBdg29F27D3ZgHlzp6KorJRShfVBLtDy2dczAVDDaM8++yzWr19vFs+LUQVGgS4F5BSbSu+m1l1o2aaArADP69Xz+JJrlQVcAVmjFvpNmlkd4Uxy5a+1V4B4AXvM5Zdciq7uHjz/xNOwDHVjRkUG0h104SxDSLcR5bk18J+UFWIeFsxs/J+ZM8Nn/E3wihnwSt8SLARomIFRN0Fb00WmrHdjTY0dzx6O44UTUexpj6PB7yTbJbfBmJcReRpBlryxidhBckNn1UiBhttUDwKexq3F7nocgNWqYSYvdjdZsOnkANr8w9zHjXLqzZJMPSh7kGkAYbpMlUWP6FZ+1TkUuBpiJrhsOhOliDxFUXYIcyZ6UJyfh/0n/dhW24fGQJj92YHzz52MNK8uyVJ+1HnfuKXqzUwxm0ZlZxm0YMe2E+js7kd/N4NcnuPms/Lw2XMd9Ch+ZHr6Cc6QGZbUmHMQxdhY70FtvxbP27DlcANClEpnLZxB0GQn92O5TPu8iglUmnrWBIYCOI356iY2+/fvN7N0YmWBMwXglOkYjVx0dXXh7rvvNjN9GivW0JtMU9WSGbqsTFfniK2VzsgO8VbtlUw8dw4uJog1frn/yHGs27gLBZlpGJtPrWkLGv0q021JzRjvyDyIIJkp80wN41a1IMXJtNL5XRZaYoXY2pmLu3eH8LtN/XjscBDVnVEc60/gaJ8F1S1BbD45hC21Aaw/EcaaEzHsbLOjYdCNoaimiT2wkcWt9uTtW/XUkpjFhSgb0uhRq+6AE6U00c0Fs7G+FtjS0Ac/e19zPwHODjGVniXfpTvJJ2cOnQKw0qL8sNo9TJOewHQEpmF3IpjwIhzyYSiY9Bi+zDx4PBlobB3CoeZOsqAdc+ZVoqrSZ44TkI3UejOmOuSm+lSDyMuNGV2CK69YSLbLxNGaFpR6Q1g23sF67yOZaC0yy0uv5LAzL+Fi/GRtL7YeacZ8Eo7WXW873IjKsjJMnjwJdqeuhCaxjBiteDUTqFJrjgXAPXv2GDBrZk5jwwrSUpYCooAsRtY9RMTIAwMDRiMLyEpPjKzA79577zVEpFELAVsL8FNy5a3YK5mYcuKCFecZXeXNyMLjqzej+lA9qvIyjKzQmlk915eHsrJfcgl8Z/4Ib/KXghUyGAEcsWWhzVKALR0e3LV9AH9a14ytjVFkjJmFS298P9530wdx9bVX4vJLL8FZy5Zj5vyFyC1hpJJWgK6gDYebBrChphfPHya466IEo2DnRlTai5tuLuJgo9pNByKI6M61GMaPbGzvcGF7w6B5jFeYAVtr5yALDFQVZSObMYiqL0wJE0hkM/jLQk8oE60BHwNCL7d0HB3MwRYGVZt53vW1djx1IISVh3rQIQHuzUBTRxCtvYPIK3BiyeIKMhbLT5nyZkCselNODPg1EsOOaLdH4Un3MziLYcKUKpzo4Hk3nkCuy4sJeSxzNMzqF4E4EfeUYnWdBXfs6kDvUAAXjnNhWoUH6/a34UhdOybPnIqKURWvC2C140hWFPtqmlnTz/peTLpjxw4z0aFN4BN4UiAUYKV7BeB77rnHsK4YXfJBQeLo0aON3BCQJU8EZAH67ZAVrwDx3HlLsOKCc+mWyFh52eZ+Cqu37MSRE/3IzclFWX469WpSm5orErgldTIbggxo1tPaHEnZYCvGtq5s/J7B1a9WNWNPVwJTFizGLbd8Gl/4zMdw4YXnYyoLUzl6DCrGjWWDTaZrmonFZ52F8y9cgYsuvhhnn38exvL7EJnySMsQNh7txLqjfahuDKF9gGwZ98Dh9MDtIjtLbhiXTpZ1utAdc2DH8T50+sNw2yzwR8I40qUrhJ3I8eXCT/Bubc+klInjuUMBPLJ3EPdxe2CfH48fDplHfu1otaPWWoAWWwa6rR50WDJxoCuMw+0dGGLnGB7WQks/zl5eibxc55sCcMo0MqONB/ODAE1GtjAIjYeR5k5DUXEu9h/swu6tJzG9xIeidJ7DFkbCmYmTgVLcvr0f6461Is8OXDrWhbOnZaDLH8O6akqSvgHMnjWHDJqdPNkbtNRlStK9mpHTAiCtJ9Zkhr4Xu6ZusyATGCUTBOShoSEzTS2JoSuF9L2YV8e0traapZ5alyFmf6sAlr0CxHPmLcSKiy6gmyLrupzsMRPgYmTzxKZ92HKwnT06Hb6sbH7npYsQaAloumOLjdRmT2ewlo36SBHWNHlw+9Z+3La2ATubwpgybyk+87nPmxulaF1qXkExXGYxifAvV8d2oe51MJhzu11kIS9y8nJQWVWJaTOmYdnSRQTKckyaNZfdPht1HQFsPNKDp/b1kiXDaAt42OMzzVUNVq8H9KAmnX21ftR06jEBLB7THwhFUdM+hG3slM8fHMATe7uxucFPMDgx7C1GwYRZmDJ/MeYvOwfnX3E5Lrn6Olx7/Qdx+VVX4rJ3XYHLLr0SZy9diqVLluCKiy9FEcGxY+t2lBQXUguWkcFYIMPGqt5UAwnYr8aE+k16XPvqpi6SJKx8anF91g1UCguzzKMaVm1rxIn6LkyrykBWpgU9iVzcudWPu3d1U+4EMC3LiSunpGFKGZCf60V7K2XZ9kNw+HIwfeYMeNmO5iqSUx0t6T1f3QRkmQI+jTZI++rau9tvvx09PT2GaVPaNxWsCdj6XqMWWgWn77QqTswuMGu4TYuKtm7dauSKtPZbtVeAeP78ubjooouMJha7er3pbJypcGfnYsfhOjy/6xiqa/VI2QRqh9LQFctHX6IAdcPZdL0uPHwgit9v7MBdW1txuMeKSQvPxc2fvQU3f+rjOOecZeaCRT1VU9WoAsqSQkRVmvycbNiX3IyAnenLMvcMmzlzOhYsnI+zzj4HU+YsgjOvFA0DUWw50o41ezuwud6PY71WdA47UTfgwo6GME50DTM5XbYvRR9Hem4e8qsmo2TybCy98BJcds11uOY978G7b7jB3MRwxQXnYenSxdBiKFV6SXE+vVIe8vLyUVCQhyp2rClTJnCbTpbMMfdibqrrwLKzxyMrR2PGGpIUt7JELIouVnpxNu80S8JI7Kst+ceCmy25uo7HEv/lFTnU6HY88cIxJCJuksAYPHwwht9tbEdj7xDyuM+lkz24dJYFPmsvcr0OlDMIrWsPYE31MRSMGoUZ06YYWaEZwmRt6xxnzJYxSYVUG+i9AJdaR6FZOellrT2WvNB+ak+9CsgCvEY6tJ8+i6H1m/SzjtEYsi57Uv1KgwuIqXO9WTsDiOfhInONnQa76Zypvdxk3emsgCkzpiNk92LPyW6sO9SGtUe7sKamHy8c7MGT1Z14bF8XtrexR2aUYfG5K/CRT3wKH/3ITTj//HORl0/wntJPMmVXmX5pU4UlKy21ncn08EWfL4PurYSAnooF8+Zg0aKFmDR9Jpw5pWj0O7GrPoi1BxnoNJN5HfkYP7oKZ82difMuOB9XXn21uSnh+973Plx6+aW4kF5nyZJFmDh+nHnOcC6ZVTrOJXmiy4vOaHL9AqUFmTlZaG3rxhOPP8/GzMTU6aVkHUks6lZTBJVZ5VLHPFOZWFZT9afMSDS9is014sHjSYgOVwJVo/PMA8OfXt+I3bUWPHFgCCc6h5DBOOWqyjR8eJkbowsH2V81M2knG2eh35KNZ/ecwO79hzGmstywn5F8CZ1XfzqX/nu5jWyHkW2h9RGSCHrVGoo1a9awc+edSje5n8AssEr3irl1/Z4CQo1MyAR6/S6m1uTKokWLXiZN3qydAcQvv9pZNx2JRCPwuj0YO7oSc8nUk6mxKidPRSEDhrT8UngLK1E8ZjJmLlyCq66+Fh/84I1433uvJ5tRNlASyPS4g+SqtTPU2F9jJrCx0J15Dfhm0l0uXLTAMMXUadOoo2di5tLzcdHlV+DdV13CSP8SXHTJJWZKXc/QKKUm04NkkusMkhWfYoPXzSP3NaNb3E33gHOwkz/73HrUNTSwzBNZZh93Gma6kkkkgwSlAUHJlPn9Gyl/0iPxLPyP+8c0E+ZkWfPhScvEPY9uwabDLegZDiPXHsKl5R7ctCwb86vI2hE/IprMocTTuHs1g9sttbr3RQPqG5tQVlFlHjtsysg6NK+vV94RpnqSvBDTilFTC+PFzqlRB6UpKSJwKzjUJIrGijVlrc8yvWofMbXGo4U7SY4XvfObyNPrgljXepkpWA2pIYzMjCxMHj8Gy5ctxnKC9Lxzl5srQa4gq13JbenypagaMxrpp2ZnxORqDD08UQL4jWftdYyuVgP5SjtmErVQ83lQQkBPnT4Ni8muixfMxozJ4+iKy5GdXwCPN+1Fb5CqrJGWqrjXr0C5TbFxkjVzyMZ+f4hA1uquLHaoSkogLeyJkFilbXlOyQJT+tdLO2UKnpUXDWXqyEzU1QXw5z/qYs3dJugTRb93Wj6+cG4apgvAMcqEWAQxPQvBmUAnsvHAriHsqB801/g1NtTh4KEjlIhpmDRxAoN35Y32JgCTMuVJQNRQ2rFjxwzbilWlncXSqTpUAKflnKtXr8bGjRvNFSGpq0Q0Pa2FQhrN0KSKAkh9/2aB/LogTjaYtlNlZWXoRReQCjTZzLBcsFy8g71Q+yfzoIoXXQm7Yre3EcCnLCVBdANpme6Yo4uIgjonP1vNFcwM6vhd1JzfOGdjBhivsr2uCcBmS55Tj38tY2OtW7cV1XsPY9rMcpTr6k/T8cnEp8bTXzr7SNP59L1eX9rI4XwV8OnBGPjG2Tz797XgqScPIa8wD1Mm5mGox485xZm4bIYLPucgYoEgrI4QbOxAEVsatnb5cPfWTmrmQX6nWco4mluaUb19J3wEzUQyp9jvzdjpdSQ9KzmgoTUxsq69E+NKP2s/AUyMrWG1J598EidOnDATKhr10Nix1mGIzTVLqA6QYmrZG2oL2uuC2Ey9sjJ1pW9yBNbO7wgIIjU5LKTwhfqN+6lBTTBjGkImNCc7QKpx3l5jQwvASUI0m27Wl3zWhcmSkZgaeLPzF9MA5ri3Zkme0Ck0isA02UmzqPHC4TgefeR5ntePRWeVw0MJZryFVSvxkn8v5fR0O+071rEqzuQ57tQiQtjJsNNnl+Ga6+bj8kunwB+IY83mE5RqcUwtSjfrRhAniKmSu4Kl+Mv2CFYf6UUkxu9IOulwYAYDz7TYENZv3gUbg/YpkycaMMmS945Wx1EJmZ/XAZHAo036VkCWlNCCIAVs0shiYbGqyqDP6jCaOAmHwybQkyxRJ9A1fBqxEJg1ciWAp+yNAPn1mdikocrU5xQQkgUUfsxn816yI/me/8jUZhduKZaRpV7fDjuVlnkxJzKbXrRmn7zDz8kteT2dyfXbaOrISlPn5T+6wXK6zX3VB7Bh3Ra+z6U2H81G1D0ZtIxVjam6UD0qJ3qf7ORnshSQkrnmpo6S5cCoMo3fJ5CTm0HmqsK2w81YvbkR+d4MTC51m6dHDaIIz9e5cdeGFrQOhmAlC0dizJ/Ljk+cXYR3LyrDybpOPEfPoXvCVY6pQEa6z8iymG6vb2ZjeWbT5q9uqbbXJoAKOwKgpIV0sIArKSEga8JDn7WGQkBXICcpouPExnp97LHHzJXTimv0u45LdYLXstcHsSrwlCs+VZ1M9NT24rep35OftCUt9enl377t9rLTiMGS6xBSHentPvWLJT0t7XRzYaodTz61BnW1LZg3fzwKyZAJcxspNoYyZA5IdewzA9iYAT1/N4co4BRNav8YGVP614bsPC/yy7Kxa28r9lS3oDQvDaNKCrGzOws/29CJPU1dZlFULO5BDiXJu6fZceMCG2aV2jGWkqStswsPr9yEhq4eVI6uQHHuqdV4lD/JuiMJvI6dDjCNQAjIkg6a4UsBWZYabxbjaohN4JUulg7WPhp7FsD1XouF9H1q0uW1gPwGQPwmLEke/09bEUGkCyuffnKtAe7iJZUMKMmrBJMmdZJmkMlNYJa9BpiNpfanif3juqolQsU/jNHlRSgoLMLmPc3Yf7wfCU8BnjnYj2f2dCBEGaGFkVl2N66c6MUnliQwoXAYkeAAStKCmFqlZwFG8Mjz23DwSC1GUceWlJUYjZ8M5tVV1ZFev1HFmAKcgKcFQBqZkM7VpIaAmxpLFsB1dYjkg+42JLBKTmgiRK+695vkiHSzpEaKid8UiHXwxRdfbH4Q9esZGaJ2JaLvlNHUq4Au+pdY1w3oPF7Pi4HCmU468liZCvx2m9JXwfUqe63Cy7SfomqVQ5rureZJOnjMmDIcOlKDZ59Zb+51oZsaWrX4+RW9PPX+9UA8wgguNisDN91Xzgp3wotx4yvh9GTj2Q3NeHzTMexp7sZwNIZcdpxJ7EDvme/FR5e6MbkggiiBHdT6DMsQ8p0RTKOnyHE7sGb7YR6/3czUjhszGm5PciZONyqXvV496vfUPqpDMayCOwFZNybU8JuALNOrlmhqeE0L8aWPNTqhseSUrla7jJwRfK3za99XgPiyyy4za0T1QBgNgWhYJDX+p9VMypSiUWVSc+nf+c53DPtIyygzr3bCaDRqbkqnCwmzs7Pe0gD3a1mqQlPba5mY6Fe/+pXJk6Lqt5wnAqegoAS5+bnYuKma2vAwxo+rwJixuuO9gJwMhl8C7psAME2jFjraYgnCqcua4qzvhAc1R7uxcs0BnGxvRZD1rKvAV1Tk4VPLcnDtnCDKs/oRS8QQZZAoj6CVhnpwaTo71+RRDuQWZGPHoXY8zo7X39eH8ZM0VJYMsMgJp+rSfHxVS9W3SEQEp7USYlcNr2l2T2PLYmjto99U9xo/1iPgtGpOx0hKqC20OF9gl25+vTY8I4gvvfRSw6zSNTqRIsZU42q5nUR7apmdFnpo3O/GG280buJ0GTJSmIuBd+3afepO5eVmZmykad+UvXrGk0N4r/a7zqEFKAokRuZlZD5GmsqncUqxh8out5ayVzvm1b5X3kSu/uEo2XGCGXZ86om1OHqEHXz2WLp9sQqZTcWU3tV7w8ZnSuvVTUAmBmEjGCPw4N4Hq/HfP3kYLc2tqKoogs/jhS8UwQeXjsKlcygnXEMIRQPcl8CNJ+AKJydeInaPuczLbYlgXL7m/dKw4UgXNu2pxrGjx+H2pmHsmDHmHtEqrmkfk1Ud/XJTaWSmNNxZ7aA2EFg1vKagTbgRIeryfv0mKSGSFAAFXskO4Sx1MaqAr/01yvFa9qogFuPqHgMC69KlS40ol4lNJTE0YL5//wGztG7ixEm45JJLuI8H69dvwMqVL3Afv8lsSl7IVAm9vf0EbwZF/Si68XY888yz5olIWmwkd6IKUKZkx44dN9vu3dUmGFD6qX0EVN1XVzeLVk+WftL30lp6cKN6s4Cpni8w6ze/328qUgVWJ00Numv6VOXV8sGmpiZTVmk3HTM4qPNsQ3X1XjM0lJur9Kw4fPgoGhoaUVhQaNLdu28/GzCB2pN1+MPv/4Dde3ZhMtnMZnfg6afWoq9nAIuWjGfZWR+6QkUA1tS0CYrfuIRJgiR5FDNPsMTR09VvFvxcc+1sfOxjZ2P+3AksfzfrrhE5XjvKM11wJqKsV7Yfj1GgGLO40W/Jo+ywwRUNw2OL08Vn43ivDXsbu3D06Akc3HsIiXAQ4yaNIbjYASMJhJUOO4/KauYB2KYCsBlaVTBqcknjG61h1hocAVnyQUDWNXdiZNWv6lkAlWdXu4iN5cmFG/2eGq3QAiLtm8KF2mWkvQLECuwESEWKEtliJjFxCsRqbLkHgUDgeeGFF8z1VgLys88+YzKkffbs2W3Arp6UMoHgueeeN78rIw899LDZX0NPUVakFoOkMqjX22//s7l+SwU5ePCQAfL06TNMur/85S/NvL0epatX5UUA13y81r5K/kjuqFenOpIqSjpMM0xKS8donavKqV4vdtA+2qTpotSVv/zlr1henafRnEdlUJpPPPE4v19lgmB1xp/+5H9MAxw6fAj33X8vO0Mj5dVsLGXdtbZ14eGHXiCjuTF7bhnrkkyW0Hg7N0kMU+aXN8yrm44lEM1IhzCkB+ikY+GC0Zg1pwwlpWmYNDkbGcVF2HaoG+s2N8Jlc2NiqZdADSGmawhdHgyhCGtq87DlYC/Kc4PI8obhsmfgQLsFOxqClB5hdHS14mB1NRpb2lFaPgbFJWRQanLFp5rsSuVZADZB4Ehw8b0+C8gO1qvqUzN5ugpa2JFMkCcWdtS+Gq3QZ+FPx6mOU22rfRQsCqz67WXnob1pEHd2dpoBazsZZtasmeYiQN2/VgD67W9/y+9tzOB0A3TpZPWulGwQAATKvr5ew4KrVr3Axm7GNddcbUS8CikTO2q75557jfT4wAfeTyZwY8eOneyhOThw4IAB/7JlS42X0D4CofIqIIpNP/ShD5lpTPVopaWCCrTq5QK3ImOtstIgvRhd5bvhhhvM70pLHU11oHLo3nRig2AwYDS9BvdVNuXj+uuvZ510mOWJWr8hz6VliHquyAXnX2BmoLRutnrvUax8fis9Rjrrp5gM7YWeaacnNfE/lvrlDfPqpv3YVGZ3TbvH4HRamB4/Enhx1rHwVTU+D6MmFJuLCp4ikHv8VlTmZyGPnsBGsFZ35OBXq4bQ0NyHJZNg7tovdt7eCOyo8yNi1b2cbRgeGkAjPW5tfTPclEflo0vhtDvFwcwCM8G8a02MLs6Vp+U/8/2LOONneQunM3kvZLWB7t2m9lAMlSIbEYuu69Mi/JTcEMEIxMKYcJm61u90e00QCyhil/POO+9FfSnXqTlwaZjp06dRChw0YAqHQ8YtC1RqwMxMnxkjTLkSmaTI5s3JB54oTf2uhdMCYWVlhelxKQDLJA1KS8sMiOXCT56s5bcJczVuWVkpPv3pm036yosqQJUonSUpoYc7qjKUlvSZCq8yqNfrfLrVv/KzbNkyA2LlRSCWN5DLExuLiQXYL3/5Xwwz6LfHH3/CVJoqv6enG9deew0bJmjKLqCrDGIQdWx1TJ1TAUpxcR5Wr9mALZsPonxUMcZPKCKYCDqtr3jV1XJnMgEn6cCTcKE0idtZdrEev9NvVCp2WxBVZdkYP30MWnpjeGJ9LY630Fvll6E+mIXbNrQzkGvAJRMdOHechyRhRQf19drjMeyuHWJauorHjVmlebhkbhV2MEBduWU7CaIee/fsxdrVG3HoyFG0t3WYuMLnS6fHcxpAa5bS5JTvzbIAA2oCnW2h9kot0VSHl6cWAYpE1N5qG2FQ9SvQivg0wiFTW53JzgDieQTxpQbEkgoCmRpGzJQCnMAthisvrzCr9OUqtM+mTZvJNHkU6OONFhW4FJ0qQ7JIJGr2F3jGjBltGCrEAETaR8y4YsWKFxlf9uSTT5ljxOYaLRHYpKE8DFwEZLNeg1JBhVRPlsdQRQlQYkABSJv20asKetddd5lCixEUpKrC5HH0Xt5B59Bn3YBEnUBaWGUTw6g+jrDhtDpPWll5VoetqTnGMjxOVl9oGmbdurXmfEovGonBm+ZBZVUp3C7q46c3oHrPSUycUEKmKTKgM9cqvilLgiQ5oa7NwTTYfGJ16zCseuKP4kfKjuKCXCycW0Eda8fa/Z3YfDKKdfUxbDrchmVVdty8lHnLjCHMIO/4cA6ePTiMg829TDuOAqcLyyaUo7IkE/3U9MHmWsRrd8J/ZD16Dm5C854tOLBjO7Zu24/9hxsQYJ3m5eawvKcuKOWfbCR7ylvKQ4ok1B7CgAhEbCxsSW4sXrzY4Eam9tbFqmoXkULq+5H2ChCnAjsxlu5NK7DIPVdTG2lxhxpJJ1NiYicFZUp89uxZBEI/teY+9rRms6+0qwCeGtkQs+l3MbM6wfbtOxmdnmCaHgMY9bQU4GU7WEE6dsmSxQZkAovApduYStMqb2JNzQypR7/nPe8xHUT5FhuKbVVJYlOZ3L/yJVAqb+qUYldJJHUClVOBovKmG06rE+7evYfnOcjfj5tAV2Oa11xzLc8TMWlJD6sMYhd5l3HjxhhwK2+qQ51bdaW7cGqdgiY9nn5mPU6cbGOex7GR8pgz3TM5NeIhlk3ZK11n0vS9mkuvYl/pam0CtwI3AZjsHNN6l2Gk+9yYPHMajtUF8eDT21DX3oZsmwM3Li/H2ZPccFqHELFlYHONB4/v7TK3IkizuzAmLwcerxPHKZ2mF9nwiWUleO8CHy6dZsdFk+yYUxRHZqIbbXUHsH3zBqzduB2t7T1k1lwUFhea8qg0RmKkisIPGawTeV6RwtGjNcZ7i/QkJwVYEZlwI/JJru12GVmneYsLLrjAEMRIOwMT6ybbF5kEJCXkChX5pxZqaNBaDS+3oAf8FRTkm/FVgTB1hevg4IDZVz1KK5hSpoJoalZaR5nUyaUndeWIXLkK8lJjJnvt2LHjmIcSUxD9Pm7cWHN+nUsyQWBUwaRNBT65Jp1b34sJNWyT6hipQXaxsL5X3rSpTKnvpdPe+973mg6qMmkaVS4tEgmbh6hLv+fp9rCmXgowMNBPJhln2Fn7CvhiD5VNaU5l2TJ9mQabeprRnNkzMDwYZqC3El09fewUY5GdpU4eIhwVIgmE4rAUmFOtP9L0nTahQyDWpnqT42ZZLbrWj2nYNEsIDAUseHZlA55+fA/CIT9Ki3K0F8KUARlkzVyCqjmcgTs39WDt0W4GeDZMLi1mW/lwnJ20rDQbS6YXUDdbESG76x4iac4IirKByeUenDM5A3NLrejr7MWTT2/Etr1HkJGTjQoC1Ulty6pQdsyWvDzKyvorIxjtxjMPDQ0arKh9RVqp6Wp9lqk+RRKSG/pe+BlpI0FsauXTn/4s/vu/f/TiyqbXspGAO/29zPTE19lHrykN/NfYyDRHWir9Vzt36r0qIHX+V0tL9kaO0XvZ6efR18m1D3TzdP2NDe34t69+C488djfe/4FF+Pq/X0igxBHTLbViack1FpZhHqP03kzdaP/UManNjsb6MH7xsy04XNOES6+cjPFjy7HyiaN46C9rUEApc+nicehJxPDApjZ6pyFq5GIUlRdg25FmNLZ1o6TAB2fCb1aUprvcKM92YnqZE5O4lWdZUZEWhc8RwUDUhSf2hvDzVY0YzqnC57/2bySEd8NDZk36CAV+L3VUDZN+61vfMsGbHq9wxRVXGC//85//3JCcZo5FZDIpgf/4j/8wIP/FL35hSDVl0uRf+tK/8LifvcTEevDM6ZR9Jks1luz098nGe3mjjtxHpt//WgCnAHKmNGVn+k32Zr8//Typ9M90/tT701+5N9/rVTN2UXq4HIwbOwHHjtbiwYeew/BwCDNmjkUWgyMtu9SsX0LTaTSewby+OUsdo9cE3B475s4bhXddNQUL5xdh7OgMzJtXgdLiEuw7OYDHttVj65EWepUALh5XgEvmVOJkLwP4Qyfhp7juGo6gvS+OlqEQ6ik1DnUMYftJP7bUBHG4NYzeiAMurweF3iimlNpQUZCGvYca8dzmanhYpunTppnxYtZCMlcMQrWE1el2oojevHpPtdG8CobFviIJjQIJqNLKqkd5Rck/rVkWM0s+prAzkonfNIjPZKnGHQmmV7ORv73Wfmey1DlOP06fX+032cjvTt/n1fZPlSVl+i617+nHpD6PLL/5Tg2n8V2afikszDcySVdaPPPMZvgHE5g/ZzLSjPIYMCvV1EhvDsSpfUe+JszwW1panKzGMNBCrRz3w03AjZkwDlFLPlavO4K+oQHkcL/zZlfAmu7CoztOoH1gCAndjy5uh81chU0WTUTpMSzmpuCdwThqO4ewp7Yf1Y1hxKxpKMuLYWqp7trvxd4j7Xh2U7UJ9GbOmGrkg7k3nJE9tHgCBYxPNJym4FxLGRScS5JpCFMmwKbuuCmtrLhE1+0pfkoNyb7tIE414ouN9yqW+v319nste730R9qZzpP6fKbfRlrq9zNtr2av/J3QNSBWvWoxedRoxioGnocOHsPKVVuo8W2YNGUUNbTYWDN6Sscc/CZs5AFy4jqvXDiZnaBJ6FaylDW6SUt7VwBPPbcdLrL+u9+1COWVRThQ24b1h5txsnvAjHBogMzJ452JCIVJhLknCPlOd/O08Td2cfRHE6jtjeNgU4CdwoaxeTbMpNQoyvbhQE07Vm3Za4bgpkwlI9t1x9Ok0FEMoI6qJZkpllUsIimh7xTjKLBLTVYpSFYQrtEs7Sc2Fk7fdhD/n53JFNlISqj5bIix0RWUOsgwVQTylInj0NTcgYceW4Ompj5qVq1D1kIZSQrp6DMhWd+9HsJTHkTeREDQLcn1rVZRxClsrCgu8uLyiydhxcXjsejsKXB4s7B3TzNa2rtgZ6fLSNgxOdeOc8Z6sbiSMqTEizklDsyhbJhfZsX0AgbcHhf0DL16MvfhpiBciQzMLGRwOMoGX4YX2w42YeueGlQQeGMZmAu4yclq5oXMrMBbY8IaGdIIkthYI0gKjLWv8UjszQKzNLECPAV6kh8C9itAPG9ecj2xZt50pbO84msxzl9rKXerDGhYTI060gX/U5opl66AIZSTU2zQPEe5gDx1Ojo6BvHgA89jz56TyMrMx9jxJbrfC0k5SDfO/emG9WwQpZH8/EbqKeURTr3qWdbW5AiBm5q0vCQP+QzcPF5N7GSzLZxYs/YkGptbMCMzDR+en4UPL/biyqnA2aMtBLIVS6ti3KLcEjir0oGlY7xYNNqD8hwPGrvj2HlyGGkOArwogXHFNgZ2GVi7uwEHGzswf8EiFOTnUhKT0U9hS5tALBxoGaa0sCatJCOEiRSIZRoxE2tr9aRGKrSfftP4soZkDYjnzhWI9URRrVx6bZf5VkyZE3BlqckIZVYFGZnpfw5TWeRAuQlHVtarNpYxFtO0M8iIxWa8XXXxwgubGbFXE7wOjB9XgrSMdO7DFjfX87HO1AuUKr8z1zmavp/6zrycMn1IbuZ7AYevRpPS7StH5vIptoPujmy3eLF9RxMef3gHShDA55dn4wPzE5hcEkVWWgTp9mGkO/1I9wSR7uZnVxQ+bxgFvhDG50Qwu8CKcaVuAjnCgDEIn8eBGaVWVGa5MBii7t12FF5fLmbPmQW3y2lmBXUfEZnaXEDW+Lom0zTUqaFS4SSFQ70XsMXQmtDSLbE02STZ8fTTI0AsJr700kvQ3Z2cdha4RNmvBqrUSVI28vPpv400MXAqY1qroEU76mHSOqkONNJeK63XszPlUXb6d28m/VfbP/X9mc5xRiOgYrpnLpGYm5uNBQvmMbApw+7dh/DEExvQ2jKIivISRvHZbOnIqSldnoOaViMd0qTJDqLmU2Mnz/tKO0NeJSnMfZn5q01TxrnYtrUR+9bsxdVjgY8uZdu7ehDRk/p1V31JTLuXp/LogFOJsBNEI5QTEcoCYFyBA5MLnAhF7OgJUWp4qXmzI8hNt6P65CB2nWzBwsWLzbIBloL5fSlnAqeYNrk2x25Wu6VmcFP1qFcFdLqQQYuGNDYvDa2FZeYB6tyHmng+Lr/8UhMB3nbb78yEwdixycuo1TACn17Vc2SpxFONp037pECqLSUVdMzINJRRrSfV4nvNwGniIXW7I1lqv1Q6qe9S71/LdNzIY1PnTbG8ttPT13uZ3stSv53+XjbyvSyVL20j0xxp2mfkfknTqCnDJaOZQ2SodLOQaDIbprmlEw8/sp46sRHZmU6MHp1vVsLpNgQKDPXQGvYBpsUyMQ2T4quC+JUmXRxjOikQWyw52L2jBU17j+OisVFMLw0yuGPKrlxEEumoH8rAkZ5M1HZ70NSne0inIWLJhN2Vxc2DkJa30ZOO8kUwviwNHpebKjyAgvQgtawVvfEsrKyuQ8moCsyeOwdOBWyn6irVNhpK00yo1sIIoCI1Waq+9CpvpUk1SQphSKy9ffsOku6mlzNxfX2DWYKoCs3NzTG9UJsAqQNlmsnSZ32vxHWDZb2mgCJLAYW5RTAYMsfoN9OraVrBrwx/8IMfNIPdGrhWOiN7oM6hQXBJDbkTzcZpelKD5SqQ8pPqVJp1UxpKPwVKLVrSe+2r/Ohz6hh9VvqpjqbPOo8+jyyHflPaMpVBeUjtq1eZ9tG59Tn1nfZTeVKzhtpHaabS1f8CYvLCTPEqgcmm0LSsHlkQJQM+t3Iz1q7Zw0b3sVFLzI1pJEmURyWgRTcmkVSCrzB9eer35Bm5Ja8Q0ZCXjXlNJuEjmbSjdtcxzCiOYMKoNLT4s7GmNhPPH3Li6eoont87hLU1fqw+GcHaWguqm2yo62C9h+nm3XZkeCJ0GAQtm7fUF0WOd4BlCsDi9MKenk827kNDjx8zZyflgsyUm/mQpeSCrphWG2pVW6ruUqb9xdgiPm2aMdZqyI0bN7wcxB0d7eZWnkpcSwu1HkCJS3RrTYIuANTcty7qE5g03StZoGVz2keVoihS6xG0GEernXQpimZgNKAtEMkl6KoKrX/QMj2BRi5CaavhNdCtV6Wj6UmlpehUXuK///u/zbmVjnpvamZHdzhXvqSv5HY0iK586bM6gnqvZJLWSqg3K9/qENJiqXFHuSWtedUwTwpsMl1toPJpf0XSWhQlXSYZpGhac/tKW5WulXSa71e9Kb3U5Vz6TWm+mK55SQL+RVkghuWfbr54wYqz+ZpHvcdyPbeX6YRRqhscFpBY7NyfDK7m1xrjZAdRWko0taVs5HfJ7wldHktyIrPrcb0WawaO1/pxck8tSjwkI28B7t8ewAM7+nCseRCxMPWwK4jcDM3Qhdmbg+jqC2BP/RC2UgO3DtjNlHVWug9OG4+P9TFw9UvKQyunvQ4bOgZtWLmvCaWjx2HO7JkvkplMHV8YUF3q2jvhQFPMAqksBXa9CuwiFY0vC9DCycvkhJZiajxOoNPaALGihjDEOhqbE6gkAbSPGktMKhDpsxalV1RUEtjD+NKXvmQWx5x//gXmmDvvuBMLFy18cT2FGl0CXWmkVjEp8wKi9pc7UQf60Y9+ZL5X59B5BGKdR/mSu9GmDibTsbqyQ3nV4p+f/OQn5ooNdRyxvs6nAmsVldyW1mHoOw2iS1upErXSTR1s5NI/VZwW4qvS1ImVhvKr6VCVQy5N6d15550mP6rQP/7xjyZfGrgXoNVRNXj/IoBlYqAEgWehN2BD6+lNGpEQs6oOG5va4HakEWMW6tXdWLupmh2wA5npGSgtzT3lsdS4hCT1aTJ4U1MqEcHb8C032Yjzmt/oaQh+q7n5oe6NkY3uARv27KrHiSPdaG6z4mRtK2aVhc2l/tfPdeCSmS5cNt2JyyZYcfF4O5ZOyERJoQ/tw2FsPsr6qEsg7MxFSb4HWW49kkEeDnDFovCwhEMWl7kdr9NXgEUL5pg7EclSdaJXeUwBWePB8mRaxSjQykZ6MhGQpqx180cBWhdinGLiuWYVm8CjnqCFNe9///sNENRYWpklgGkBjNhQi2IEXiV2/vnnG4AFAmHU1daTydcbBgz4A4x6d2Dc+LHmvm1iQGVGmRBY5BZvvvlmsx5XnUjHKD11GO0jwAn4H/jAB8zCH5nY9Qtf+AKuueYaA5RU4QRyAUydThUgttY+YkQx6Be/+EWzQk3eIaWptEJOEkGBhJheAFSljQSx0tc1hwK51iprwZKYWyvmVB7lXfWgvGqpoepP+37ve98z59IabLlPDQvpnC9ZEoACms7BUvDPiqa2dvz5znvxw/+8FavuvgNDDfuRrif9MwisOdmOrVuOs+GcKMgrYD50N3aClv+YhElT6YmVFbydgof5Pwles5M5k3l6lI1n5VcWSzoStkxs2noS61/Yhcm5FnzibB+umBHH6PwAsm0BpFmG4bRQjhH4bmsIuW7KjiIn5o3OQQnzcbjNj3VHetU9ML7ADa+TgWucfM8OZtXjKdjpNp+gHEMaFi1JPgRdprKrvlImDGjMWIuB1PaqtxRTp0ztLs+o+tdAhFZUvvQrTcASKDR8oYbVAaJ+DTJL9yng02eBTHQvdhKtq9esXPkcA5KHcMN7rqemWYBf/fpXOHHiuGF4sakyLFP6SkObQCPXrHFCuXaZgCVACOAC2q233mqAmNKz6rFKQ5Z6VX61Llm///SnPzVTmAoW1Ql1HrGkXsXM2leSQKydMqWT0rOnm35ThSpN5SElYXR86vwp0/n1u2ac9KotpZdHWpwMGGVAlIg75djhIKCOHavFt7/+Pfz8W9+Et3YT3l3Zi4/Nt+BrlxTi1suK8cl5PviC/fifHz2Kmz/xJzz4l/3o7mJglsjkeRWgqUOTAZm+1hqbm3cbjlIeR27qNBqyUz1Kd/JzNAIfO8q5lS58eJkL0wt74bYEEI45EYnaGVMyvyxHiAwbYd5jGIYj1oVyTweumxXE/3dNCRZWZuChLZ34/cYQ2oI+cz9qRk4I08XkeeKYUeRCV2sTGpvbec6knV5/woOIQibvl4pHUtiR6Ri1tcaKI5Hk7y8DsUxATm1qACWkJYwCqySEWEivYijJAQFUEyVathij+7jx/Teadca6aFQ3ptZaYJkyksq0ACBQiZElEcRmYmAN60lHSmrovdKV+xbDpjqYwK5NQBxp6mApFlWnUr60dFQL/TV8I7evwXGxpeSEtK86p9y+9LkkycjKkul8KQCmfpO+VUeS1FE+5R3UWbSv8qiypV517OlpyhhW8k/jBKwPqw39g/247Ve/xsb778BVJcP48XU5+NhyKy4YF8YFVcN4z5Re/NuFwH+9uwQXVqWjelsNvviVe/D1f3kEm9Y0IxLSFdV6aLryyXQpTzTVnJzyToE3tcnE/QSnRctB7di//QgiDfW4ZqYX4wuHyMx6UKXWS8QpEwhGPaLN3JLFjZjNhRhlj8FIxA9rogcz83rwlQvSMW98Nu6rHsQdW/0YCKXDFqMqjoeRRdBrbXKQMrW2vs3kQHamupF3kwRTXCO5N5KFZapTSU5dDudyJdesn5ITyUXxanA1plysQKH3khIChxIWEDTXLdcrt/qRj3zEAEXMI3c+bdp0Ix10Yl0fp0uYBBh9TgFYpiE2uX2xpUArF6LjFSwJvDIFmJIwYk/lTekILPpeAZo8gTRUyuQV5L7lkq677jrDuNLHKrSCPgWPAq3S0j02JI0kg1RRAqQ6lTqSJh9GmiJhdWBJGjGrPJTKIsmi39TJVP6FC5N3iZRpClXlUTnlElVHL8kJNZzGaqWD7QRcFOvXbcKffvYTnJ3TjVtWZGJCKd2sGI9SgirZDFl5rXFUpHswrWgUogEXI/4ubDtUh02b6tDUGEFufh7yCtJg18QIJUWc6avKk9WeAnCyDTRMpx+sFi/rzYpH79gGHDuCd893UIsPQrcn1OgF4Qqrg2C30fswAISNG/Ps0BAdwpQL7IoR3ZkojuzMIKpG+dBMfb3tUD98rKdJxelwWgMmDwPxLKw+PIjiCTMoR5cQEy8NsSXzlBweVT3JGyuglumig5HY0TEpL7d27ToG2ztMqRJy3XLDYl6xo4CgnQQaMXHqs66cEHPpRNI1crGpTKgD6GSSGsqEhrTkHnTcyIwqE2JegVhsqVeNQGgf/S6to02A1vnF9pIDSkvHqWPp/AJGamRBphEC3dBFHetd73qXAaXyI2AJ9AKbgC3wSyYpHyqPyqu09Z06kPKUyq/2EfD1WXWgV6WpPIuF1XGUB7GzLuuX91HZpYNVl+3tHSyLF9k52ZQML00Za7w3xPBdUX1Pdyf+/evfxu5Hb8d/XZqBc2awMQMDiPoVHBHIqhery4BKz6eyOLNxpD8Tt23qx5+3daKXUiCd55g6rQiXXjwd1147BxMn63G0fm4BnY2bzpvaJGOosyk/rJZi7NzRhd9+6wlM9dfgcxfbEAv1ELqSGbnoDeegdhA42tKHENVXQXY6KrKtqPQF4HP0A5FhblFKDEoXgt1Nxt7X5sMPVg+huduPr64oxrljhxG3RnC4rwRf+stJVJ53Lb79g+8wMCwy9Zuqa5naX/WrdtdzXnR5mgJlKYGUyQOobYXLL33pywy8f55kYi0AWrHiAsMyamhFv0pMDatGkvuUpdgttdpIiaUspQOVMYFCaelV6ZxuSlfH63cBVo0usGoTWPS7WFbgFahSLKZzqOOIRVNjyjIBUVfTSmLcdNNNpiPJVCnaTx1Oaek8ApzyKFMe5HH0vc6r9FMVmTKxsPKTKqt+U5oa4lNelD+l49J4abrP7J+gO3c4krGDyqdHKIxMU0Gc7iZq51bXWGtGViz9nZhUkUeP7YWerurT1cxGHzgRtaseyX6JANl5GL6sIMaS5SJhDwEWoev2kwh6UF3dhD17m9HZHkJeZjpyCwRmrUELM08ayaAX0NAauVMPDrJafNi1vQG7XjiKsekhzBojNrQiaivEjrZc/GntMNYcGsbJzgSaeiw4WDeMdWTZnc0xdo9MgjoLGQ7dUVPyk14gGkZRDs/j9WFDTRAn2oYxuSoTuWkWRBI52Hi0B9b8UVhEz57LOpOdCR/CkUhM1z2KWDRuLEu1jTaBWUOwkh0vglgyYCQoX1bpp96f6YT6LsWiqc9n2k/2Wr+9lp0OrNNNXkBsnrraWKB/vXyMfB1pI787/b3KOZI5jEmDyj2z+HqNsSE1dJXseMl9g4Ewde8w/IGQubDSRnS67EliaKxvwt13P4Cm9jYcbY9gR20Ch5ts6Bp2w5WWjRx2IHcsBIsWBFkUJDqga0ILfRZuaWjus+JIF7W31c3zDFMatWLT1nrs29WCjmbKEE8mikkIFjtlGrMjiZIUNGmwWdJQfaANBzeewCT3MGZWuDAYLcaGhhz8YU0L+gKDWDKWLn28C7NLHKjKpdYmRvY0h7H+qB+dfg+K8zKR72UHoyyKMrC02QMozvBgKOTF8/t7GT9aMKfMTZb24bkDnQhmluIsxiyFBcmrNM5U33oVcWiUQp5fElDkIxyk6l/vn39eIH4TSzFHnuxMpt9T29ttr5emGF0D5NLtei97I/l9e4wANksnbdB1aHo+tc3mYMfqx+atW/HkY4/job88iKcffgrPPfMcnmZwuX7jZoK3gXoyhoG+Qer1F1Df2oaWwRBZL4q9DRGyXRQnB8jGdheK0ynL7Lppd4CkRw8UTmM/oRwj6zmdHuxv0pUYYfioMyvIwBOynTh+uBnPrq3Bjn2tqG0MsAPZGUO64Un3sgN5CWCBwYqDJ7uxY/NRjHb0YN6EPOxt9uH2td3sLAF86FwHrp0Zwbi8EKryIphUFsfsMicqcj3oGkpg3eE+tA5ZMbHIi1zPMDuH34wRp9ljyEpz40CHE9tPDmF8qRulZO2V+9vRZsnAEjJx+agyVd4r2iH1WQwsuachX41EqH31W4rQ5E3/qdYTS+6o54r9UoU8vXL+ZsbTaBpXM1QOix19/QGsf2E97vrdn/Dwn/+A7c89it4jmxBt3IlAfTW6a/bhxN792LZxO7aRafYdO4rjJ44h4g/BpTWaZOkA/3oDQRxqGcKJ9iC7iBsVWemUGAQyaVgPVEhQczsdQeSR9TqCbuxu0JNTE5hT4MC/XpCHJeN99ApRHDveinWbarBp40ns39uCEyd6tVQeOdkZ8LhzEYrodgcHYAn0YOqkMrywfwj7j7Tik+dn4/zxQ3CEhxEaCiEiHZ0IwWvxYwxVz9SKHAxRNq3e36PVH5haYke6h/tF1TkSlFbMozULGw4MoScax4SyIuw90YVBTx6WE2vllHGv1kYCaKotNYggjay5iZSs/acE8Uj7uwLYGCuUm4MaU09Suv2Xf8S9//MT9O1bianeLlw80YEbFqbhytluXDLFixUTc7CoMg2F3gBamhqwf/9hDA0G2Phyx3GzybRckd0RrWTn400aD/VgXG4m0jIiiNmGYI/RtRJEzgw3AnYPttSG6d4tqPLGceNMC5ZNcGHRqDTML81AJfV6pKMbR/bVYfXao9i4swnNTNMVcZMxi3Bofwu6mzrhy8wh0AaRbg3hhrmMXWx9zJfqUjN89DRWDz1BDJYwA9q0CEaPysBgyE3dPAiXx0lGdpvgM5hgfTA2zHI5Udcex9Y6P8oYxzR29MM7ajzOu/hSFOS//Cr3kZb6XjGKJjY0IqURMsVJqf3/5iB+tcz9M5rKKtfc0daJX33/v/Hc73+KJfk9+OyKPFw9Pw1zy2MoSwsgx+lHtjuI/Ay65vwY5o7JwLxxBZiQ70U2deOAP4IuP8VJXNMfdP2aGiYz2612DIYjONZB4NrSUVWoewv7SdghChkn4z4yltWBhm47jrUMozLDjvMmMvB0D1JeDGBsnhWLKz1k5jRMK8tAvsuB7sY+bNhwGBvXHkFXZxCtbQPsUN0YpuTwxxwoSAvirCor3GR9s2yTsDDjympXM9XNjkZW9jGoG1OchxoGejsbqIVz0jA+l4Fk2M8OGIfXZUOUWnjPCcoMZyZa+odRNGYili4/l0Fv8uaNr2UK8BTvaImAAm8N/aaC/L8LiDW+rGE2pfm3YHidQxGqzqGJhZSr0femsl+jgvS7jtMwjfL2imDtTZjOo8VQP//vX2HNnb/HdZPjuPniLFRktMMe6SEow1p+y4bVmLAFYSsZN0ZZEIkii6CeUhLDnAo3CjN8CAzb0U3XHSZASe0EQhI4MWsMPSxrYxc7gSeDwLfD5YghznQJdWrQDALQg8PUt7NLXTh/igO+tCFEEkEGcgo0B5FNzTqxKIbFo91YMiYbo7Jd8Pf34fCBI2imHu8ZDqG1jwkqvsj0Y+EowO3UkCjPQZliZZexIQi7mUpW3dqgx/dmORLIzirA2poAA8Eo5pbZCO4A24a5ZwdzpOWgpiWO/a1DqO3tR+V4gpiBnUD8au2k71K/qV01oaQAT2PGko2ykSD+61vvNUyg0MTIHXfcYcZ2/xamAqqXanpSkxkpM43OBtfYsCYxUlOXI02/a/JD6yg0lPPXmM6TsieffBqP3H075hf34MNne9iwXQxwNIyVbHyLFrYzMEsQjHYCwqHRDD24jMGTJdiFYmsb3j3Din+/vASXTc0juJ3cz8J0gHxKgXSNEyfcDPRiuH17NzY0pDHVPKarUSHd2TKCAp8NJZQW0yq8yHQTebE45Qa5OhaCg53CEg0y/uxFmq0VU4va8IkFYfzPNVn46VVF+NqyTLxnBvNNb3HoeCM7EwGotRW60708AgFjpTLXDQTN7TEtMfNZjKwx51nlcSyZkIEDzUGsPBpkWX3Gm9h5/iJnAKMZDDZS1zb1DWA4pFGWZN2NrMPTLUUsGsbU3YI0caS1MGc65m8CYpmGvASU1CzW38I02SDhr6GYlKnwcjkaQ9QKtjOBVBWhYxT5/rX5SzHI0LAfq559DjmBFlwyXXdQIgPGbISojw7VTSA5Wck2hN1W+NPtdK9u6l03nDYrwUWWJNgiBIMDbWTRJtxyvgvvmZ6PIv5eweDryvnjcPUMBmp5NuSxXHvaArhnewCHeuhWvUzPEmVnoVyhxJhZ4sSkUrKfQzKAQNYIhNo81e56jYvBA+xIvSj0dGFuUTfeM9OPr17sxQeXZiHHY0dnH/NLvczKNAFr/AxsKYszkA3zHGnM+6VTLJRLLjx/OIYTfS447FrbHYPH3odxhWF4XMk0nBTLTkdyBOmNmMbZNU6sUSctd9Ck1el2RhCrkUXXMr1qEkFrbSURZGIyTasKAPpNK930OXWMTG5a6WgfLfLRyUf+rlkvpalFPvpekkBRqNKRaeZLIBWTKh19FiAlA0amI1O+xPjKh2bKBDCtjFPhNfkgU1qafdM5lCeVQemIzbXpd9mZevrppn1S+2mct/nQMcwrcWBGOYEbTlAuOOEgCKIoQIelAgcCVdjWWo69rZWoGRyDlshoBj+FBJkHcbsDYRu3SAyOwABmZ/Xhi+d5cMOCHDiCwyhMDOAr5+XiR9fl4YvnFmFOngt7jnZgc20cgXgWnHF2WoJybE4A1853YQJf7bEAGZIsaQA4crMYURBN8HwJdgDN5lkD1PT9yHR045IJFlw2MxvHukJYX+dFJJQNl42u3RZnUHd6WqYmWNeSR/2Ymh+kFs9B+6ALK2tCCDkZBFoipqNWZBDgXi04SsPUyZNRXJJ8yn6KCF7PtCJQy14lK1KkpLZLtcFramIBRotnfve735l7DGs1mWbVNIYnN67VZ1oze//99xv20/RgKg0ttNGCGwEnNbMi16CZLmVGtyW6++67zfJLnUezZn/605+MBNA6BS1A13nFrDpOkkHMqtlCiXxVgAAvNtW+ki+6MkAg1tSy1kTIG+hYrXHQtLrKonzrOIFZD8/R4h8tZtJ0ttZnqOe/EdP5VZE7tu7C9qcfwdLyPswf50IkTrfrsCNiyUJ1Zzbu3sU63NaNbfsC2HfQj82HB7HpZBAn++ywedKQQxngIZxsURtiYa2QsyI3a9BcfNkz5MSGw93ISXfgvEkuzC6LYXqFHUEqpADBMtpnYaDop74OMQgDinwaURiix9e4taQMQcZ2FlS0ibGktLW8QjJHm5msocSxMHjUrS+yM9NxoMuC3SeHUJWThdJclVWPM+P+p/p3ivmSacaou8mwBHtmeg72N8ZQ0z6IaaM9yKPmt8Xc9DTZWE3N7CmqxIc+8kGzZMAc/wZBLF0sghKOBGYdr7pXW8qjnpGJlbhQLpBKPGuwWU+oF9tpilRAk0YRvWsaWgtqtFxxJIuJWfVZK46uuuoqAxYBS6vg7qBWFjOn1gprJZvALAAqUwKdOoxu4K3IVNPKArDYWMJ+ZOF1jECtWR3dJFD7KX8CqNY3aK2vQKopYO0jFhZQ5Z7U8c4991zD2uoII7X1G7EYK7K9s435GjbyQNym145IJm4/kMD3n27G0Vo2aK4T185x47J5Tswb70AW+8m2Y/34weOd+N1aC2oHCmDz+mBJJ4tTiESGh1CRPoQbFzCIK83E3Vs68cIRwOWOMSiL4qPnZmDBGJY9PkwICaVkVD2UhgGc1UKEs36kX60EqECb2mQGePzP6FLVI+WAxaKbmziI0yAm5QXwXp5XM4t/2t6Hgz0Z7JRppjOkjk+9mg6hdcOkZa1oK80ZwoRyO9r7rdhxlDFAXMsX4vBQmRSSjSeMGY28giQLvxnTNH9qJlbYEAmlAnnZGUEsk5sXgMWuWlQjIOpmb3K9anABSSyn5ZJ6AI2GP0ZG+QKx1l0IJJdffrlZjSbpoTE/sfPVV19twK+7UWothLStLsXWsIoYWIGZzq1FIHrQjVhV5xKTpzqLzqHCaKWYftM6U51DLKt9VGjJBkmS1LoQvarDaRpTrK6pai3sF7AF+jdjGsstKi6A1ZWG4aCdjaY1EhnYftKNR7d2oTxzGJ8524pPnx3HDfMGcc38IXxocRifWZ7Ax87xYEZFBrYdj+K7Tw7i0cNeBK2Z8DgVmMYR9EcwOSuEj89LJ8O6cPemLlS3EWjhOIE2iLPG9xM0BLHcqkYKCNgIA66oVc/m4GetOtNUs530ambAKYH4wtCSHYX1Qj0bN49hFWPrlipaWcf6tAzg7FEBXL0wBztahvBUdQBDQ5QCdpe6qGBrmFfdI2bRskz+RhBrpMJt7cf0SgakmV5U14YRCruI9Dhsrihy0mxI0+CxlojSFNtq2WhybTM74alOcrql2lreVevM5cWFiZFE9qoglgkA2kaiPhXtCyACpkAn0z6nyxF91n6y1EmVKW0pXSvgSx+LZeXOBVwxs+SI7ogo4In95ULE6iPPoXSU7shzjNwkU5SeCq+OpyWfujBVGksdQGys8onNlX8d80YstZ/yXsW07BlZaOyPYDjmQWc4A/sbwihyxPA5AnXppCHk+brJWP1wRPvhs/egnLr3ggkhfPZcJz64mJ6Ff7et7sFvN1CGRXLhzmCdEhSxaBcj/wFcPS8Tbf1BPH+Q2j9AUCRCSHdG2CGlcYUogUi8SIBaPQi4ilEbrcLe/mIc7i9EW2gUgvZyWNKKKWEyYXd4uSfbS7JCUsKUia8JKyLU9Om2YVwyxY6ZYzKx6lAfNtexvdghxNjS1DHup7vUq/NIZ/Mt35P9qcUn5MVQWWhHbW8ETQOCl5MdivHRqS31lH/dYtbcf8NM2b88xjmTKbbRYyrkYTXcJkuR5quCWAdpSaNmTL7xjW+Ya97uu+8+w2JyvymG06ssBaiRJqBok2k/uQEtWFev0hI7pfnd737XBH4aA0wNaGueXBpZ7Co3IvYcOUaYMnUEpZ/Kg8CYyod+U8dQJxBYtZBe51ewp5Vr+l0BoY5NbW/GdB6ZbhCYXzUaOxvDONLpRkOAsfqgH4tGp2NcDsseHuLGVxMZcdPtrBSs+vuRQ0BfMjWGL16UgTmjnXjkQC9+uj6EE92Z5g7zsA7B4hjEoqoElk/Nx946P+r6dF6lpUXrekdS0EyfXezrxrClCk/VePDNp1vwn6sH8Z2NDnzliSi+8UQIf9xuwbomD+rCPvhd+YCXwaWHotdNfUNwOQgKt+QFQVXiDeJDS8oQdabj0aM2NPVSwzNLhnnZAXReFoyvSf2t53xrmrvIHcaEfCuGwhZUN3OPRJJ9h6KUAodrsGffPgNZl5tpyBOYdF4dxGpL1bVIRmSk9xpqE0Gl1smI1s4Y2AnlYiwdpKBHFC5WkzYWKwoAcu3SywKZbCSIBSB9LxDKVeukWg6pBeNaGqmRCfUqnVNyQ5cxSfuklltKwKvDCLjS3Zo712+y1HkEYL1XupIU+ixWVmHlIXR8SsLo2NRCf+VF4FZ51KFS+lhpnH4z59cyndvFY4PhGJ5asw3DQ3443Hlo7Q1jenECk3I1fKdrONhUagwxloa9dJdKspnuz6YlkkW+EAM2F/xk07XVg2hoZzBbmIHCbLr8UNRcCp9LIX2IDG+POzE+jyzsYrAVIi+yf8T4u8XJgC+Rj6eOZePXm3oRyKrEzOWXIHv8PHQgF8cGHdjbEsam44PY3jCMA21RNPfY0Ddkx1CE57akI2hJoyL3wB9LR18wDV3skGLiQ80BzCi2YnyJbrhNLyzmp7hIULoIzAr4tPhJncrFoHYw6MTuZjF7GAsqXQjHvHhivx/7jjago7WBZBNHXm4+srJzTIcwt+nisbqXxquZ6lp4UhwmMpJX1uPodMm+6Qpnusl2itFkcvdi3dQidP02Ug6k9htp+l1bqmOcaX8BTMBNdYI3a6fnI/VZ50yd4wc/+IEZQfn4xz9umFpXNYvxtYA+xcjaN/WaclFvxvr7hvDN//oe1t/3R0xMy0BZQRYWlnbiqvFddPN6rIH2StWRzsX8sd0sdOUxK926JWJAOGDJx73bw7hz0wBGlWfhlgs8WJDdTUaIYJAR/pOHMrHvyBCuWTSMmWOJ3gEeRw+ScDFNZyY2N+fjq4/1wDl2Dr7/7a9gyVlLzBnbe9pw/NgJHNx9APv2HERrRysCfV0k+h54o0Pw2MNse7Ids6gZOfF70JaOobgX3REvjp+sxwenhPCF871w24dhJRasiaDmQQyP6iGR0uGSFk6XEwc78/DzTQl4KIf+7bJCNA3l4Bv3nyCROOBjU7cHPBgz9zycc+VVmLdsPoryclhHuvxMUuOVWEphUd5SF+FqROozn/kMAbwJt976nVdn4hQIZKJygS1lqcZ+NQDLUvvodeT+qd9kAu9Ivf1m7fR0U+9T6cvE+BpbVCCnHiwPocv0Rz5JNJXOyOPeqAmgbo8T4yaORmN9l7m8PhQLo5wx1axS5kl3WxfLcN8XN3U20rK6n02zeax23UDVRVqdVOpCwmHDqoNDaO7l51EMSL2KI2BuyN3VE0AWP+dmeSkfmG9yp8PlRZO/GLdtHsKeXiu++NV/wSUX68JZaeY4MjzpKC8rx5x5c3HhRRfhIv62YOlZKBw3EY6icgx68tHod+FYnwcn/D40x3wI5ZRj1KyFuP4D72HnD6HmSA2qMm0YTRUSj6lMgq/TPDbMKHN9ZP3ZmPfeUBqqW8ixBPrMSQXYVGvHnkMduHZ+Nj56fjFynWGs3bIb9z27Bl3DAYweW4WczCymw3Y8Qxuk2kWvakMNtemRG3pezIt3AHq71068mqlHyf4asLyevVqaKX2ttakCsEZApPVTV3+81bxoajkSDSE/KxejSkZjz/F6rNmxGaWkNd2fweMgYxFI5izJ4vOcCWpYB8KM1pN3qySc+Z1I0MXOJCB77BbsOByhNHGhojQTmc4gsqx95iGKxelWeBX1W/zcAgy6crC+MRN37ujFBWS3j930XsowH2J61BjPaYlKV546N9PV9Y+SgtOmTjWrwy686EJcdOEFfF2Bi6+8FFe/+2p88MZrceVll2LK5KmGcdeu3YpodxuWjE+HXTdHoYaRPtbKSzv1uYLCOOWAzcW4oN+FzUfCyCDvlVWV4tEdPXBRfl46jWUr6EFVqQ/R9GI8vvUENm7bZWbx5s2d9zKiPJOl2krjw5Kow8N+Buw7/r4gVib+FgB+LZPWlWzQRakK6qSDUwz8dhihRyALUHYUlhQgI8+HIwcPobu+BRPKslGaq6tMqB8jmsG0sxIIWmlJokqxvoa2pCltiTjBoKtEtAaHUT6BHE5k4JkDwwiEgemjnPBZBuB1Rhj08XzkbruZWHGjOZiF+w+E0RDNwle+/q+YOGmycRHyTxYrz0lGNnfk1JbM9oumz3ab3YC+oLAAZcVFKCbA09N8xENy1CevIAe79x7G1u37UVqQgbF5DMqiMYTZQ6yUQk6zFoRSVC6FXuFQVxr21wElhfnot2Rj/Y6TuGi0FedMkWb2U/u7sbXBhpWHBzAc6Mfw4DAD97PZsV668PfVTG2nC4IFeD2STTeySfrh/wdMskWaPyU93j4zMCAzJanu0gvOw7/9x9fhKBuPOzZ24lAH3T583NLp+L2I6qJKfiI3EryaBeNx3MSYYjyJZQs1ZzqG8a6Zbpw7PQ8bjg1hbZ2FAVIawe7hkVHE7NKkBJm9EAe7PNjZmsCipUsxZepE/ip5QmARtMb0cjp634Tl5RTi/CuuQG9OBX6/uhfH27NhtTupobX+41TG2UHtcTvzmI7mfgZ31P0Bbx6e29ZgFgGdNQnIdvupnx2o63NhRwPBHEouY+jp6Ue37lL/BkwSVAML8qQK5GX/MCBOSY3Uq2zk+zdir7e/fk9tb58JkNKFTD9GdiR7XXrZ5fjoV7+Ow7Fi/OjpLuzo8iJCCWB3sNKjBDw37m2OlhnvxE3zAHFCMB5zIu4Hijw9uHpGDBVFPjy+cxh1/emk7P+/vTOBs7q48v3v9r23b9/e6aZZmn1RNgUVFXEligoqE3TUxFGTGfclOr6HmUTjOBplNPqZ52heBBNRo07AJCZuiOOGYXHHBRAQlB0aaGi6G2i6b/e9/znfuhReeN3QLEbzeX2a4v7//1r/Vb86dU7VqfqzemZ5Mr/rdoFk6dMNSW0Kck3WPVWFNob7ReeD2bxnnnWKxvzDGL1X2aiH/7JBC0x2Tubk2UgQU300T/VZeaZctlPF1rgWbmzQChvq5y5dp8jmtbpkeFz9yu3lTPZIhTroo3UxvbOs2ln6UW+FhUUqLk6Ld60hZqsAMR/thL4VIAZUfpaBX3oYv/sKtsx0dqdM8KLl7mvaLRGN4CrR/oO7sh0/x7j+ueeP1fV33KGFWZ1019T1emOZKUHZNDpAJRZuVyI+6h6ratuz4mpKbNOAos367mG5qq4NNH1ZSFUmi/K54HDSgGxprajZqrnratS1RxcdPXSwjTQx446GdeakD1JfpU5L8kp1xaU/0Mix39MzCxr18xc22zvFtU6dlMhpp2hugbbHyvTKipD+8GmNFq3dYlp1hS4flq/TD7UuFdumOpPFP9tWqNcXbdOK9dWWcqBwJKy+fXqqY6evPu+1NwLEfMU2lUrP7f9VZeKWCE7EvDNz0QCYOV2GfQ+0vcnRzPuylE24PYkM2GtgSMJMReZ04oEQwKMxUlbEFPnCJa3cnMPbv39fFZuc+epf5mv2nJUqKi5S786m7PGpr1R6KE2DOf2ezB2nL+0/9zhpQ7YBKDeuym0mMizfov6dIyovTsidHWHD9ZvLI3rVOsjIM8Zo5OgzTSzlaCuWkUmDGRfSOzBidEg2plRW2kmHDRmiaEE7vffpGs38aI0Wrq5TtYk4jZEOmrU0qd/OWKl1FTU6s09clw0v0Kn9AsXC25W0zlUV7aqnP2nSs++tdmd0sOhcUFiqi743VqeMGGH6S+tmqlDQE4lGzZnzkVv4aBHEnhNmcrDmuJcHWGa4PVFmeMjfs8z84IMPupVC5qUxFgLM7hyHjLR3/yU+q4osTTP/ix0GIM7k5IThGvsM7DA46Yc5b+/fHGXGhbjPDO+fp8n83L2BxoIg5zozRGuUgf0HqKy8u2Z9ulgz5nxhMmG+iQclyo8bMDBWN9BztgTpAf6QcVAsw8JZ7MiwJO0+N2qyZ7xQsxfXqX2e1KeTiS2xqCobyjVlTkrLTWz50XXXqFuvXk4eZiGCbrxvH0FvmZDBnX1yOKoO7dvpqKGHqd+gwxQp6qGqoNAUuSa99EGFZizcpF7tcnTtsTFdclRSQ0yZi4asw4VztVk99OdPk3p89hot27jdtANKSCeNWXpDdOIpJ1p9pb/kz2GE7uVdfdgT6jajHZCLUfDACKdiNsuyfGMBBhzDL5XMtavsDOeJMJn+pJEZxoOAcAAs0w9i/o9JbG8TDNeEK0OE82nv/gsxD4y1Ghw5046CvDKJtLGiIy5EmMxy+jj8+vQZIUjXP8Pf10+aiAfwkIytziycBbSrsDuHAu7y9+f/ne594H51P/I0PfRGhe6ZVqVPNndWMq+jybVWXgMqdgjJsHH0CGmHTfu3ESXAuszKF96qnh1NtOiWqyXrAq2uNbEkt1zz16Q0b02DDh00UIcfNcRhnrfHCN8i2dXBoawQhvbppWb+iovaadRZp+und/xYP7n7Ll12852K9xmqLzbWqk/nuC46uZv6dU0pFk2oMbdIy5ra6/E5jfrVGxu0cG0tb6rBpXn60bCuGmUc+5U//ln333u/li393AEyjELKti4Ll6IGdqnvtHKHSbCfZeJN/x9OTCTMHzGaYdiFazFc+9MpmaPDPpipDowxWMJleZhrrM+Y/iAtlngBDn5UggcMBPfkLGSMcvwz0sN2gmVnwENBATPTKITDUR64NmaTWNQRlgUNTouBWMr2R3FlLlOTN34cdwUYsT/2ebByyD1hKDvp4wAs5+VikoqFG+mhUJCeL3Oa7N79kVf6v7S/gdI4WJaBnM9+DTxskFZs2qwXZ83TolXbVFZQom6l2YpkmxZn4RLWHClT1uDkWSh/BsSmqHUaEz+Y7moI2unzlY3qZey4fYdSPTZrpeabjPnDK6/UUUem7Qp2dE/ndi3j/pN13/Qf7+XSTlMsm8POS3XoIX3Vp3cfzZ/7qZbM/0ydSoucjFtpo87bq8L67btb9Ojs9VpZvUWdwiGd0SNfVxzXTpcOz9Pg8ogqVm3QS6+9rfmLl7tptp69urlRpJHDYkyJoP58rv6dYIR8s2OPG0UBH9/bpSGxj8CyjO1G2CkAKgzhsSnmYD3MJJn2wEyORscegV7CNYY32PkCfAgAwTUxt4TzYqNMzwIc2DhwKiI2v3BMbCwIi7EQ3JBORR7kR76IB1jS0UnYLweYKTeH0fGyLHT4CXTufccBvHQ4AI05JqabAJUyc48NM4cZ0nk5Hot70uG9UCpaCw6DsFW+cRFnaxBSp/JOOuroo7TVkPbmB4vsHSqtQmIqLctRfl5cYeO+akqZUmajgbNch+9Z4EYUuahqImX6bMV2HdKxQF9ua9SEmRvVZ+iZuuFHV1n89PnPVrgduX/V4F8XwR+bmpjrDoyZdFV+Uanen/uF3v5suVYl8/TOypSem2HtMbfKsJWlE8vDunhITP90XJ5OPiSp/OzN6lTQoCO6FzpFdeZ7n+n9T5cor7TMiUbZbHHiaAIn2+/6LuByjxtFicACAQ0GIDgJEzABFnb20rAA5JprrtHYsWNdg8MZGdbhaoAEUQBw4MgQAsDIuy+++KLrADfeeKM7ABvuS56Eg9MSB06IiME1gjz2x+QFxwVQN9xwgwM/HYs0iYeF3M033+wMgDCEx4DaEw1M+rzDhRde6PKljKz+YLCP/TRblOjhXgFkB4u3ieZdSbe1lB4A4YY7uIg94FnPnr10++236I57blfWoYN13/Qa/fzFRr2xuEDbgmJ7j2JlhfOUNDm4KdLkAB1NRYwbx7XGdMEa40zsr3vk9bXamttbF1x4wS5HQmW6r58MYGEb8kMm9pkCesGFY3XX/7lfJYefqF9O/VJPTlusbKvzHw4t0h0ji3XnmEJd952whnTdpHCwTvWJrWpMbFSX/HW6yfx/cWEfJVd9oH8fP15vzpjlzEUj1qnTS9wtU7MghgAIBx7T0Pfee68DJkbsiBU0Mh+NYRUMcAF2QAmIiQegcIgQcPfMCiUMHBPujDE6vziASV6AjTjepoLncHmOqMKyjc6D7QNWTIwKAJOOBafH3pTnWMQBfMrqyXEpIw4AxJKOjsMKHp0Ozk65/awFIhP5I5IAZN6P/BEnfDp7J96ZkY1DR4xz7DBKR2cpyWunK/7pcv3HI/dp2PkXatrKbN31p9V6cs4WEw9yVJtdYmN1kbKy41JeTMniIn0ZKtPMz2u1eFNCj71XoTmV2fre98fq7NEnkZmjvw5wvyJGGVYbETeSAW3XaB3+FN09/h6dd84FapdXqOED2umms4t19QlJHdupTrFgi5JN252YlQ2XDSwV6wDZJvcP7R3XCYd305K5c/Tys89qW2211UF6cWhP1CyIfUNhpM72Iaa+aPzjjz/eNSSVxVAMSBjWkUERB1iPh3syVMNJ8UdJyyQ4IdwN4DA9gi0xIgWgA8Q4gEk8frnHgg4OybP09Ipp7kbceyWRTkaa5I2YAiARNTwRxnNZZHXKh/xOuTHZRFwhPg4/0oMYPSgfMjNxWwtiqh0RwrQA41Q0lD2wqEgJ2EigyB1z5HG677479S+3/0RBz8F64M0a3fpspZ6eE+jjtYVas7WDvqzrrlfXdNGEGQk9P3OZ5q1ao1XhmM77wQ909WUXu5M4vzGylwphkcdyOiaVyZT11gYNOeJw3Xrnbep//AjNWlKlypoGe77NucCUthTfxMuKm8ifp6bs9qrJ7qJF20r16McJTft8i7YkmrR+zWobDStoOAu7ZxC3KBNDNDxDMg2K0QygBoRwU2RL/BiO4VYXXXSR45LIrDivCMItAT+cDlDyC6EYImsiMwMcAMc19scAlzzguAzxOEQFOghyMNwW21/SgJDZec6h2eTNPr1Ro0Y5jgyYId4FIyDyBOiIQIgqHMiNHI6cT1zyRXSiPGxdArh0CvwYFXhHODVgJs09Ed7O2R9ChWsL7h3rYMjPUmFekY45eqiOGHqUquqbNGvBGr2xYJM+WdagJetDmv55Ur+dXaU3Fq5TYyxbg0yBG/fjm3XVlZervFOXnZ34GyH3cvZm9mJO6WNGhJez6+zcHC1dtlxzZr2to7u2U+8SG1Ei2WrKstHM9IBGA/HmLFNU68v0xoq4Jr1TpSdnr9SyDWzJD3SkjZRnn32OCgxbzb0d773HE4CoFByNzBeTMI5HtEDxYdgGRFiGQVyzTw5QMUuBLE04Zg1OP/10B0pmABieyZjGJ4w3picO3B6lCcAjOviziXFckz/zv4CHX4x46Dg4wuOPI19EADoc++38XLBvZO7huoCRtCk3YgVloLykR3xkYEQXlDzei3jMVyP28N6kCYduLXgItTPkjhsflbTCpomXdynXCdbZj7C2yCntqMqGLK2qDWtNokj1hR015JijdN21V+qmm27Sd045WQXWDuzFI51vDMRQZtbpwrjLdSYyPvPHZ7Ro7jx7v5i2JYz51bXX+kRcK+uzNa+yQP+9KKzJH1TrmfdWa87Kam3D0omxy9Jgo8RoY0ItMYxMEEMYxQc2ZFvYr8i4YTB58uTAEgtMsXPPjJMGFtld42/KUGDD8M57G97dr8mogXFNF557HNc4wvg0CGOczuXNc5yJCs75e5yP7/38Pb/4+2vj2C49riGeeyJPnz9hCMsz/5xf3oXnPl/y4rmNREFtbW1gCuTO8hwsIn3S5NfdJ+uCjdVrgsVLFwaffDQv+OCDucGH8z4Nlq9esbOuofS7N+2M920gX5ZEojF46smngy4dOwaxUChoF48F3YoKg0ElxcERnYuDw7qWBr3alwWlue2D/EhhkG1qXraFM26OrBYYYwkMoC6tzLrJJNrmhhtudOFbBHFVVVUwbty44K677gpMNHDPSKylSgMImaDZnXy8PaWxL9SaNFobpqVwzfm1Js19JZ9PKmWdKWiuDnd99lX4g1+WAyFfnlkzZwcnDz/JwKkgx4GMFZycIGRg5ahEk2J3OHseigaRUDyIhvBXYOJfMH78+J0dtqV3zARxi4odwz/fs2MWgiHdEnN+LQ1dDK+4lsjH47elNPaFWpNGa8O0FK45v9akua/k80kaI9puWjsuYc2TUKOaxHc3TDm2Z558+K+jLPtLYIbyoAQ///xzevu9t9Vo903hiFuBC2elFGEXSJbdmwwStneNhlleZ8OrKfL2fiDyhONPcPqM151a844tghi5kS08yIr7Iv+10f4TFmwYymcnjUc1mazsTBXZq5heTP42k8cHMz6zZ89UExZmoVwFoXzjwcaHU2wsjSgZNuGBZWy+o5e0t2W2xh37nVB+fqEuuOhCpyNBzlTZ8Vp32yI1WzOAFiUPMOMgCtkG5K+X3IcZZZzK6pn9cWHxscYc0/zR+ncE+pYTM0k1NWkDd5aOk0HYRpVoekNAMqKUDSqmabgxpshe6riSPP3jwHb6x8M7qLNJGMuWLldVdfrQQM6lSCYThsGvRqHmqMXu7UHbBty/JllzAFjOY2CiyDiWu/gbaALP7Jg9YgYIKskNqXdJtkqjIeWHstTRgNsn1qShZTk699Ai3XR8oe4eWaQ7RxXq1jNLdUafPD371GRNfORxbd5UrXAkZFJUvWEwveLbElFVLc4T7408p/5bBfrfctm/jURdshiWaEjovbffV9x+v9u/vc7qldKwbkkd3TOiUw8xAA/K1QWDozpzYFKHdkuoKL9RJcVxbcnpoKlzKvThvM/Up0Mn9R94mOl9zEPzvf5d+S062h7niVtLHsSs2GFhRsK7z81+k0Q5IGwrWHFjAQaFgUUanlHhvHMbkA+cqEPqm2X7bt27K5kKaemSL9U7tl1XHx/T2YOTOqZvto7uka0BZXUqjW1WNGubGkzxqw8XatGWmF5cnNInawKtX79cpdlhHXfCycovKTGRGBu6XSkTxC2KE3sjDxBAAEAmTZrkLM+gbwsoKAcOqziMjn7/+9877ZkjZDH7bGw0xWlH5bfRgZGvQ344E+K6G6/QMaeeoo+WV2p19VbzMKm4oVrR+kqlklvcsVmKdlZNqq+mry/XA7Pq9fRbq925GlBDVkoJ99kzY4huN3XLtN8g9gCBeAHsG1iixRqM5eFMampqcgdd1NamD7KGtm+v33k4IZRIJHZO4yVNZWWp2/uTPv7YN/gwpImDvD/cFQKcrDYCXghFlbS8P7/k4cvfRgeHaAdAB5w3bKhVxPBwbJe4yotzjNtl0xDKYsIgVKDNqc76eGs3/e6zmO57ab2enVGp2i1bDZDVyssuUK8hx6iYVeFUkzv0cE+03yCGPAhYGuQa+wPOHn7qqaecEQ20dSsntryhiRMnOhvijz/+xIEZA6KXXprqXpxDMLDnnTPnYxcHu18OzGa6BgK42DtMnjxFS5cuc8+I/+KLL7mzBwDrtGmvaObMWa4jcWzVxIm/1mOPPW6jxOKdsy2Uk1/u26YNDz45BmN1umTpcv3moV9py7xZOm9Ye5WUxLUtWax1QVfNT/TWK+u66+EP47rlhXX69+c/09ufV6jOGA/WUcxbDD95uEaZeFsQ5iuiKLZ7FnMPCMSeAAfmley0gMMBIk6BhytPnjzZGbWvWsU32+bpF7+4z30dfe3aCnfK5pIlX5g8PU/33HOvs1MG9BjpYA/sCeABdg7QnjFjpqVbq6ef/p1+/vO7tGDBQgP4CpcPMu/UqS87sMOZsbCbNOlR1ymQhQEuRFqZ1Abmg0O0U5MB+fVXpun1F36njt0KtDq/g/6wMqZfz4/o9lmBrv9znW76Q6Xue2O1Xlu8QZV1fIm03pS3hJJBSnmmp5x99mgdfWTadhu+zlLenuiggJjhG4WOI5E4/R2jGhQ9rMH45MFZZ43Wz352q4HuTmcMBBAxgSwr6+A+ozB16jTl5MSdFRsG+IAOG16Me+gUELs8sBemI3AoIOIJc5LTpr1sXPkdB1A2gE6f/paVp8kZFLFQs3r1KgdmKrgl2h3U3zbKLF9zZd3f8h/s94YZMCqi0K1YX6XX51fqtme+1K1T1uv+F1fqjzNW6v0FFVpaWaXauu0mKWCQyty4wdBEBopzxumniyN9aS/f9nuj/QYxFeDlU65Z4cMCDIftMQXYuDEtl2LCWV7exVmFlZd3NuVqg3r37qWTTjpRU6Y847TMq6++2kDb151ZDAf3H6X2hAkoOzsqKtaKXdEDBvR3J136b4Zgqtm1axdt3lzlOgodAEuoa6651lnaeXn4YDfc102UN7MxqfPMd+Dah2np3XwYf+1/d08rk3ycTOeJeC0BLBIJKzuWo9ysqHoV52tYSbb6moIWa2hUbqJJ7dwiR5NKsgJ1jEhd4lF1KytVvo2U3Y3pYNKL5SDkRb69jZQHxIl94nBilC5vSA6HROnq3r2bM11ETHjllVcd12V7ERwSU8hBgwa6YR7zzpEjT9Xpp490IITrws2pOC8CQIcc0sdNpJNP//79dMklFys/v8ApcaedNnKHueQgx9Hnz//MrRwhb1PhlAfljgZA1MD5hslsoG8L0ZHRCZhNoczYQmMvjb0z9xDlTq+Q1TjO1VJjEx5Ri80AtBN22GxGgFqK48GT6TzRJtSn38wA4U958nPzdNzxw9WlV193KuZVJxXqPy/I1f3fK9e/nd9L487srJtOKdWtZ5ToF+d3023nHaFT+/dSYXa+zhnzdzrRGJsXH0kzs/1bov2eJ858KWRhZiQYzgEZFUZa2PTCfWmMuXPnOSULDsoeNzgyc4rY8LJ3ja1O7duX2bOY49DYDPsX8XnxQsSBqx9vFYXIAP7oEKNGnek4N1y4snKT5bnY7W7OycneuYIEN8fQHvkd+2MM3DF08vl8U9Rc/oAEY3w6KO/EFCGdl3ekzig3nZK6BsiMhMRBP+GX9qC+aAfuEcOYVuTd2anD+9PpPeMhLNeAnPIQn7qmXADVpw3hR2difaCwsMDKlN6MS2chv45W3pot2zX9rdnqVdaos46I6PDOYQ0qTejI8oSO6drkPtU7oEdnVTXFNfWj5arYntLV11+r4ccNs5R2cH5XJ8x4QLvWD3n5eWIXqrlDtltDLiMjOAF71TAuRzamotj3hlxL5XzxxZeOi1AJGJszjwhRED9tlt6/5g/eju24T6ef2cCIBcTJtR7PEaWIKw0NCXeskSeURuTghoZ6B1qM8AlHQyDusAkUA3rkct8w3yTxnpQNHYKOR9noeFxTVjo5O1EwjKGuADJ1C7dm1oa64j0AM5sQmLcnHiKVPzWf3ep8jYpPVVx66aUuPsAmPtvK6ATEod0oC3nAgBgl6SgAl3vy5+tUYIW2OMNGzw4dO4mxITC/9A6PkJYsXqp//eltqnj/ef3zqQUa1Teq3FQNjS7lZSsVKdUrX7bTQ3+p1OsLlisSy9X4O+7WdTdco3heXHxOmFPkOVEUMPNt6Uxi9B837mb98pcPHdiKHYXFUQEAmF+IF+fegw+w9Ot3qJN58fOEP5VBhXGN0QsV7juTTz+T4ECEiUbTL0XcvLxdj2qF48KlkcUBLXFoaM/B6GiUozVD1ddNgAIHtwNQcDe4HGVkhPGfTqPz8w6IAf6oBEZAuCcdn07KM+IhTgFGQA23xZQWJsK2LYCIqEY8tpZRlzAFZoMIT52w95H246wNtmWRJuVDWWdU5RoxkfsB/QeonVtVs/byzv4rLS1R+04d9NrUGUpU1mpwj7ilY1w9WqSKoIueWxrThLcqNWNhpeO1jckGrdtgo7mVrVePckvFUrR/aRDzb1dsUmcHvGLXRgePaBAYCLuwr7jiCscpARqdECDDGeHCdG46Ih0UOZ9rRCJACGfCHzBjhENadGCv0BKWj/eQDsowM0AwHTo8HZv8iYdYBwfHDJc4PKfD0xkIxzXcnnDET/nR0hzWZvBM7uq3N2jTuo3qVBDVwM4RleTHtCWrWO9uzNOv3pXGv1qr6UsqLWQCfuu25y+Y97F+/8wzWl2xxjg69hKcARSx//fMXA+IE7fRwSFGG+oekQBOCHcEIDyHC/p9hIAdP7R3ngFwRjnEEQAGx0U08A7OzS9ARX4GpGzaheOSLtzWiyOIGSjUpIeyjRxOPPKC+8P16QDkC7gBNUd09ejRU/Fczkw2MFv5KH/N5mpNefxpPf+rB3RMuyqddWJHVaVy9dzcQJPeqtKf3lmris0mWgSNKrZ4/YrjGjGgSH1Kw5o/b5E6d++mw4cMFh/p4TMQ6WPCdqVMTuw60P7KxG309RINBcf1IhVgxXEPWDJ1BsLieJYpJvm4kI/DL5zb3/v0fF7+Gj86ln9OR2NUSN+nlWx2OlMMQAwL3LypUv/12BP60yP/V0eUJHXa0F5avjWpF+av1/uLalXd0KgCNalDTpM6x0Ia1DFbpw/O07GDCrV0a6FueXqhhp1/me4Yf4d1lBLVUwbLe3fNJVMmbhMnvuWUCUKuvcsEMKADYN5x78N54lkm+bCAlF/Ix4N8Oh7I3HvAp+MSlo7lghuQ7MYevPzyq3rCANy/Y1gDD+2jyTPWaOIL8/TFktXqHm3QiLIsXXh4jv55RLH+7bvt9ZOx7XTOEQl1iW5Q50KpqLBY66rrtaE6bX8TdcfUpqcUW6JvFMS+ISDPSdpoV8oEKGDygPLOA82D2YfPDMd1pp+/9kD3cX34zGtcZhjS8jI0ZI93OqjOlL5649TJVERbqrerW36gi4bm6t4xJXr4/EJNOD9fd4/J1WUnJXVKvy3qXLRdfLAGyXhjXVg1Dcbh41HlxNPQDBsk2Fq6J/rGOTHDAsoHvzSGHxLbKA3gTLBB/jrT+TAefJnPM+N7BzX3PNPtLcxOPwuHC3ZYmo089Ts6Y8zf68PVdVqzZav+4eQOxnWjGnvYdg3vXa3+ndarU84G5TXWKcrHJE28yDLAb1appn5U5eaNhx49ROXt+QiNKXaG4NRednZ8oyCmElAsJkyY4KZuaAAqp7XUBvZvFzUlGtWzV0/d8q+36aIb/rferWjQuwtXKVtbFc1uMKEgYUNuIwGVagop2cSnGbLUECrUq8timvzBevUbdpxOG3GKwmwqTRlHdwA+QHECzogg78kL9p6aEwE8R/WUCbbd/dB6p0+f7n4zqTmOzD15+/j8Uh5PmeXytHucTGrueXPh2qgVlMGlyzp00OAhQ1VVb0xqU522JSJqTOWpIZVjvzG5j5xHGtUUq1d9LKqPNsb1m7+YTDxwmH50w2Xq17e3AmtXd2q+4/Z7huleQUyhmNxmEp5JdbglwOGaFR4PSqZhmBxHNCAO4gErd6zm4e+XKv2ypgeoT59VIeYuva0A/viRF7bJLJXynPwJT95+cp6JfdImT5Zp6RCsWrFQQHm8/MY1k/5M5md2GtJnyxJ578tI0EZfkW9PaH3FOr3wp2dVV12lvHihcmL5ioaaFDFQJoMcB2JlGUeOh7SkIa4pH9coVDZAt/zsX/Sdk49XJGTtb9yXGZCwO4Jlz6uqtO4e54kBEoTxDhyTiW5Ag5E7vxy8hxUZhvBMorOKw2oOwj82voCKJVRAxaoQc5DMVwJIAAPQMb9kKZMVJ3+gNfORrEwhauDPsisiB/OWTOhjr8yqE/ecocynUplLpSyEZ0mVtOhEHMtKJyEtll9Z3uW9WHr1ts8YxQBw5k+ZI22jfSNAzJeQqjZu0qRHJ+mRR39t7VRnAAurQ4e4upaElWNaWjhZLz5cHg44WKW93qko1nPzE7rkquv1/e+f5z6hxgfMkwbFlPtopSmlYDANw50Eflq9YkfhACRzgjQ0QARsHKoNCNmBgWGJX87EUgpQAECWLOGucEg4p7eeAkC+czCkc83EPadTEg4bZE655KR58mL9n9UrdnPwDJsCdpEAaogRgPB0KoxmKAMHFrIkzenz+PGLo4zYJTOxD2inTJniAI5lHeV7+OGHHfAh3j2Tw7RRy0Qbbq7erCefelIPT5ygqupNwrTozRXVuue1Kj31Ya5W1XdUqLBE4XiRQll5Ji5kK1GXbSCMqU/fbiYHGxytuvnQY/p0eBLee/23CsS40aNHu1UdthjR8KzlAy7W31nJuf32293J75xICYAZslldYnWHaZnMa8gP24CYlaOLL75Yl19+uTOqh8M+8cQTDsCkR7o//vGP3bIpQIZrEweQQiyFsupEmnBxvt9MehwKzqoTwEZcoJzjxo3TZZdd5pZlATGdhtGFY1w5dJsy0ukg39HaaO9EXX3y8SfprWmrTZkzxSwSSqghSGnmsoQeeG2L/uP1Rj27sEhza3poY6S7GnLzndjQtKVOa1avUX2iwXHcsEEjyilB9tccF96d9gpiCgfrZh0ew3OGcoDkP/INcLwVG43v5UrABPi9TMwvMuzunA0/lkTxR9ZF9iVP0uYX2RV/LLZwdAJEEuRb5GziI7J4WRwZmnTwozPgz0hCPMIxEhAGP55DcHA6xEknneQM7yHew6fZRq0jdIt1xhQcgSwHSFPOTERYVL1Vk95erjufX6vxr9fpwTlZ+s0nIU1dWK21JnbUVNcoae2yP7RXEEMeeAzByJcM1XBi5Ec+WYDVFN+RoxciuzI0w9WQa+HIfFeDIR3gAG7IpwmQuEY25RtzDPnI0JdccomzKUYOZzvSk08+6dLAMIW8Wbv3cjYcm46DA4ykyTUyPpye9IhHJXPeMiMJIhDvgakmzxFNvALJod+UBcWwjVpPjIi5uemDAJtMljVVzq6SBuZtUqRe2yKBFmys1R/nLNO9LyzVbc+s1uQPNqrauHZpWaGiJlPvD+1VsfMEKODAmPNxujqiBFwKEABCFCkanedYYWFdBfcGEMiwgA4/tgrBZeGGpEkazFgwX4zDQIX0/R45uCp5MvtAhzn33HOdfTDcGNDhUBQRCTgEG85L3sjYjAyAGjECRwcC8MjQlMd/dR/gYu5IOcgXEQTlD0WRvNqodUSbel2Fj1O6v1SWUoG1s4E6GuSYiAHGGk1hY3qUWYiQhh97lC674mKVd+6eTqgVRDt7xQ5q9nxiT8bJ3K+BKDC5NDBZM7Bh2T0zgO08dNqGZHcQNc+IQ3r4GffdeUA1fpnOx+WX+CZuuHvi88wK6sIRH3/vxy/OQOfi7J4mv+RLGTL9MuPgzz15UDYTVQITQVwcHOGIg38btY6ozwkTJgSdOndimA1MmjDoxgNl5TmXHSoKYioKolkxN3FGmH49+wVTnp5sdb59RyqtI9pmj+cTZ5KXCdHc4aojRoxwnBSCc/thm6HE26YSx/vBCXkOF/SyKX784o/j2itn+BHfc2niEB9/7+fThxsTZ/d0uffP+OW5L6ePQ7l4BlE2ODPKJ7MwOMIRl7zaaO9kuHL1yyckUMI7u2lKPtCLklxvl3VKhraqMdSgRgvLzrzuPfvo+nH/S2POHWt1ntah9od2gLjlyDQiiWOripyKxu8z8yDcnTzIWvLjeebv7uT9mqOW/HZ/zrW/55fy7E7EaS7/Nto/Qv9gdueqK6/Sfz74kEaddZYxhwKDl8nFycCdN5wKONWpUX0POVS33vITXXHFD415AOB0e+wPOZmY+dnRo0c1Cw6IxJFvvUG0f9ZGbeQJPHj8MJINGDDQzfYwEcBIl2XKGyMbkwPnnDPGTXWeN/a7OxX9/YETMjHKPlGDq6++VvfcM94NoSbXpENkkB8qKCi9DaEaagn0bfT/L4ENcMKuD8BcX7/dlO/VzmyB6VLEwl69erszQrBJNh1mR8zWE2Ki6S366U9v1cSJD+t/ACnnu2JLb5w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stretch>
            <a:fillRect/>
          </a:stretch>
        </p:blipFill>
        <p:spPr>
          <a:xfrm>
            <a:off x="2362201" y="1676400"/>
            <a:ext cx="3962400" cy="3809999"/>
          </a:xfrm>
          <a:prstGeom prst="rect">
            <a:avLst/>
          </a:prstGeom>
        </p:spPr>
      </p:pic>
    </p:spTree>
    <p:extLst>
      <p:ext uri="{BB962C8B-B14F-4D97-AF65-F5344CB8AC3E}">
        <p14:creationId xmlns:p14="http://schemas.microsoft.com/office/powerpoint/2010/main" val="119475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Tenacity and Growth Mindset</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724400"/>
          </a:xfrm>
        </p:spPr>
        <p:txBody>
          <a:bodyPr/>
          <a:lstStyle/>
          <a:p>
            <a:r>
              <a:rPr lang="en-US" sz="2800" dirty="0" smtClean="0"/>
              <a:t> </a:t>
            </a:r>
            <a:r>
              <a:rPr lang="en-US" sz="2800" dirty="0" err="1"/>
              <a:t>Dweck’s</a:t>
            </a:r>
            <a:r>
              <a:rPr lang="en-US" sz="2800" dirty="0"/>
              <a:t> research into the growth mindset in regards to </a:t>
            </a:r>
            <a:r>
              <a:rPr lang="en-US" sz="2800" b="1" dirty="0" smtClean="0"/>
              <a:t>tenacity </a:t>
            </a:r>
            <a:r>
              <a:rPr lang="en-US" sz="2800" dirty="0"/>
              <a:t>and its effects on achievement, especially in an educational setting, she discovered 4 factors that affect ongoing </a:t>
            </a:r>
            <a:r>
              <a:rPr lang="en-US" sz="2800" dirty="0" smtClean="0"/>
              <a:t>learner tenacity </a:t>
            </a:r>
            <a:r>
              <a:rPr lang="en-US" sz="2800" dirty="0"/>
              <a:t>or grit:</a:t>
            </a:r>
          </a:p>
          <a:p>
            <a:r>
              <a:rPr lang="en-US" sz="2800" dirty="0" smtClean="0"/>
              <a:t>Learner beliefs </a:t>
            </a:r>
            <a:r>
              <a:rPr lang="en-US" sz="2800" dirty="0"/>
              <a:t>about themselves</a:t>
            </a:r>
          </a:p>
          <a:p>
            <a:r>
              <a:rPr lang="en-US" sz="2800" dirty="0" smtClean="0"/>
              <a:t>Learner goals</a:t>
            </a:r>
            <a:endParaRPr lang="en-US" sz="2800" dirty="0"/>
          </a:p>
          <a:p>
            <a:r>
              <a:rPr lang="en-US" sz="2800" dirty="0" smtClean="0"/>
              <a:t>Learner feelings </a:t>
            </a:r>
            <a:r>
              <a:rPr lang="en-US" sz="2800" dirty="0"/>
              <a:t>about their social connectedness</a:t>
            </a:r>
          </a:p>
          <a:p>
            <a:r>
              <a:rPr lang="en-US" sz="2800" dirty="0" smtClean="0"/>
              <a:t>Learner </a:t>
            </a:r>
            <a:r>
              <a:rPr lang="en-US" sz="2800" dirty="0"/>
              <a:t>self-regulatory </a:t>
            </a:r>
            <a:r>
              <a:rPr lang="en-US" sz="2800" dirty="0" smtClean="0"/>
              <a:t>skills</a:t>
            </a:r>
            <a:endParaRPr lang="en-US" sz="2800" dirty="0"/>
          </a:p>
          <a:p>
            <a:pPr marL="0" indent="0">
              <a:buNone/>
            </a:pPr>
            <a:r>
              <a:rPr lang="en-US" sz="2000" dirty="0">
                <a:solidFill>
                  <a:srgbClr val="002060"/>
                </a:solidFill>
              </a:rPr>
              <a:t>https://positivepsychologyprogram.com/5-ways-develop-grit-resilience/</a:t>
            </a:r>
            <a:endParaRPr lang="en-US" sz="2000" dirty="0" smtClean="0">
              <a:solidFill>
                <a:srgbClr val="002060"/>
              </a:solidFill>
            </a:endParaRPr>
          </a:p>
          <a:p>
            <a:endParaRPr lang="en-US" sz="28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56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Academic T</a:t>
            </a:r>
            <a:r>
              <a:rPr lang="en-US" altLang="en-US" sz="2800" b="1" dirty="0" smtClean="0">
                <a:solidFill>
                  <a:srgbClr val="002060"/>
                </a:solidFill>
                <a:latin typeface="Arial" charset="0"/>
                <a:ea typeface="Arial" charset="0"/>
                <a:cs typeface="Arial" charset="0"/>
              </a:rPr>
              <a:t>enacity and Growth Mindset</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724400"/>
          </a:xfrm>
        </p:spPr>
        <p:txBody>
          <a:bodyPr/>
          <a:lstStyle/>
          <a:p>
            <a:r>
              <a:rPr lang="en-US" sz="2800" i="1" dirty="0" smtClean="0"/>
              <a:t>Academic Tenacity - Mindsets </a:t>
            </a:r>
            <a:r>
              <a:rPr lang="en-US" sz="2800" i="1" dirty="0"/>
              <a:t>and Skills that </a:t>
            </a:r>
            <a:r>
              <a:rPr lang="en-US" sz="2800" i="1" dirty="0" smtClean="0"/>
              <a:t>Promote </a:t>
            </a:r>
            <a:r>
              <a:rPr lang="en-US" sz="2800" i="1" dirty="0"/>
              <a:t>Long-Term </a:t>
            </a:r>
            <a:r>
              <a:rPr lang="en-US" sz="2800" i="1" dirty="0" smtClean="0"/>
              <a:t>Learning (Bill and </a:t>
            </a:r>
            <a:r>
              <a:rPr lang="en-US" sz="2800" i="1" smtClean="0"/>
              <a:t>Melinda Gates </a:t>
            </a:r>
            <a:r>
              <a:rPr lang="en-US" sz="2800" i="1" dirty="0" smtClean="0"/>
              <a:t>Foundation)</a:t>
            </a:r>
          </a:p>
          <a:p>
            <a:endParaRPr lang="en-US" sz="2800" i="1" dirty="0"/>
          </a:p>
          <a:p>
            <a:r>
              <a:rPr lang="en-US" sz="2800" dirty="0"/>
              <a:t>look beyond short-term concerns to longer-term or higher-order </a:t>
            </a:r>
            <a:r>
              <a:rPr lang="en-US" sz="2800" dirty="0" smtClean="0"/>
              <a:t>goals</a:t>
            </a:r>
          </a:p>
          <a:p>
            <a:endParaRPr lang="en-US" sz="2800" dirty="0"/>
          </a:p>
          <a:p>
            <a:r>
              <a:rPr lang="en-US" sz="2800" dirty="0"/>
              <a:t>withstand challenges and setbacks to persevere toward these goals</a:t>
            </a:r>
            <a:r>
              <a:rPr lang="en-US" sz="2800" dirty="0" smtClean="0"/>
              <a:t>.</a:t>
            </a:r>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https</a:t>
            </a:r>
            <a:r>
              <a:rPr lang="en-US" sz="2800" dirty="0"/>
              <a:t>://</a:t>
            </a:r>
            <a:r>
              <a:rPr lang="en-US" sz="2800" dirty="0" err="1"/>
              <a:t>files.eric.ed.gov</a:t>
            </a:r>
            <a:r>
              <a:rPr lang="en-US" sz="2800" dirty="0"/>
              <a:t>/</a:t>
            </a:r>
            <a:r>
              <a:rPr lang="en-US" sz="2800" dirty="0" err="1"/>
              <a:t>fulltext</a:t>
            </a:r>
            <a:r>
              <a:rPr lang="en-US" sz="2800" dirty="0"/>
              <a:t>/ED576649.pdf</a:t>
            </a:r>
            <a:endParaRPr lang="en-US" sz="28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48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latin typeface="Arial" charset="0"/>
                <a:ea typeface="Arial" charset="0"/>
                <a:cs typeface="Arial" charset="0"/>
              </a:rPr>
              <a:t>         Social Emotional Piece of Growth Mindset</a:t>
            </a:r>
            <a:endParaRPr lang="en-CA" sz="28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CA" dirty="0"/>
          </a:p>
          <a:p>
            <a:r>
              <a:rPr lang="en-CA" dirty="0" smtClean="0"/>
              <a:t>“</a:t>
            </a:r>
            <a:r>
              <a:rPr lang="en-CA" dirty="0"/>
              <a:t>You can’t get to the content if the relationship and the social-emotional well-being piece is not being attended to </a:t>
            </a:r>
            <a:r>
              <a:rPr lang="en-CA" dirty="0" smtClean="0"/>
              <a:t>first.”</a:t>
            </a:r>
          </a:p>
          <a:p>
            <a:endParaRPr lang="en-CA" dirty="0"/>
          </a:p>
          <a:p>
            <a:endParaRPr lang="en-CA" sz="2400" dirty="0" smtClean="0"/>
          </a:p>
          <a:p>
            <a:endParaRPr lang="en-CA" sz="2400" dirty="0" smtClean="0"/>
          </a:p>
          <a:p>
            <a:r>
              <a:rPr lang="en-CA" sz="2400" dirty="0" smtClean="0"/>
              <a:t>http</a:t>
            </a:r>
            <a:r>
              <a:rPr lang="en-CA" sz="2400" dirty="0"/>
              <a:t>://</a:t>
            </a:r>
            <a:r>
              <a:rPr lang="en-CA" sz="2400" dirty="0" err="1"/>
              <a:t>hechingerreport.org</a:t>
            </a:r>
            <a:r>
              <a:rPr lang="en-CA" sz="2400" dirty="0"/>
              <a:t>/two-studies-point-to-the-power-of-teacher-student-relationships-to-boost-learning</a:t>
            </a:r>
            <a:r>
              <a:rPr lang="en-CA" sz="2400" dirty="0" smtClean="0"/>
              <a:t>/</a:t>
            </a:r>
            <a:endParaRPr lang="en-CA" sz="2400" dirty="0"/>
          </a:p>
        </p:txBody>
      </p:sp>
      <p:sp>
        <p:nvSpPr>
          <p:cNvPr id="4" name="Slide Number Placeholder 3"/>
          <p:cNvSpPr>
            <a:spLocks noGrp="1"/>
          </p:cNvSpPr>
          <p:nvPr>
            <p:ph type="sldNum" sz="quarter" idx="10"/>
          </p:nvPr>
        </p:nvSpPr>
        <p:spPr/>
        <p:txBody>
          <a:bodyPr/>
          <a:lstStyle/>
          <a:p>
            <a:fld id="{A3A49DE0-CA37-0A42-86A7-78C30DBEC011}" type="slidenum">
              <a:rPr lang="en-US" smtClean="0"/>
              <a:t>48</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0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Norms of Collaboration</a:t>
            </a:r>
            <a:r>
              <a:rPr lang="en-US" altLang="en-US" sz="2800" dirty="0">
                <a:solidFill>
                  <a:srgbClr val="002060"/>
                </a:solidFill>
                <a:latin typeface="Arial" charset="0"/>
                <a:ea typeface="Arial" charset="0"/>
                <a:cs typeface="Arial" charset="0"/>
              </a:rPr>
              <a:t> </a:t>
            </a:r>
            <a:r>
              <a:rPr lang="en-US" altLang="en-US" sz="2800" dirty="0" smtClean="0">
                <a:solidFill>
                  <a:srgbClr val="002060"/>
                </a:solidFill>
                <a:latin typeface="Arial" charset="0"/>
                <a:ea typeface="Arial" charset="0"/>
                <a:cs typeface="Arial" charset="0"/>
              </a:rPr>
              <a:t>Norwegian Principals and Teachers 2017</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371600"/>
            <a:ext cx="8915400" cy="4724400"/>
          </a:xfrm>
        </p:spPr>
        <p:txBody>
          <a:bodyPr/>
          <a:lstStyle/>
          <a:p>
            <a:pPr marL="0" indent="0" eaLnBrk="1" hangingPunct="1">
              <a:spcBef>
                <a:spcPct val="0"/>
              </a:spcBef>
              <a:buNone/>
            </a:pPr>
            <a:r>
              <a:rPr lang="en-US" altLang="en-US" sz="2400" dirty="0">
                <a:solidFill>
                  <a:srgbClr val="002060"/>
                </a:solidFill>
                <a:latin typeface="Arial" charset="0"/>
                <a:ea typeface="ＭＳ Ｐゴシック" charset="-128"/>
              </a:rPr>
              <a:t>We agree to</a:t>
            </a:r>
            <a:r>
              <a:rPr lang="en-US" altLang="en-US" sz="2400" dirty="0" smtClean="0">
                <a:solidFill>
                  <a:srgbClr val="002060"/>
                </a:solidFill>
                <a:latin typeface="Arial" charset="0"/>
                <a:ea typeface="ＭＳ Ｐゴシック" charset="-128"/>
              </a:rPr>
              <a:t>:</a:t>
            </a:r>
            <a:endParaRPr lang="en-US" altLang="en-US" sz="2400" dirty="0">
              <a:solidFill>
                <a:srgbClr val="002060"/>
              </a:solidFill>
              <a:latin typeface="Arial" charset="0"/>
              <a:ea typeface="ＭＳ Ｐゴシック" charset="-128"/>
            </a:endParaRPr>
          </a:p>
          <a:p>
            <a:pPr eaLnBrk="1" hangingPunct="1">
              <a:spcBef>
                <a:spcPct val="0"/>
              </a:spcBef>
            </a:pPr>
            <a:r>
              <a:rPr lang="en-US" altLang="en-US" sz="2400" dirty="0">
                <a:solidFill>
                  <a:srgbClr val="002060"/>
                </a:solidFill>
                <a:latin typeface="Arial" charset="0"/>
                <a:ea typeface="ＭＳ Ｐゴシック" charset="-128"/>
              </a:rPr>
              <a:t>Listen to others (give full attention)</a:t>
            </a:r>
          </a:p>
          <a:p>
            <a:pPr eaLnBrk="1" hangingPunct="1">
              <a:spcBef>
                <a:spcPct val="0"/>
              </a:spcBef>
            </a:pPr>
            <a:r>
              <a:rPr lang="en-US" altLang="en-US" sz="2400" dirty="0">
                <a:solidFill>
                  <a:srgbClr val="002060"/>
                </a:solidFill>
                <a:latin typeface="Arial" charset="0"/>
                <a:ea typeface="ＭＳ Ｐゴシック" charset="-128"/>
              </a:rPr>
              <a:t>Be prepared </a:t>
            </a:r>
            <a:r>
              <a:rPr lang="en-US" altLang="en-US" sz="2400" dirty="0" smtClean="0">
                <a:solidFill>
                  <a:srgbClr val="002060"/>
                </a:solidFill>
                <a:latin typeface="Arial" charset="0"/>
                <a:ea typeface="ＭＳ Ｐゴシック" charset="-128"/>
              </a:rPr>
              <a:t>(have </a:t>
            </a:r>
            <a:r>
              <a:rPr lang="en-US" altLang="en-US" sz="2400" dirty="0">
                <a:solidFill>
                  <a:srgbClr val="002060"/>
                </a:solidFill>
                <a:latin typeface="Arial" charset="0"/>
                <a:ea typeface="ＭＳ Ｐゴシック" charset="-128"/>
              </a:rPr>
              <a:t>your readings done, review notes, be ready to learn, bring student work samples)</a:t>
            </a:r>
          </a:p>
          <a:p>
            <a:pPr eaLnBrk="1" hangingPunct="1">
              <a:spcBef>
                <a:spcPct val="0"/>
              </a:spcBef>
            </a:pPr>
            <a:r>
              <a:rPr lang="en-US" altLang="en-US" sz="2400" dirty="0">
                <a:solidFill>
                  <a:srgbClr val="002060"/>
                </a:solidFill>
                <a:latin typeface="Arial" charset="0"/>
                <a:ea typeface="ＭＳ Ｐゴシック" charset="-128"/>
              </a:rPr>
              <a:t>Stick to the agenda with flexibility</a:t>
            </a:r>
          </a:p>
          <a:p>
            <a:pPr eaLnBrk="1" hangingPunct="1">
              <a:spcBef>
                <a:spcPct val="0"/>
              </a:spcBef>
            </a:pPr>
            <a:r>
              <a:rPr lang="en-US" altLang="en-US" sz="2400" dirty="0">
                <a:solidFill>
                  <a:srgbClr val="002060"/>
                </a:solidFill>
                <a:latin typeface="Arial" charset="0"/>
                <a:ea typeface="ＭＳ Ｐゴシック" charset="-128"/>
              </a:rPr>
              <a:t>Start and end on time</a:t>
            </a:r>
          </a:p>
          <a:p>
            <a:pPr eaLnBrk="1" hangingPunct="1">
              <a:spcBef>
                <a:spcPct val="0"/>
              </a:spcBef>
            </a:pPr>
            <a:r>
              <a:rPr lang="en-US" altLang="en-US" sz="2400" dirty="0">
                <a:solidFill>
                  <a:srgbClr val="002060"/>
                </a:solidFill>
                <a:latin typeface="Arial" charset="0"/>
                <a:ea typeface="ＭＳ Ｐゴシック" charset="-128"/>
              </a:rPr>
              <a:t>Allow for think time </a:t>
            </a:r>
            <a:r>
              <a:rPr lang="en-US" altLang="en-US" sz="2400" dirty="0" smtClean="0">
                <a:solidFill>
                  <a:srgbClr val="002060"/>
                </a:solidFill>
                <a:latin typeface="Arial" charset="0"/>
                <a:ea typeface="ＭＳ Ｐゴシック" charset="-128"/>
              </a:rPr>
              <a:t>(use </a:t>
            </a:r>
            <a:r>
              <a:rPr lang="en-US" altLang="en-US" sz="2400" dirty="0">
                <a:solidFill>
                  <a:srgbClr val="002060"/>
                </a:solidFill>
                <a:latin typeface="Arial" charset="0"/>
                <a:ea typeface="ＭＳ Ｐゴシック" charset="-128"/>
              </a:rPr>
              <a:t>Think, Pair, Share)</a:t>
            </a:r>
          </a:p>
          <a:p>
            <a:pPr eaLnBrk="1" hangingPunct="1">
              <a:spcBef>
                <a:spcPct val="0"/>
              </a:spcBef>
            </a:pPr>
            <a:r>
              <a:rPr lang="en-US" altLang="en-US" sz="2400" dirty="0">
                <a:solidFill>
                  <a:srgbClr val="002060"/>
                </a:solidFill>
                <a:latin typeface="Arial" charset="0"/>
                <a:ea typeface="ＭＳ Ｐゴシック" charset="-128"/>
              </a:rPr>
              <a:t>Be respectful and professional and use a calm voice</a:t>
            </a:r>
          </a:p>
          <a:p>
            <a:pPr eaLnBrk="1" hangingPunct="1">
              <a:spcBef>
                <a:spcPct val="0"/>
              </a:spcBef>
            </a:pPr>
            <a:r>
              <a:rPr lang="en-US" altLang="en-US" sz="2400" dirty="0">
                <a:solidFill>
                  <a:srgbClr val="002060"/>
                </a:solidFill>
                <a:latin typeface="Arial" charset="0"/>
                <a:ea typeface="ＭＳ Ｐゴシック" charset="-128"/>
              </a:rPr>
              <a:t>Be </a:t>
            </a:r>
            <a:r>
              <a:rPr lang="en-US" altLang="en-US" sz="2400" dirty="0" smtClean="0">
                <a:solidFill>
                  <a:srgbClr val="002060"/>
                </a:solidFill>
                <a:latin typeface="Arial" charset="0"/>
                <a:ea typeface="ＭＳ Ｐゴシック" charset="-128"/>
              </a:rPr>
              <a:t>open-minded </a:t>
            </a:r>
            <a:r>
              <a:rPr lang="en-US" altLang="en-US" sz="2400" dirty="0">
                <a:solidFill>
                  <a:srgbClr val="002060"/>
                </a:solidFill>
                <a:latin typeface="Arial" charset="0"/>
                <a:ea typeface="ＭＳ Ｐゴシック" charset="-128"/>
              </a:rPr>
              <a:t>to new thoughts and ideas</a:t>
            </a:r>
          </a:p>
          <a:p>
            <a:pPr eaLnBrk="1" hangingPunct="1">
              <a:spcBef>
                <a:spcPct val="0"/>
              </a:spcBef>
            </a:pPr>
            <a:r>
              <a:rPr lang="en-US" altLang="en-US" sz="2400" dirty="0">
                <a:solidFill>
                  <a:srgbClr val="002060"/>
                </a:solidFill>
                <a:latin typeface="Arial" charset="0"/>
                <a:ea typeface="ＭＳ Ｐゴシック" charset="-128"/>
              </a:rPr>
              <a:t>Everyone has </a:t>
            </a:r>
            <a:r>
              <a:rPr lang="en-US" altLang="en-US" sz="2400" dirty="0" smtClean="0">
                <a:solidFill>
                  <a:srgbClr val="002060"/>
                </a:solidFill>
                <a:latin typeface="Arial" charset="0"/>
                <a:ea typeface="ＭＳ Ｐゴシック" charset="-128"/>
              </a:rPr>
              <a:t>wisdom</a:t>
            </a:r>
          </a:p>
          <a:p>
            <a:pPr eaLnBrk="1" hangingPunct="1">
              <a:spcBef>
                <a:spcPct val="0"/>
              </a:spcBef>
            </a:pPr>
            <a:r>
              <a:rPr lang="en-US" sz="2400" dirty="0" smtClean="0">
                <a:solidFill>
                  <a:srgbClr val="002060"/>
                </a:solidFill>
              </a:rPr>
              <a:t>HOW MIGHT YOU USE NORMS OF COLLABORATION WITH YOUR TEAM?</a:t>
            </a:r>
            <a:endParaRPr lang="en-US" sz="2400" dirty="0">
              <a:solidFill>
                <a:srgbClr val="002060"/>
              </a:solidFill>
            </a:endParaRPr>
          </a:p>
          <a:p>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5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r">
              <a:buNone/>
            </a:pPr>
            <a:r>
              <a:rPr lang="en-US" i="1" dirty="0" smtClean="0">
                <a:solidFill>
                  <a:schemeClr val="accent1">
                    <a:lumMod val="50000"/>
                  </a:schemeClr>
                </a:solidFill>
                <a:cs typeface="Arial" charset="0"/>
              </a:rPr>
              <a:t/>
            </a:r>
            <a:br>
              <a:rPr lang="en-US" i="1" dirty="0" smtClean="0">
                <a:solidFill>
                  <a:schemeClr val="accent1">
                    <a:lumMod val="50000"/>
                  </a:schemeClr>
                </a:solidFill>
                <a:cs typeface="Arial" charset="0"/>
              </a:rPr>
            </a:br>
            <a:r>
              <a:rPr lang="en-US" altLang="en-US" i="1" dirty="0">
                <a:solidFill>
                  <a:schemeClr val="accent1">
                    <a:lumMod val="50000"/>
                  </a:schemeClr>
                </a:solidFill>
                <a:cs typeface="Arial" charset="0"/>
              </a:rPr>
              <a:t> </a:t>
            </a:r>
            <a:r>
              <a:rPr lang="en-US" altLang="en-US" sz="2800" dirty="0">
                <a:solidFill>
                  <a:schemeClr val="tx2"/>
                </a:solidFill>
                <a:latin typeface="Arial" charset="0"/>
                <a:ea typeface="Arial" charset="0"/>
                <a:cs typeface="Arial" charset="0"/>
              </a:rPr>
              <a:t>OECD Report Excellence and Equity, 2016 </a:t>
            </a:r>
            <a:r>
              <a:rPr lang="en-CA" sz="2800" dirty="0">
                <a:latin typeface="Arial" charset="0"/>
                <a:ea typeface="Arial" charset="0"/>
                <a:cs typeface="Arial" charset="0"/>
              </a:rPr>
              <a:t/>
            </a:r>
            <a:br>
              <a:rPr lang="en-CA" sz="2800" dirty="0">
                <a:latin typeface="Arial" charset="0"/>
                <a:ea typeface="Arial" charset="0"/>
                <a:cs typeface="Arial" charset="0"/>
              </a:rPr>
            </a:br>
            <a:endParaRPr lang="en-CA" sz="2800"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altLang="en-US" dirty="0">
                <a:solidFill>
                  <a:schemeClr val="accent1">
                    <a:lumMod val="50000"/>
                  </a:schemeClr>
                </a:solidFill>
                <a:cs typeface="Arial" charset="0"/>
              </a:rPr>
              <a:t>“All learners need to acquire the knowledge and skills needed to promote sustainable development. Only in Canada, Estonia, Finland, Hong Kong (China), Japan, Macao (China) and Singapore do at least </a:t>
            </a:r>
            <a:r>
              <a:rPr lang="en-US" altLang="en-US" b="1" dirty="0">
                <a:solidFill>
                  <a:schemeClr val="accent1">
                    <a:lumMod val="50000"/>
                  </a:schemeClr>
                </a:solidFill>
                <a:cs typeface="Arial" charset="0"/>
              </a:rPr>
              <a:t>four out of five </a:t>
            </a:r>
            <a:r>
              <a:rPr lang="en-US" altLang="en-US" dirty="0">
                <a:solidFill>
                  <a:schemeClr val="accent1">
                    <a:lumMod val="50000"/>
                  </a:schemeClr>
                </a:solidFill>
                <a:cs typeface="Arial" charset="0"/>
              </a:rPr>
              <a:t>15-year-old students </a:t>
            </a:r>
            <a:r>
              <a:rPr lang="en-US" altLang="en-US" b="1" dirty="0">
                <a:solidFill>
                  <a:schemeClr val="accent1">
                    <a:lumMod val="50000"/>
                  </a:schemeClr>
                </a:solidFill>
                <a:cs typeface="Arial" charset="0"/>
              </a:rPr>
              <a:t>master the baseline </a:t>
            </a:r>
            <a:r>
              <a:rPr lang="en-US" altLang="en-US" dirty="0">
                <a:solidFill>
                  <a:schemeClr val="accent1">
                    <a:lumMod val="50000"/>
                  </a:schemeClr>
                </a:solidFill>
                <a:cs typeface="Arial" charset="0"/>
              </a:rPr>
              <a:t>level of proficiency in </a:t>
            </a:r>
            <a:r>
              <a:rPr lang="en-US" altLang="en-US" b="1" dirty="0">
                <a:solidFill>
                  <a:schemeClr val="accent1">
                    <a:lumMod val="50000"/>
                  </a:schemeClr>
                </a:solidFill>
                <a:cs typeface="Arial" charset="0"/>
              </a:rPr>
              <a:t>science, reading and mathematics</a:t>
            </a:r>
            <a:r>
              <a:rPr lang="en-US" altLang="en-US" dirty="0">
                <a:solidFill>
                  <a:schemeClr val="accent1">
                    <a:lumMod val="50000"/>
                  </a:schemeClr>
                </a:solidFill>
                <a:cs typeface="Arial" charset="0"/>
              </a:rPr>
              <a:t>.” </a:t>
            </a:r>
          </a:p>
          <a:p>
            <a:pPr marL="0" indent="0">
              <a:buNone/>
            </a:pPr>
            <a:endParaRPr lang="en-US" altLang="en-US" dirty="0">
              <a:solidFill>
                <a:schemeClr val="accent1">
                  <a:lumMod val="50000"/>
                </a:schemeClr>
              </a:solidFill>
              <a:cs typeface="Arial" charset="0"/>
            </a:endParaRPr>
          </a:p>
        </p:txBody>
      </p:sp>
      <p:sp>
        <p:nvSpPr>
          <p:cNvPr id="4" name="Slide Number Placeholder 3"/>
          <p:cNvSpPr>
            <a:spLocks noGrp="1"/>
          </p:cNvSpPr>
          <p:nvPr>
            <p:ph type="sldNum" sz="quarter" idx="10"/>
          </p:nvPr>
        </p:nvSpPr>
        <p:spPr/>
        <p:txBody>
          <a:bodyPr/>
          <a:lstStyle/>
          <a:p>
            <a:fld id="{A3A49DE0-CA37-0A42-86A7-78C30DBEC011}" type="slidenum">
              <a:rPr lang="en-US" smtClean="0"/>
              <a:t>5</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4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latin typeface="Arial" charset="0"/>
                <a:ea typeface="Arial" charset="0"/>
                <a:cs typeface="Arial" charset="0"/>
              </a:rPr>
              <a:t>            Positive School Climate Characteristics    that     Foster Growth Mindset</a:t>
            </a:r>
            <a:endParaRPr lang="en-CA" sz="2800" dirty="0">
              <a:latin typeface="Arial" charset="0"/>
              <a:ea typeface="Arial" charset="0"/>
              <a:cs typeface="Arial" charset="0"/>
            </a:endParaRPr>
          </a:p>
        </p:txBody>
      </p:sp>
      <p:sp>
        <p:nvSpPr>
          <p:cNvPr id="3" name="Content Placeholder 2"/>
          <p:cNvSpPr>
            <a:spLocks noGrp="1"/>
          </p:cNvSpPr>
          <p:nvPr>
            <p:ph idx="1"/>
          </p:nvPr>
        </p:nvSpPr>
        <p:spPr/>
        <p:txBody>
          <a:bodyPr/>
          <a:lstStyle/>
          <a:p>
            <a:r>
              <a:rPr lang="en-CA" sz="2400" dirty="0"/>
              <a:t>Showing pride in school</a:t>
            </a:r>
          </a:p>
          <a:p>
            <a:r>
              <a:rPr lang="en-CA" sz="2400" dirty="0"/>
              <a:t>Collaboration</a:t>
            </a:r>
          </a:p>
          <a:p>
            <a:r>
              <a:rPr lang="en-CA" sz="2400" dirty="0"/>
              <a:t>Kindness</a:t>
            </a:r>
          </a:p>
          <a:p>
            <a:r>
              <a:rPr lang="en-CA" sz="2400" dirty="0"/>
              <a:t>Taking pride in one’s work</a:t>
            </a:r>
          </a:p>
          <a:p>
            <a:r>
              <a:rPr lang="en-CA" sz="2400" dirty="0"/>
              <a:t>Leadership</a:t>
            </a:r>
          </a:p>
          <a:p>
            <a:r>
              <a:rPr lang="en-CA" sz="2400" dirty="0"/>
              <a:t>Helping others</a:t>
            </a:r>
          </a:p>
          <a:p>
            <a:r>
              <a:rPr lang="en-CA" sz="2400" dirty="0"/>
              <a:t>Using time wisely</a:t>
            </a:r>
          </a:p>
          <a:p>
            <a:r>
              <a:rPr lang="en-CA" sz="2400" dirty="0"/>
              <a:t>Being </a:t>
            </a:r>
            <a:r>
              <a:rPr lang="en-CA" sz="2400" dirty="0" smtClean="0"/>
              <a:t>prepared</a:t>
            </a:r>
          </a:p>
          <a:p>
            <a:r>
              <a:rPr lang="en-CA" sz="2400" dirty="0"/>
              <a:t>Love of learning</a:t>
            </a:r>
          </a:p>
          <a:p>
            <a:r>
              <a:rPr lang="en-CA" sz="2400" dirty="0"/>
              <a:t>Making good </a:t>
            </a:r>
            <a:r>
              <a:rPr lang="en-CA" sz="2400" dirty="0" smtClean="0"/>
              <a:t>choices</a:t>
            </a:r>
            <a:endParaRPr lang="en-CA" sz="2400" dirty="0"/>
          </a:p>
        </p:txBody>
      </p:sp>
      <p:sp>
        <p:nvSpPr>
          <p:cNvPr id="4" name="Slide Number Placeholder 3"/>
          <p:cNvSpPr>
            <a:spLocks noGrp="1"/>
          </p:cNvSpPr>
          <p:nvPr>
            <p:ph type="sldNum" sz="quarter" idx="10"/>
          </p:nvPr>
        </p:nvSpPr>
        <p:spPr/>
        <p:txBody>
          <a:bodyPr/>
          <a:lstStyle/>
          <a:p>
            <a:fld id="{A3A49DE0-CA37-0A42-86A7-78C30DBEC011}" type="slidenum">
              <a:rPr lang="en-US" smtClean="0"/>
              <a:t>50</a:t>
            </a:fld>
            <a:endParaRPr lang="en-US"/>
          </a:p>
        </p:txBody>
      </p:sp>
      <p:pic>
        <p:nvPicPr>
          <p:cNvPr id="5"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2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latin typeface="Arial" charset="0"/>
                <a:ea typeface="Arial" charset="0"/>
                <a:cs typeface="Arial" charset="0"/>
              </a:rPr>
              <a:t>            Positive School Climate Characteristics that     Foster </a:t>
            </a:r>
            <a:r>
              <a:rPr lang="en-CA" sz="2800" dirty="0">
                <a:latin typeface="Arial" charset="0"/>
                <a:ea typeface="Arial" charset="0"/>
                <a:cs typeface="Arial" charset="0"/>
              </a:rPr>
              <a:t>Growth </a:t>
            </a:r>
            <a:r>
              <a:rPr lang="en-CA" sz="2800" dirty="0" smtClean="0">
                <a:latin typeface="Arial" charset="0"/>
                <a:ea typeface="Arial" charset="0"/>
                <a:cs typeface="Arial" charset="0"/>
              </a:rPr>
              <a:t>Mindse</a:t>
            </a:r>
            <a:r>
              <a:rPr lang="en-CA" sz="2800" dirty="0" smtClean="0"/>
              <a:t>t </a:t>
            </a:r>
            <a:endParaRPr lang="en-CA" sz="2800" dirty="0"/>
          </a:p>
        </p:txBody>
      </p:sp>
      <p:sp>
        <p:nvSpPr>
          <p:cNvPr id="3" name="Content Placeholder 2"/>
          <p:cNvSpPr>
            <a:spLocks noGrp="1"/>
          </p:cNvSpPr>
          <p:nvPr>
            <p:ph idx="1"/>
          </p:nvPr>
        </p:nvSpPr>
        <p:spPr/>
        <p:txBody>
          <a:bodyPr/>
          <a:lstStyle/>
          <a:p>
            <a:r>
              <a:rPr lang="en-CA" sz="2400" dirty="0" smtClean="0"/>
              <a:t>Active </a:t>
            </a:r>
            <a:r>
              <a:rPr lang="en-CA" sz="2400" dirty="0"/>
              <a:t>listening</a:t>
            </a:r>
          </a:p>
          <a:p>
            <a:r>
              <a:rPr lang="en-CA" sz="2400" dirty="0" smtClean="0"/>
              <a:t>Cooperation</a:t>
            </a:r>
            <a:endParaRPr lang="en-CA" sz="2400" dirty="0"/>
          </a:p>
          <a:p>
            <a:r>
              <a:rPr lang="en-CA" sz="2400" dirty="0"/>
              <a:t>Using appropriate communication </a:t>
            </a:r>
          </a:p>
          <a:p>
            <a:r>
              <a:rPr lang="en-CA" sz="2400" dirty="0"/>
              <a:t>Caring </a:t>
            </a:r>
          </a:p>
          <a:p>
            <a:r>
              <a:rPr lang="en-CA" sz="2400" dirty="0"/>
              <a:t>Self-reliance</a:t>
            </a:r>
          </a:p>
          <a:p>
            <a:r>
              <a:rPr lang="en-CA" sz="2400" dirty="0"/>
              <a:t>Perseverance/resilience</a:t>
            </a:r>
          </a:p>
          <a:p>
            <a:r>
              <a:rPr lang="en-CA" sz="2400" dirty="0"/>
              <a:t>Making an insightful comment</a:t>
            </a:r>
          </a:p>
          <a:p>
            <a:r>
              <a:rPr lang="en-CA" sz="2400" dirty="0"/>
              <a:t>Organization</a:t>
            </a:r>
          </a:p>
          <a:p>
            <a:r>
              <a:rPr lang="en-CA" sz="2400" dirty="0"/>
              <a:t>Going above and beyond</a:t>
            </a:r>
          </a:p>
          <a:p>
            <a:endParaRPr lang="en-CA" sz="1800" dirty="0"/>
          </a:p>
        </p:txBody>
      </p:sp>
      <p:sp>
        <p:nvSpPr>
          <p:cNvPr id="4" name="Slide Number Placeholder 3"/>
          <p:cNvSpPr>
            <a:spLocks noGrp="1"/>
          </p:cNvSpPr>
          <p:nvPr>
            <p:ph type="sldNum" sz="quarter" idx="10"/>
          </p:nvPr>
        </p:nvSpPr>
        <p:spPr/>
        <p:txBody>
          <a:bodyPr/>
          <a:lstStyle/>
          <a:p>
            <a:fld id="{A3A49DE0-CA37-0A42-86A7-78C30DBEC011}" type="slidenum">
              <a:rPr lang="en-US" smtClean="0"/>
              <a:t>51</a:t>
            </a:fld>
            <a:endParaRPr lang="en-US"/>
          </a:p>
        </p:txBody>
      </p:sp>
      <p:pic>
        <p:nvPicPr>
          <p:cNvPr id="5"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8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7938"/>
            <a:ext cx="8915400" cy="5943601"/>
          </a:xfrm>
          <a:prstGeom prst="rect">
            <a:avLst/>
          </a:prstGeom>
          <a:solidFill>
            <a:srgbClr val="1EB1C0"/>
          </a:solidFill>
          <a:ln>
            <a:noFill/>
          </a:ln>
          <a:effectLst>
            <a:outerShdw blurRad="40000" dist="23000" dir="5400000" rotWithShape="0">
              <a:srgbClr val="000000">
                <a:alpha val="34998"/>
              </a:srgbClr>
            </a:outerShdw>
          </a:effectLst>
          <a:extLst/>
        </p:spPr>
        <p:txBody>
          <a:bodyPr anchor="ctr"/>
          <a:lstStyle/>
          <a:p>
            <a:pPr>
              <a:defRPr/>
            </a:pPr>
            <a:endParaRPr lang="en-US" dirty="0">
              <a:solidFill>
                <a:srgbClr val="1996A3"/>
              </a:solidFill>
              <a:latin typeface="+mn-lt"/>
              <a:ea typeface="+mn-ea"/>
            </a:endParaRPr>
          </a:p>
        </p:txBody>
      </p:sp>
      <p:sp>
        <p:nvSpPr>
          <p:cNvPr id="4" name="Title 1"/>
          <p:cNvSpPr txBox="1">
            <a:spLocks/>
          </p:cNvSpPr>
          <p:nvPr/>
        </p:nvSpPr>
        <p:spPr bwMode="auto">
          <a:xfrm>
            <a:off x="399466" y="1447800"/>
            <a:ext cx="8478838" cy="2289175"/>
          </a:xfrm>
          <a:prstGeom prst="rect">
            <a:avLst/>
          </a:prstGeom>
          <a:noFill/>
          <a:ln>
            <a:noFill/>
          </a:ln>
          <a:extLst/>
        </p:spPr>
        <p:txBody>
          <a:bodyPr anchor="ctr"/>
          <a:lstStyle>
            <a:lvl1pPr algn="l" defTabSz="457200" rtl="0" eaLnBrk="0" fontAlgn="base" hangingPunct="0">
              <a:spcBef>
                <a:spcPct val="0"/>
              </a:spcBef>
              <a:spcAft>
                <a:spcPct val="0"/>
              </a:spcAft>
              <a:defRPr sz="4000" b="1" i="0" kern="1200" baseline="0">
                <a:solidFill>
                  <a:schemeClr val="tx1">
                    <a:lumMod val="65000"/>
                    <a:lumOff val="35000"/>
                  </a:schemeClr>
                </a:solidFill>
                <a:latin typeface="Arial Narrow"/>
                <a:ea typeface="ＭＳ Ｐゴシック" charset="0"/>
                <a:cs typeface="Arial Narrow"/>
              </a:defRPr>
            </a:lvl1pPr>
            <a:lvl2pPr algn="l" defTabSz="457200" rtl="0" eaLnBrk="0" fontAlgn="base" hangingPunct="0">
              <a:spcBef>
                <a:spcPct val="0"/>
              </a:spcBef>
              <a:spcAft>
                <a:spcPct val="0"/>
              </a:spcAft>
              <a:defRPr sz="4400">
                <a:solidFill>
                  <a:schemeClr val="tx1"/>
                </a:solidFill>
                <a:latin typeface="Arial" charset="0"/>
                <a:ea typeface="ＭＳ Ｐゴシック" charset="0"/>
              </a:defRPr>
            </a:lvl2pPr>
            <a:lvl3pPr algn="l" defTabSz="457200" rtl="0" eaLnBrk="0" fontAlgn="base" hangingPunct="0">
              <a:spcBef>
                <a:spcPct val="0"/>
              </a:spcBef>
              <a:spcAft>
                <a:spcPct val="0"/>
              </a:spcAft>
              <a:defRPr sz="4400">
                <a:solidFill>
                  <a:schemeClr val="tx1"/>
                </a:solidFill>
                <a:latin typeface="Arial" charset="0"/>
                <a:ea typeface="ＭＳ Ｐゴシック" charset="0"/>
              </a:defRPr>
            </a:lvl3pPr>
            <a:lvl4pPr algn="l" defTabSz="457200" rtl="0" eaLnBrk="0" fontAlgn="base" hangingPunct="0">
              <a:spcBef>
                <a:spcPct val="0"/>
              </a:spcBef>
              <a:spcAft>
                <a:spcPct val="0"/>
              </a:spcAft>
              <a:defRPr sz="4400">
                <a:solidFill>
                  <a:schemeClr val="tx1"/>
                </a:solidFill>
                <a:latin typeface="Arial" charset="0"/>
                <a:ea typeface="ＭＳ Ｐゴシック" charset="0"/>
              </a:defRPr>
            </a:lvl4pPr>
            <a:lvl5pPr algn="l" defTabSz="457200" rtl="0" eaLnBrk="0" fontAlgn="base" hangingPunct="0">
              <a:spcBef>
                <a:spcPct val="0"/>
              </a:spcBef>
              <a:spcAft>
                <a:spcPct val="0"/>
              </a:spcAft>
              <a:defRPr sz="4400">
                <a:solidFill>
                  <a:schemeClr val="tx1"/>
                </a:solidFill>
                <a:latin typeface="Arial" charset="0"/>
                <a:ea typeface="ＭＳ Ｐゴシック" charset="0"/>
              </a:defRPr>
            </a:lvl5pPr>
            <a:lvl6pPr marL="457200" algn="l" defTabSz="457200" rtl="0" fontAlgn="base">
              <a:spcBef>
                <a:spcPct val="0"/>
              </a:spcBef>
              <a:spcAft>
                <a:spcPct val="0"/>
              </a:spcAft>
              <a:defRPr sz="4400">
                <a:solidFill>
                  <a:schemeClr val="tx1"/>
                </a:solidFill>
                <a:latin typeface="Arial" charset="0"/>
                <a:ea typeface="ＭＳ Ｐゴシック" charset="0"/>
              </a:defRPr>
            </a:lvl6pPr>
            <a:lvl7pPr marL="914400" algn="l" defTabSz="457200" rtl="0" fontAlgn="base">
              <a:spcBef>
                <a:spcPct val="0"/>
              </a:spcBef>
              <a:spcAft>
                <a:spcPct val="0"/>
              </a:spcAft>
              <a:defRPr sz="4400">
                <a:solidFill>
                  <a:schemeClr val="tx1"/>
                </a:solidFill>
                <a:latin typeface="Arial" charset="0"/>
                <a:ea typeface="ＭＳ Ｐゴシック" charset="0"/>
              </a:defRPr>
            </a:lvl7pPr>
            <a:lvl8pPr marL="1371600" algn="l" defTabSz="457200" rtl="0" fontAlgn="base">
              <a:spcBef>
                <a:spcPct val="0"/>
              </a:spcBef>
              <a:spcAft>
                <a:spcPct val="0"/>
              </a:spcAft>
              <a:defRPr sz="4400">
                <a:solidFill>
                  <a:schemeClr val="tx1"/>
                </a:solidFill>
                <a:latin typeface="Arial" charset="0"/>
                <a:ea typeface="ＭＳ Ｐゴシック" charset="0"/>
              </a:defRPr>
            </a:lvl8pPr>
            <a:lvl9pPr marL="1828800" algn="l" defTabSz="457200" rtl="0" fontAlgn="base">
              <a:spcBef>
                <a:spcPct val="0"/>
              </a:spcBef>
              <a:spcAft>
                <a:spcPct val="0"/>
              </a:spcAft>
              <a:defRPr sz="4400">
                <a:solidFill>
                  <a:schemeClr val="tx1"/>
                </a:solidFill>
                <a:latin typeface="Arial" charset="0"/>
                <a:ea typeface="ＭＳ Ｐゴシック" charset="0"/>
              </a:defRPr>
            </a:lvl9pPr>
          </a:lstStyle>
          <a:p>
            <a:pPr marL="12700" algn="ctr">
              <a:defRPr/>
            </a:pPr>
            <a:r>
              <a:rPr lang="en-US" sz="6000" spc="-160" dirty="0" smtClean="0">
                <a:solidFill>
                  <a:schemeClr val="bg1"/>
                </a:solidFill>
              </a:rPr>
              <a:t>Education is a means of delivering our vision of tomorrow </a:t>
            </a:r>
            <a:endParaRPr lang="en-US" sz="6000" dirty="0">
              <a:solidFill>
                <a:schemeClr val="bg1"/>
              </a:solidFill>
            </a:endParaRPr>
          </a:p>
        </p:txBody>
      </p:sp>
      <p:sp>
        <p:nvSpPr>
          <p:cNvPr id="3" name="Slide Number Placeholder 2"/>
          <p:cNvSpPr>
            <a:spLocks noGrp="1"/>
          </p:cNvSpPr>
          <p:nvPr>
            <p:ph type="sldNum" sz="quarter" idx="10"/>
          </p:nvPr>
        </p:nvSpPr>
        <p:spPr/>
        <p:txBody>
          <a:bodyPr/>
          <a:lstStyle/>
          <a:p>
            <a:fld id="{A3A49DE0-CA37-0A42-86A7-78C30DBEC011}" type="slidenum">
              <a:rPr lang="en-US" smtClean="0"/>
              <a:t>52</a:t>
            </a:fld>
            <a:endParaRPr lang="en-US"/>
          </a:p>
        </p:txBody>
      </p:sp>
      <p:sp>
        <p:nvSpPr>
          <p:cNvPr id="6" name="TextBox 5"/>
          <p:cNvSpPr txBox="1"/>
          <p:nvPr/>
        </p:nvSpPr>
        <p:spPr>
          <a:xfrm>
            <a:off x="381000" y="4684881"/>
            <a:ext cx="8610600" cy="1015663"/>
          </a:xfrm>
          <a:prstGeom prst="rect">
            <a:avLst/>
          </a:prstGeom>
          <a:noFill/>
        </p:spPr>
        <p:txBody>
          <a:bodyPr wrap="square" rtlCol="0">
            <a:spAutoFit/>
          </a:bodyPr>
          <a:lstStyle/>
          <a:p>
            <a:pPr algn="ctr"/>
            <a:r>
              <a:rPr lang="en-CA" sz="3000" b="1" dirty="0">
                <a:solidFill>
                  <a:schemeClr val="bg1"/>
                </a:solidFill>
                <a:latin typeface="Arial Narrow" panose="020B0606020202030204" pitchFamily="34" charset="0"/>
              </a:rPr>
              <a:t>What does that mean for your next week in your school?</a:t>
            </a:r>
          </a:p>
          <a:p>
            <a:pPr algn="ctr"/>
            <a:endParaRPr lang="en-CA" sz="3000"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444159"/>
            <a:ext cx="8915400" cy="5943601"/>
          </a:xfrm>
          <a:prstGeom prst="rect">
            <a:avLst/>
          </a:prstGeom>
          <a:solidFill>
            <a:srgbClr val="1EB1C0"/>
          </a:solidFill>
          <a:ln>
            <a:noFill/>
          </a:ln>
          <a:effectLst>
            <a:outerShdw blurRad="40000" dist="23000" dir="5400000" rotWithShape="0">
              <a:srgbClr val="000000">
                <a:alpha val="34998"/>
              </a:srgbClr>
            </a:outerShdw>
          </a:effectLst>
          <a:extLst/>
        </p:spPr>
        <p:txBody>
          <a:bodyPr anchor="ctr"/>
          <a:lstStyle/>
          <a:p>
            <a:pPr>
              <a:defRPr/>
            </a:pPr>
            <a:endParaRPr lang="en-US" dirty="0" smtClean="0">
              <a:solidFill>
                <a:schemeClr val="bg1"/>
              </a:solidFill>
              <a:latin typeface="+mn-lt"/>
              <a:ea typeface="+mn-ea"/>
            </a:endParaRPr>
          </a:p>
        </p:txBody>
      </p:sp>
      <p:sp>
        <p:nvSpPr>
          <p:cNvPr id="4" name="Title 1"/>
          <p:cNvSpPr txBox="1">
            <a:spLocks/>
          </p:cNvSpPr>
          <p:nvPr/>
        </p:nvSpPr>
        <p:spPr bwMode="auto">
          <a:xfrm>
            <a:off x="630238" y="2206625"/>
            <a:ext cx="8077200" cy="1450975"/>
          </a:xfrm>
          <a:prstGeom prst="rect">
            <a:avLst/>
          </a:prstGeom>
          <a:noFill/>
          <a:ln>
            <a:noFill/>
          </a:ln>
          <a:extLst/>
        </p:spPr>
        <p:txBody>
          <a:bodyPr anchor="ctr"/>
          <a:lstStyle>
            <a:lvl1pPr algn="l" defTabSz="457200" rtl="0" eaLnBrk="0" fontAlgn="base" hangingPunct="0">
              <a:spcBef>
                <a:spcPct val="0"/>
              </a:spcBef>
              <a:spcAft>
                <a:spcPct val="0"/>
              </a:spcAft>
              <a:defRPr sz="4000" b="1" i="0" kern="1200" baseline="0">
                <a:solidFill>
                  <a:schemeClr val="tx1">
                    <a:lumMod val="65000"/>
                    <a:lumOff val="35000"/>
                  </a:schemeClr>
                </a:solidFill>
                <a:latin typeface="Arial Narrow"/>
                <a:ea typeface="ＭＳ Ｐゴシック" charset="0"/>
                <a:cs typeface="Arial Narrow"/>
              </a:defRPr>
            </a:lvl1pPr>
            <a:lvl2pPr algn="l" defTabSz="457200" rtl="0" eaLnBrk="0" fontAlgn="base" hangingPunct="0">
              <a:spcBef>
                <a:spcPct val="0"/>
              </a:spcBef>
              <a:spcAft>
                <a:spcPct val="0"/>
              </a:spcAft>
              <a:defRPr sz="4400">
                <a:solidFill>
                  <a:schemeClr val="tx1"/>
                </a:solidFill>
                <a:latin typeface="Arial" charset="0"/>
                <a:ea typeface="ＭＳ Ｐゴシック" charset="0"/>
              </a:defRPr>
            </a:lvl2pPr>
            <a:lvl3pPr algn="l" defTabSz="457200" rtl="0" eaLnBrk="0" fontAlgn="base" hangingPunct="0">
              <a:spcBef>
                <a:spcPct val="0"/>
              </a:spcBef>
              <a:spcAft>
                <a:spcPct val="0"/>
              </a:spcAft>
              <a:defRPr sz="4400">
                <a:solidFill>
                  <a:schemeClr val="tx1"/>
                </a:solidFill>
                <a:latin typeface="Arial" charset="0"/>
                <a:ea typeface="ＭＳ Ｐゴシック" charset="0"/>
              </a:defRPr>
            </a:lvl3pPr>
            <a:lvl4pPr algn="l" defTabSz="457200" rtl="0" eaLnBrk="0" fontAlgn="base" hangingPunct="0">
              <a:spcBef>
                <a:spcPct val="0"/>
              </a:spcBef>
              <a:spcAft>
                <a:spcPct val="0"/>
              </a:spcAft>
              <a:defRPr sz="4400">
                <a:solidFill>
                  <a:schemeClr val="tx1"/>
                </a:solidFill>
                <a:latin typeface="Arial" charset="0"/>
                <a:ea typeface="ＭＳ Ｐゴシック" charset="0"/>
              </a:defRPr>
            </a:lvl4pPr>
            <a:lvl5pPr algn="l" defTabSz="457200" rtl="0" eaLnBrk="0" fontAlgn="base" hangingPunct="0">
              <a:spcBef>
                <a:spcPct val="0"/>
              </a:spcBef>
              <a:spcAft>
                <a:spcPct val="0"/>
              </a:spcAft>
              <a:defRPr sz="4400">
                <a:solidFill>
                  <a:schemeClr val="tx1"/>
                </a:solidFill>
                <a:latin typeface="Arial" charset="0"/>
                <a:ea typeface="ＭＳ Ｐゴシック" charset="0"/>
              </a:defRPr>
            </a:lvl5pPr>
            <a:lvl6pPr marL="457200" algn="l" defTabSz="457200" rtl="0" fontAlgn="base">
              <a:spcBef>
                <a:spcPct val="0"/>
              </a:spcBef>
              <a:spcAft>
                <a:spcPct val="0"/>
              </a:spcAft>
              <a:defRPr sz="4400">
                <a:solidFill>
                  <a:schemeClr val="tx1"/>
                </a:solidFill>
                <a:latin typeface="Arial" charset="0"/>
                <a:ea typeface="ＭＳ Ｐゴシック" charset="0"/>
              </a:defRPr>
            </a:lvl6pPr>
            <a:lvl7pPr marL="914400" algn="l" defTabSz="457200" rtl="0" fontAlgn="base">
              <a:spcBef>
                <a:spcPct val="0"/>
              </a:spcBef>
              <a:spcAft>
                <a:spcPct val="0"/>
              </a:spcAft>
              <a:defRPr sz="4400">
                <a:solidFill>
                  <a:schemeClr val="tx1"/>
                </a:solidFill>
                <a:latin typeface="Arial" charset="0"/>
                <a:ea typeface="ＭＳ Ｐゴシック" charset="0"/>
              </a:defRPr>
            </a:lvl7pPr>
            <a:lvl8pPr marL="1371600" algn="l" defTabSz="457200" rtl="0" fontAlgn="base">
              <a:spcBef>
                <a:spcPct val="0"/>
              </a:spcBef>
              <a:spcAft>
                <a:spcPct val="0"/>
              </a:spcAft>
              <a:defRPr sz="4400">
                <a:solidFill>
                  <a:schemeClr val="tx1"/>
                </a:solidFill>
                <a:latin typeface="Arial" charset="0"/>
                <a:ea typeface="ＭＳ Ｐゴシック" charset="0"/>
              </a:defRPr>
            </a:lvl8pPr>
            <a:lvl9pPr marL="1828800" algn="l" defTabSz="457200" rtl="0" fontAlgn="base">
              <a:spcBef>
                <a:spcPct val="0"/>
              </a:spcBef>
              <a:spcAft>
                <a:spcPct val="0"/>
              </a:spcAft>
              <a:defRPr sz="4400">
                <a:solidFill>
                  <a:schemeClr val="tx1"/>
                </a:solidFill>
                <a:latin typeface="Arial" charset="0"/>
                <a:ea typeface="ＭＳ Ｐゴシック" charset="0"/>
              </a:defRPr>
            </a:lvl9pPr>
          </a:lstStyle>
          <a:p>
            <a:pPr marL="12700" algn="ctr">
              <a:defRPr/>
            </a:pPr>
            <a:r>
              <a:rPr lang="en-US" sz="6000" spc="-160" dirty="0" smtClean="0">
                <a:solidFill>
                  <a:schemeClr val="bg1"/>
                </a:solidFill>
              </a:rPr>
              <a:t>WITH OISE I CAN</a:t>
            </a:r>
          </a:p>
          <a:p>
            <a:pPr marL="12700" algn="ctr">
              <a:defRPr/>
            </a:pPr>
            <a:endParaRPr lang="en-US" sz="6000" spc="-160" dirty="0">
              <a:solidFill>
                <a:schemeClr val="bg1"/>
              </a:solidFill>
            </a:endParaRPr>
          </a:p>
          <a:p>
            <a:pPr marL="12700" algn="ctr">
              <a:defRPr/>
            </a:pPr>
            <a:r>
              <a:rPr lang="en-US" spc="-160" dirty="0" err="1">
                <a:solidFill>
                  <a:schemeClr val="bg1"/>
                </a:solidFill>
              </a:rPr>
              <a:t>e</a:t>
            </a:r>
            <a:r>
              <a:rPr lang="en-US" spc="-160" dirty="0" err="1" smtClean="0">
                <a:solidFill>
                  <a:schemeClr val="bg1"/>
                </a:solidFill>
              </a:rPr>
              <a:t>velynkendall.wilson@utoronto.ca</a:t>
            </a:r>
            <a:endParaRPr lang="en-US" spc="-160" dirty="0" smtClean="0">
              <a:solidFill>
                <a:schemeClr val="bg1"/>
              </a:solidFill>
            </a:endParaRPr>
          </a:p>
        </p:txBody>
      </p:sp>
      <p:sp>
        <p:nvSpPr>
          <p:cNvPr id="3" name="Slide Number Placeholder 2"/>
          <p:cNvSpPr>
            <a:spLocks noGrp="1"/>
          </p:cNvSpPr>
          <p:nvPr>
            <p:ph type="sldNum" sz="quarter" idx="10"/>
          </p:nvPr>
        </p:nvSpPr>
        <p:spPr/>
        <p:txBody>
          <a:bodyPr/>
          <a:lstStyle/>
          <a:p>
            <a:fld id="{A3A49DE0-CA37-0A42-86A7-78C30DBEC011}" type="slidenum">
              <a:rPr lang="en-US" smtClean="0"/>
              <a:t>53</a:t>
            </a:fld>
            <a:endParaRPr lang="en-US"/>
          </a:p>
        </p:txBody>
      </p:sp>
    </p:spTree>
    <p:extLst>
      <p:ext uri="{BB962C8B-B14F-4D97-AF65-F5344CB8AC3E}">
        <p14:creationId xmlns:p14="http://schemas.microsoft.com/office/powerpoint/2010/main" val="281918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Senior Advisor for Education – PISA OECD- International Perspective</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584200" y="1828800"/>
            <a:ext cx="8229600" cy="3886200"/>
          </a:xfrm>
        </p:spPr>
        <p:txBody>
          <a:bodyPr/>
          <a:lstStyle/>
          <a:p>
            <a:pPr marL="0" indent="0">
              <a:buNone/>
            </a:pPr>
            <a:r>
              <a:rPr lang="en-US" altLang="en-US" sz="2400" b="1" dirty="0" smtClean="0">
                <a:solidFill>
                  <a:srgbClr val="002060"/>
                </a:solidFill>
              </a:rPr>
              <a:t>L</a:t>
            </a:r>
            <a:r>
              <a:rPr lang="en-US" sz="2400" b="1" dirty="0" smtClean="0">
                <a:solidFill>
                  <a:srgbClr val="002060"/>
                </a:solidFill>
              </a:rPr>
              <a:t>earning</a:t>
            </a:r>
            <a:r>
              <a:rPr lang="en-US" sz="2400" dirty="0" smtClean="0">
                <a:solidFill>
                  <a:srgbClr val="002060"/>
                </a:solidFill>
              </a:rPr>
              <a:t> </a:t>
            </a:r>
            <a:r>
              <a:rPr lang="en-US" sz="2400" dirty="0">
                <a:solidFill>
                  <a:srgbClr val="002060"/>
                </a:solidFill>
              </a:rPr>
              <a:t>is an </a:t>
            </a:r>
            <a:r>
              <a:rPr lang="en-US" sz="2400" dirty="0" smtClean="0">
                <a:solidFill>
                  <a:srgbClr val="002060"/>
                </a:solidFill>
              </a:rPr>
              <a:t>Activity that is Characterized By:</a:t>
            </a:r>
          </a:p>
          <a:p>
            <a:pPr marL="0" indent="0">
              <a:buNone/>
            </a:pPr>
            <a:endParaRPr lang="en-US" sz="2800" dirty="0" smtClean="0">
              <a:solidFill>
                <a:srgbClr val="002060"/>
              </a:solidFill>
            </a:endParaRPr>
          </a:p>
          <a:p>
            <a:pPr lvl="1" indent="-342900"/>
            <a:r>
              <a:rPr lang="en-US" sz="2400" dirty="0" smtClean="0">
                <a:solidFill>
                  <a:srgbClr val="002060"/>
                </a:solidFill>
              </a:rPr>
              <a:t>informed </a:t>
            </a:r>
            <a:r>
              <a:rPr lang="en-US" sz="2400" dirty="0">
                <a:solidFill>
                  <a:srgbClr val="002060"/>
                </a:solidFill>
              </a:rPr>
              <a:t>and collaborative professionals using research and user-generated </a:t>
            </a:r>
            <a:r>
              <a:rPr lang="en-US" sz="2400" dirty="0" smtClean="0">
                <a:solidFill>
                  <a:srgbClr val="002060"/>
                </a:solidFill>
              </a:rPr>
              <a:t>wisdom</a:t>
            </a:r>
          </a:p>
          <a:p>
            <a:pPr lvl="1" indent="-342900"/>
            <a:r>
              <a:rPr lang="en-US" sz="2400" dirty="0" smtClean="0">
                <a:solidFill>
                  <a:srgbClr val="002060"/>
                </a:solidFill>
              </a:rPr>
              <a:t>embracing diversity</a:t>
            </a:r>
          </a:p>
          <a:p>
            <a:pPr lvl="1" indent="-342900"/>
            <a:r>
              <a:rPr lang="en-US" sz="2400" dirty="0" smtClean="0">
                <a:solidFill>
                  <a:srgbClr val="002060"/>
                </a:solidFill>
              </a:rPr>
              <a:t>learner </a:t>
            </a:r>
            <a:r>
              <a:rPr lang="en-US" sz="2400" dirty="0">
                <a:solidFill>
                  <a:srgbClr val="002060"/>
                </a:solidFill>
              </a:rPr>
              <a:t>centered, personalizing </a:t>
            </a:r>
            <a:r>
              <a:rPr lang="en-US" sz="2400" dirty="0" smtClean="0">
                <a:solidFill>
                  <a:srgbClr val="002060"/>
                </a:solidFill>
              </a:rPr>
              <a:t>education experience </a:t>
            </a:r>
            <a:endParaRPr lang="en-US" altLang="en-US" sz="2800" dirty="0">
              <a:solidFill>
                <a:srgbClr val="002060"/>
              </a:solidFill>
              <a:latin typeface="Arial" charset="0"/>
              <a:ea typeface="ＭＳ Ｐゴシック" charset="-128"/>
              <a:cs typeface="Arial" charset="0"/>
            </a:endParaRPr>
          </a:p>
          <a:p>
            <a:pPr marL="0" indent="0">
              <a:buNone/>
            </a:pPr>
            <a:endParaRPr lang="en-US" altLang="en-US" sz="2400" dirty="0" smtClean="0">
              <a:solidFill>
                <a:srgbClr val="002060"/>
              </a:solidFill>
              <a:latin typeface="Arial" charset="0"/>
              <a:ea typeface="ＭＳ Ｐゴシック" charset="-128"/>
              <a:cs typeface="Arial" charset="0"/>
            </a:endParaRPr>
          </a:p>
          <a:p>
            <a:pPr marL="0" indent="0">
              <a:buNone/>
            </a:pPr>
            <a:r>
              <a:rPr lang="en-US" altLang="en-US" sz="2400" dirty="0" smtClean="0">
                <a:solidFill>
                  <a:srgbClr val="002060"/>
                </a:solidFill>
                <a:latin typeface="Arial" charset="0"/>
                <a:ea typeface="ＭＳ Ｐゴシック" charset="-128"/>
                <a:cs typeface="Arial" charset="0"/>
              </a:rPr>
              <a:t>Andreas </a:t>
            </a:r>
            <a:r>
              <a:rPr lang="en-US" altLang="en-US" sz="2400" dirty="0">
                <a:solidFill>
                  <a:srgbClr val="002060"/>
                </a:solidFill>
                <a:latin typeface="Arial" charset="0"/>
                <a:ea typeface="ＭＳ Ｐゴシック" charset="-128"/>
                <a:cs typeface="Arial" charset="0"/>
              </a:rPr>
              <a:t>Schleicher</a:t>
            </a:r>
            <a:endParaRPr lang="en-US" altLang="en-US" sz="24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9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b="1" dirty="0" smtClean="0">
                <a:solidFill>
                  <a:srgbClr val="002060"/>
                </a:solidFill>
                <a:latin typeface="Arial" charset="0"/>
                <a:ea typeface="Arial" charset="0"/>
                <a:cs typeface="Arial" charset="0"/>
              </a:rPr>
              <a:t>Senior Advisor for Education – PISA OECD</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584200" y="1828800"/>
            <a:ext cx="8229600" cy="3886200"/>
          </a:xfrm>
        </p:spPr>
        <p:txBody>
          <a:bodyPr/>
          <a:lstStyle/>
          <a:p>
            <a:pPr marL="0" indent="0">
              <a:buNone/>
            </a:pPr>
            <a:r>
              <a:rPr lang="en-US" altLang="en-US" sz="2400" b="1" dirty="0" smtClean="0">
                <a:solidFill>
                  <a:srgbClr val="002060"/>
                </a:solidFill>
                <a:latin typeface="Arial" charset="0"/>
                <a:ea typeface="ＭＳ Ｐゴシック" charset="-128"/>
                <a:cs typeface="Arial" charset="0"/>
              </a:rPr>
              <a:t>Assess Learning </a:t>
            </a:r>
            <a:r>
              <a:rPr lang="en-US" altLang="en-US" sz="2400" dirty="0" smtClean="0">
                <a:solidFill>
                  <a:srgbClr val="002060"/>
                </a:solidFill>
                <a:latin typeface="Arial" charset="0"/>
                <a:ea typeface="ＭＳ Ｐゴシック" charset="-128"/>
                <a:cs typeface="Arial" charset="0"/>
              </a:rPr>
              <a:t>Success By Delivering:</a:t>
            </a:r>
          </a:p>
          <a:p>
            <a:pPr marL="0" indent="0">
              <a:buNone/>
            </a:pPr>
            <a:endParaRPr lang="en-US" sz="2400" dirty="0" smtClean="0">
              <a:solidFill>
                <a:srgbClr val="002060"/>
              </a:solidFill>
            </a:endParaRPr>
          </a:p>
          <a:p>
            <a:pPr lvl="1" indent="-342900"/>
            <a:r>
              <a:rPr lang="en-US" sz="2400" dirty="0" smtClean="0">
                <a:solidFill>
                  <a:srgbClr val="002060"/>
                </a:solidFill>
              </a:rPr>
              <a:t>equity</a:t>
            </a:r>
          </a:p>
          <a:p>
            <a:pPr lvl="1" indent="-342900"/>
            <a:r>
              <a:rPr lang="en-US" sz="2400" dirty="0" smtClean="0">
                <a:solidFill>
                  <a:srgbClr val="002060"/>
                </a:solidFill>
              </a:rPr>
              <a:t>instructional leadership </a:t>
            </a:r>
          </a:p>
          <a:p>
            <a:pPr lvl="1" indent="-342900"/>
            <a:r>
              <a:rPr lang="en-US" sz="2400" dirty="0" smtClean="0">
                <a:solidFill>
                  <a:srgbClr val="002060"/>
                </a:solidFill>
              </a:rPr>
              <a:t>sustained networks  </a:t>
            </a:r>
          </a:p>
          <a:p>
            <a:pPr lvl="1" indent="-342900"/>
            <a:r>
              <a:rPr lang="en-US" sz="2400" dirty="0" smtClean="0">
                <a:solidFill>
                  <a:srgbClr val="002060"/>
                </a:solidFill>
              </a:rPr>
              <a:t>culture </a:t>
            </a:r>
            <a:r>
              <a:rPr lang="en-US" sz="2400" dirty="0">
                <a:solidFill>
                  <a:srgbClr val="002060"/>
                </a:solidFill>
              </a:rPr>
              <a:t>as </a:t>
            </a:r>
            <a:r>
              <a:rPr lang="en-US" sz="2400" dirty="0" smtClean="0">
                <a:solidFill>
                  <a:srgbClr val="002060"/>
                </a:solidFill>
              </a:rPr>
              <a:t>capital</a:t>
            </a:r>
            <a:endParaRPr lang="en-US" sz="2400" dirty="0">
              <a:solidFill>
                <a:srgbClr val="002060"/>
              </a:solidFill>
            </a:endParaRPr>
          </a:p>
          <a:p>
            <a:pPr marL="0" indent="0">
              <a:buNone/>
            </a:pPr>
            <a:endParaRPr lang="en-US" altLang="en-US" sz="2400" dirty="0" smtClean="0">
              <a:solidFill>
                <a:srgbClr val="002060"/>
              </a:solidFill>
              <a:latin typeface="Arial" charset="0"/>
              <a:ea typeface="ＭＳ Ｐゴシック" charset="-128"/>
              <a:cs typeface="Arial" charset="0"/>
            </a:endParaRPr>
          </a:p>
          <a:p>
            <a:pPr marL="0" indent="0">
              <a:buNone/>
            </a:pPr>
            <a:r>
              <a:rPr lang="en-US" altLang="en-US" sz="2400" dirty="0" smtClean="0">
                <a:solidFill>
                  <a:srgbClr val="002060"/>
                </a:solidFill>
                <a:latin typeface="Arial" charset="0"/>
                <a:ea typeface="ＭＳ Ｐゴシック" charset="-128"/>
                <a:cs typeface="Arial" charset="0"/>
              </a:rPr>
              <a:t>Andreas </a:t>
            </a:r>
            <a:r>
              <a:rPr lang="en-US" altLang="en-US" sz="2400" dirty="0">
                <a:solidFill>
                  <a:srgbClr val="002060"/>
                </a:solidFill>
                <a:latin typeface="Arial" charset="0"/>
                <a:ea typeface="ＭＳ Ｐゴシック" charset="-128"/>
                <a:cs typeface="Arial" charset="0"/>
              </a:rPr>
              <a:t>Schleicher</a:t>
            </a:r>
            <a:endParaRPr lang="en-US" altLang="en-US" sz="2400" dirty="0" smtClean="0">
              <a:solidFill>
                <a:srgbClr val="002060"/>
              </a:solidFill>
              <a:latin typeface="Arial" charset="0"/>
              <a:ea typeface="ＭＳ Ｐゴシック" charset="-128"/>
              <a:cs typeface="Arial" charset="0"/>
            </a:endParaRPr>
          </a:p>
          <a:p>
            <a:pPr marL="0" indent="0">
              <a:buNone/>
            </a:pPr>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82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793195" y="220209"/>
            <a:ext cx="7332662" cy="1096962"/>
          </a:xfrm>
        </p:spPr>
        <p:txBody>
          <a:bodyPr/>
          <a:lstStyle/>
          <a:p>
            <a:r>
              <a:rPr lang="en-US" altLang="en-US" sz="2800" dirty="0" smtClean="0">
                <a:solidFill>
                  <a:srgbClr val="002060"/>
                </a:solidFill>
                <a:latin typeface="Arial" charset="0"/>
                <a:ea typeface="Arial" charset="0"/>
                <a:cs typeface="Arial" charset="0"/>
              </a:rPr>
              <a:t>Ontario, 2017</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28600" y="1295400"/>
            <a:ext cx="8915400" cy="4648200"/>
          </a:xfrm>
        </p:spPr>
        <p:txBody>
          <a:bodyPr/>
          <a:lstStyle/>
          <a:p>
            <a:pPr marL="82296" indent="0">
              <a:buFont typeface="Arial" panose="020B0604020202020204" pitchFamily="34" charset="0"/>
              <a:buNone/>
              <a:defRPr/>
            </a:pPr>
            <a:r>
              <a:rPr lang="en-US" sz="2800" dirty="0" smtClean="0">
                <a:solidFill>
                  <a:srgbClr val="002060"/>
                </a:solidFill>
                <a:ea typeface="MS PGothic" panose="020B0600070205080204" pitchFamily="34" charset="-128"/>
              </a:rPr>
              <a:t>1.4 </a:t>
            </a:r>
            <a:r>
              <a:rPr lang="en-US" sz="2800" dirty="0">
                <a:solidFill>
                  <a:srgbClr val="002060"/>
                </a:solidFill>
                <a:ea typeface="MS PGothic" panose="020B0600070205080204" pitchFamily="34" charset="-128"/>
              </a:rPr>
              <a:t>million students JK-8 and 630,000 high school students</a:t>
            </a:r>
          </a:p>
          <a:p>
            <a:pPr marL="82296" indent="0">
              <a:buFont typeface="Arial" panose="020B0604020202020204" pitchFamily="34" charset="0"/>
              <a:buNone/>
              <a:defRPr/>
            </a:pPr>
            <a:r>
              <a:rPr lang="en-US" sz="2800" dirty="0">
                <a:solidFill>
                  <a:srgbClr val="002060"/>
                </a:solidFill>
                <a:ea typeface="MS PGothic" panose="020B0600070205080204" pitchFamily="34" charset="-128"/>
              </a:rPr>
              <a:t>72 school </a:t>
            </a:r>
            <a:r>
              <a:rPr lang="en-US" sz="2800" dirty="0" smtClean="0">
                <a:solidFill>
                  <a:srgbClr val="002060"/>
                </a:solidFill>
                <a:ea typeface="MS PGothic" panose="020B0600070205080204" pitchFamily="34" charset="-128"/>
              </a:rPr>
              <a:t>districts</a:t>
            </a:r>
          </a:p>
          <a:p>
            <a:pPr marL="539496" indent="-457200">
              <a:defRPr/>
            </a:pPr>
            <a:r>
              <a:rPr lang="en-US" sz="2400" dirty="0">
                <a:solidFill>
                  <a:srgbClr val="002060"/>
                </a:solidFill>
                <a:ea typeface="MS PGothic" panose="020B0600070205080204" pitchFamily="34" charset="-128"/>
              </a:rPr>
              <a:t>31 English public, 4 French public, 29 English Catholic, 8 French Catholic &amp; 10 School Authorities, Provincial Schools, Hospital Boards in 4,800 schools</a:t>
            </a:r>
          </a:p>
          <a:p>
            <a:pPr marL="539496" indent="-457200">
              <a:defRPr/>
            </a:pPr>
            <a:r>
              <a:rPr lang="en-US" sz="2400" dirty="0">
                <a:solidFill>
                  <a:srgbClr val="002060"/>
                </a:solidFill>
                <a:ea typeface="MS PGothic" panose="020B0600070205080204" pitchFamily="34" charset="-128"/>
              </a:rPr>
              <a:t>124,000 FTE teachers (74,000 JK-8 and 7,300 FTE administrators &amp; 9,000 ECE –early childhood </a:t>
            </a:r>
            <a:r>
              <a:rPr lang="en-US" sz="2400" dirty="0" smtClean="0">
                <a:solidFill>
                  <a:srgbClr val="002060"/>
                </a:solidFill>
                <a:ea typeface="MS PGothic" panose="020B0600070205080204" pitchFamily="34" charset="-128"/>
              </a:rPr>
              <a:t>educators</a:t>
            </a:r>
          </a:p>
          <a:p>
            <a:pPr marL="539496" indent="-457200">
              <a:defRPr/>
            </a:pPr>
            <a:r>
              <a:rPr lang="en-US" sz="2400" dirty="0">
                <a:solidFill>
                  <a:srgbClr val="002060"/>
                </a:solidFill>
                <a:ea typeface="MS PGothic" panose="020B0600070205080204" pitchFamily="34" charset="-128"/>
              </a:rPr>
              <a:t>194 days of school/year = about </a:t>
            </a:r>
            <a:r>
              <a:rPr lang="en-US" sz="2400" dirty="0" smtClean="0">
                <a:solidFill>
                  <a:srgbClr val="002060"/>
                </a:solidFill>
                <a:ea typeface="MS PGothic" panose="020B0600070205080204" pitchFamily="34" charset="-128"/>
              </a:rPr>
              <a:t>1,200 </a:t>
            </a:r>
            <a:r>
              <a:rPr lang="en-US" sz="2400" dirty="0">
                <a:solidFill>
                  <a:srgbClr val="002060"/>
                </a:solidFill>
                <a:ea typeface="MS PGothic" panose="020B0600070205080204" pitchFamily="34" charset="-128"/>
              </a:rPr>
              <a:t>hours of </a:t>
            </a:r>
            <a:r>
              <a:rPr lang="en-US" sz="2400" dirty="0" smtClean="0">
                <a:solidFill>
                  <a:srgbClr val="002060"/>
                </a:solidFill>
                <a:ea typeface="MS PGothic" panose="020B0600070205080204" pitchFamily="34" charset="-128"/>
              </a:rPr>
              <a:t>school  </a:t>
            </a:r>
            <a:r>
              <a:rPr lang="en-US" sz="2400" dirty="0">
                <a:solidFill>
                  <a:srgbClr val="002060"/>
                </a:solidFill>
                <a:ea typeface="MS PGothic" panose="020B0600070205080204" pitchFamily="34" charset="-128"/>
              </a:rPr>
              <a:t>– we want to make sure each hour of instruction counts</a:t>
            </a:r>
          </a:p>
          <a:p>
            <a:pPr marL="539496" lvl="1" indent="-457200">
              <a:buClr>
                <a:srgbClr val="546593"/>
              </a:buClr>
              <a:buFont typeface="Wingdings" charset="2"/>
              <a:buChar char="§"/>
              <a:defRPr/>
            </a:pPr>
            <a:r>
              <a:rPr lang="en-US" sz="2600" dirty="0">
                <a:ea typeface="MS PGothic" panose="020B0600070205080204" pitchFamily="34" charset="-128"/>
                <a:hlinkClick r:id="rId2"/>
              </a:rPr>
              <a:t>http://www.edu.gov.on.ca/eng/educationFacts.html</a:t>
            </a:r>
            <a:endParaRPr lang="en-US" sz="2600" dirty="0">
              <a:ea typeface="MS PGothic" panose="020B0600070205080204" pitchFamily="34" charset="-128"/>
            </a:endParaRPr>
          </a:p>
          <a:p>
            <a:pPr marL="539496" indent="-457200">
              <a:defRPr/>
            </a:pPr>
            <a:endParaRPr lang="en-US" sz="2400" dirty="0">
              <a:ea typeface="MS PGothic" panose="020B0600070205080204" pitchFamily="34" charset="-128"/>
            </a:endParaRPr>
          </a:p>
          <a:p>
            <a:pPr marL="539496" indent="-457200">
              <a:defRPr/>
            </a:pPr>
            <a:endParaRPr lang="en-US" sz="2800" dirty="0">
              <a:solidFill>
                <a:srgbClr val="002060"/>
              </a:solidFill>
              <a:ea typeface="MS PGothic" panose="020B0600070205080204" pitchFamily="34" charset="-128"/>
            </a:endParaRPr>
          </a:p>
          <a:p>
            <a:pPr marL="0" indent="0">
              <a:buNone/>
            </a:pPr>
            <a:endParaRPr lang="en-US" altLang="en-US" sz="28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250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1243013"/>
            <a:ext cx="8915400" cy="4700587"/>
          </a:xfrm>
          <a:prstGeom prst="rect">
            <a:avLst/>
          </a:prstGeom>
          <a:solidFill>
            <a:srgbClr val="F2F2F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x-none" sz="1800" dirty="0" smtClean="0">
                <a:solidFill>
                  <a:srgbClr val="102D66"/>
                </a:solidFill>
                <a:latin typeface="Calibri" charset="0"/>
              </a:rPr>
              <a:t> </a:t>
            </a:r>
            <a:endParaRPr lang="x-none" altLang="x-none" sz="1800" dirty="0" smtClean="0">
              <a:solidFill>
                <a:srgbClr val="102D66"/>
              </a:solidFill>
              <a:latin typeface="Calibri" charset="0"/>
            </a:endParaRPr>
          </a:p>
        </p:txBody>
      </p:sp>
      <p:sp>
        <p:nvSpPr>
          <p:cNvPr id="16385" name="Title 1"/>
          <p:cNvSpPr>
            <a:spLocks noGrp="1"/>
          </p:cNvSpPr>
          <p:nvPr>
            <p:ph type="title"/>
          </p:nvPr>
        </p:nvSpPr>
        <p:spPr>
          <a:xfrm>
            <a:off x="1811338" y="274638"/>
            <a:ext cx="7332662" cy="1096962"/>
          </a:xfrm>
        </p:spPr>
        <p:txBody>
          <a:bodyPr/>
          <a:lstStyle/>
          <a:p>
            <a:r>
              <a:rPr lang="en-US" altLang="en-US" sz="2800" dirty="0" smtClean="0">
                <a:solidFill>
                  <a:srgbClr val="002060"/>
                </a:solidFill>
                <a:latin typeface="Arial" charset="0"/>
                <a:ea typeface="Arial" charset="0"/>
                <a:cs typeface="Arial" charset="0"/>
              </a:rPr>
              <a:t>Diversity </a:t>
            </a:r>
            <a:endParaRPr lang="en-US" altLang="en-US" sz="2800" b="1" dirty="0">
              <a:solidFill>
                <a:srgbClr val="002060"/>
              </a:solidFill>
              <a:latin typeface="Arial" charset="0"/>
              <a:ea typeface="Arial" charset="0"/>
              <a:cs typeface="Arial" charset="0"/>
            </a:endParaRPr>
          </a:p>
        </p:txBody>
      </p:sp>
      <p:sp>
        <p:nvSpPr>
          <p:cNvPr id="16386" name="Content Placeholder 2"/>
          <p:cNvSpPr>
            <a:spLocks noGrp="1"/>
          </p:cNvSpPr>
          <p:nvPr>
            <p:ph idx="1"/>
          </p:nvPr>
        </p:nvSpPr>
        <p:spPr>
          <a:xfrm>
            <a:off x="241041" y="1235724"/>
            <a:ext cx="8915400" cy="4648200"/>
          </a:xfrm>
        </p:spPr>
        <p:txBody>
          <a:bodyPr/>
          <a:lstStyle/>
          <a:p>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Over 2 million of Ontario’s </a:t>
            </a:r>
            <a:r>
              <a:rPr lang="en-US" altLang="en-US" sz="2800"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13.4 </a:t>
            </a:r>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million are visible minorities – Chinese, South Asian, Black</a:t>
            </a:r>
          </a:p>
          <a:p>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Diverse: 3 million are immigrants – 30%</a:t>
            </a:r>
          </a:p>
          <a:p>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Urban: 92% of Ontarians live in 16 large urban cities</a:t>
            </a:r>
          </a:p>
          <a:p>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Aging: first time the percentage over 65 is greater than under 14 years</a:t>
            </a:r>
          </a:p>
          <a:p>
            <a:r>
              <a:rPr lang="en-US" altLang="en-US" sz="28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Ontario students</a:t>
            </a:r>
          </a:p>
          <a:p>
            <a:pPr lvl="1"/>
            <a:r>
              <a:rPr lang="en-US" altLang="en-US" sz="24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13% are ELL</a:t>
            </a:r>
          </a:p>
          <a:p>
            <a:pPr lvl="1"/>
            <a:r>
              <a:rPr lang="en-US" altLang="en-US" sz="24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10% born outside </a:t>
            </a:r>
            <a:r>
              <a:rPr lang="en-US" altLang="en-US" sz="2400" dirty="0" smtClean="0">
                <a:solidFill>
                  <a:srgbClr val="002060"/>
                </a:solidFill>
                <a:latin typeface="Arial" panose="020B0604020202020204" pitchFamily="34" charset="0"/>
                <a:ea typeface="ＭＳ Ｐゴシック" panose="020B0600070205080204" pitchFamily="34" charset="-128"/>
                <a:cs typeface="Arial" panose="020B0604020202020204" pitchFamily="34" charset="0"/>
              </a:rPr>
              <a:t>Canada</a:t>
            </a:r>
          </a:p>
          <a:p>
            <a:pPr lvl="1"/>
            <a:r>
              <a:rPr lang="en-US" altLang="en-US" sz="24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22% speak languages other than English &amp; French</a:t>
            </a:r>
          </a:p>
          <a:p>
            <a:pPr lvl="1"/>
            <a:endParaRPr lang="en-US" altLang="en-US" sz="2400" dirty="0">
              <a:latin typeface="Georgia" panose="02040502050405020303" pitchFamily="18" charset="0"/>
              <a:ea typeface="ＭＳ Ｐゴシック" panose="020B0600070205080204" pitchFamily="34" charset="-128"/>
              <a:cs typeface="Georgia" panose="02040502050405020303" pitchFamily="18" charset="0"/>
            </a:endParaRPr>
          </a:p>
          <a:p>
            <a:pPr lvl="1"/>
            <a:endParaRPr lang="en-US" altLang="en-US" sz="2400" dirty="0">
              <a:solidFill>
                <a:srgbClr val="002060"/>
              </a:solidFill>
              <a:latin typeface="Arial" charset="0"/>
              <a:ea typeface="ＭＳ Ｐゴシック" charset="-128"/>
              <a:cs typeface="Arial" charset="0"/>
            </a:endParaRPr>
          </a:p>
          <a:p>
            <a:pPr marL="0" indent="0">
              <a:buFont typeface="Wingdings" charset="2"/>
              <a:buNone/>
            </a:pPr>
            <a:endParaRPr lang="en-US" altLang="en-US" sz="1200" dirty="0">
              <a:solidFill>
                <a:srgbClr val="002060"/>
              </a:solidFill>
              <a:latin typeface="Arial" charset="0"/>
              <a:ea typeface="ＭＳ Ｐゴシック" charset="-128"/>
            </a:endParaRPr>
          </a:p>
        </p:txBody>
      </p:sp>
      <p:pic>
        <p:nvPicPr>
          <p:cNvPr id="7" name="Picture 13" descr="OWL front.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04813"/>
            <a:ext cx="92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338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22369</TotalTime>
  <Words>2597</Words>
  <Application>Microsoft Macintosh PowerPoint</Application>
  <PresentationFormat>On-screen Show (4:3)</PresentationFormat>
  <Paragraphs>397</Paragraphs>
  <Slides>53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 Narrow</vt:lpstr>
      <vt:lpstr>Calibri</vt:lpstr>
      <vt:lpstr>Georgia</vt:lpstr>
      <vt:lpstr>Helvetica</vt:lpstr>
      <vt:lpstr>MS PGothic</vt:lpstr>
      <vt:lpstr>ＭＳ Ｐゴシック</vt:lpstr>
      <vt:lpstr>Wingdings</vt:lpstr>
      <vt:lpstr>Arial</vt:lpstr>
      <vt:lpstr>2_Custom Design</vt:lpstr>
      <vt:lpstr>PowerPoint Presentation</vt:lpstr>
      <vt:lpstr>PowerPoint Presentation</vt:lpstr>
      <vt:lpstr>        Learning Goals</vt:lpstr>
      <vt:lpstr>PowerPoint Presentation</vt:lpstr>
      <vt:lpstr>  OECD Report Excellence and Equity, 2016  </vt:lpstr>
      <vt:lpstr>Senior Advisor for Education – PISA OECD- International Perspective</vt:lpstr>
      <vt:lpstr>Senior Advisor for Education – PISA OECD</vt:lpstr>
      <vt:lpstr>Ontario, 2017</vt:lpstr>
      <vt:lpstr>Diversity </vt:lpstr>
      <vt:lpstr>Diversity </vt:lpstr>
      <vt:lpstr>PowerPoint Presentation</vt:lpstr>
      <vt:lpstr>Vision</vt:lpstr>
      <vt:lpstr>         Belgium – Student Achievement</vt:lpstr>
      <vt:lpstr>        PISA Equity</vt:lpstr>
      <vt:lpstr>        PISA Equity Belgian Context</vt:lpstr>
      <vt:lpstr>         PISA 2015, Equity</vt:lpstr>
      <vt:lpstr>One Influences the Other </vt:lpstr>
      <vt:lpstr>PowerPoint Presentation</vt:lpstr>
      <vt:lpstr>Impactful Strategies, John Hattie, 2016</vt:lpstr>
      <vt:lpstr>PowerPoint Presentation</vt:lpstr>
      <vt:lpstr>Biology of Learning World Development Report, 2018</vt:lpstr>
      <vt:lpstr>Biology of Learning World Development Report, 2018</vt:lpstr>
      <vt:lpstr>Biology of Learning World Development Report, 2018</vt:lpstr>
      <vt:lpstr>Growth Mindset: Not yet… (Dweck)</vt:lpstr>
      <vt:lpstr>PowerPoint Presentation</vt:lpstr>
      <vt:lpstr>          Relationships Matter</vt:lpstr>
      <vt:lpstr>OECD 3 Categories of Competencies –Need to be Explicitly Taught</vt:lpstr>
      <vt:lpstr>Yale Center for Emotional Wellness</vt:lpstr>
      <vt:lpstr>Mindset (attitudes and motivation) explains a greater proportion of achievement. The aim is to develop a “well-calibrated mindset”, </vt:lpstr>
      <vt:lpstr>Mindfulness</vt:lpstr>
      <vt:lpstr>PowerPoint Presentation</vt:lpstr>
      <vt:lpstr>Talk and Think </vt:lpstr>
      <vt:lpstr>PowerPoint Presentation</vt:lpstr>
      <vt:lpstr>PowerPoint Presentation</vt:lpstr>
      <vt:lpstr>A view from the side</vt:lpstr>
      <vt:lpstr>Equity</vt:lpstr>
      <vt:lpstr>Equity – Imperative to Close Gaps</vt:lpstr>
      <vt:lpstr>For students with Special Needs </vt:lpstr>
      <vt:lpstr>Equity Issues </vt:lpstr>
      <vt:lpstr>PISA 2015 – Equity </vt:lpstr>
      <vt:lpstr>        Ontario’s Experience</vt:lpstr>
      <vt:lpstr>Low Performing Students: Why They Fall Behind &amp; How to Help Them –OECD, 2016</vt:lpstr>
      <vt:lpstr>OECD, PISA, 2010</vt:lpstr>
      <vt:lpstr>Embracing a Culture of Failure (Hattie)</vt:lpstr>
      <vt:lpstr>Resilience and Growth Mindset</vt:lpstr>
      <vt:lpstr>Tenacity and Growth Mindset</vt:lpstr>
      <vt:lpstr>Academic Tenacity and Growth Mindset</vt:lpstr>
      <vt:lpstr>         Social Emotional Piece of Growth Mindset</vt:lpstr>
      <vt:lpstr>Norms of Collaboration Norwegian Principals and Teachers 2017</vt:lpstr>
      <vt:lpstr>            Positive School Climate Characteristics    that     Foster Growth Mindset</vt:lpstr>
      <vt:lpstr>            Positive School Climate Characteristics that     Foster Growth Mindset </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reesjohns</dc:creator>
  <cp:lastModifiedBy>Microsoft Office User</cp:lastModifiedBy>
  <cp:revision>1008</cp:revision>
  <cp:lastPrinted>2017-03-16T18:01:39Z</cp:lastPrinted>
  <dcterms:created xsi:type="dcterms:W3CDTF">1601-01-01T00:00:00Z</dcterms:created>
  <dcterms:modified xsi:type="dcterms:W3CDTF">2018-06-07T20:19:22Z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