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56" r:id="rId2"/>
    <p:sldId id="270" r:id="rId3"/>
    <p:sldId id="274" r:id="rId4"/>
    <p:sldId id="262" r:id="rId5"/>
    <p:sldId id="258" r:id="rId6"/>
    <p:sldId id="263" r:id="rId7"/>
    <p:sldId id="264" r:id="rId8"/>
    <p:sldId id="266" r:id="rId9"/>
    <p:sldId id="265" r:id="rId10"/>
    <p:sldId id="275" r:id="rId11"/>
    <p:sldId id="267" r:id="rId12"/>
    <p:sldId id="268" r:id="rId13"/>
    <p:sldId id="273" r:id="rId14"/>
    <p:sldId id="269" r:id="rId15"/>
    <p:sldId id="280" r:id="rId16"/>
    <p:sldId id="278" r:id="rId17"/>
    <p:sldId id="271" r:id="rId18"/>
    <p:sldId id="286" r:id="rId19"/>
    <p:sldId id="287" r:id="rId20"/>
    <p:sldId id="283" r:id="rId21"/>
    <p:sldId id="285" r:id="rId22"/>
    <p:sldId id="289" r:id="rId23"/>
    <p:sldId id="291" r:id="rId24"/>
    <p:sldId id="292" r:id="rId25"/>
    <p:sldId id="294" r:id="rId26"/>
    <p:sldId id="296" r:id="rId27"/>
    <p:sldId id="297" r:id="rId28"/>
    <p:sldId id="298" r:id="rId29"/>
    <p:sldId id="299" r:id="rId30"/>
    <p:sldId id="300" r:id="rId31"/>
    <p:sldId id="301" r:id="rId32"/>
    <p:sldId id="302" r:id="rId33"/>
    <p:sldId id="304"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3BB0D"/>
    <a:srgbClr val="FFB03B"/>
    <a:srgbClr val="191919"/>
    <a:srgbClr val="FFFFFF"/>
    <a:srgbClr val="FF00FF"/>
    <a:srgbClr val="FF0080"/>
    <a:srgbClr val="5D7E9D"/>
    <a:srgbClr val="8000FF"/>
    <a:srgbClr val="66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2442" autoAdjust="0"/>
    <p:restoredTop sz="91739" autoAdjust="0"/>
  </p:normalViewPr>
  <p:slideViewPr>
    <p:cSldViewPr snapToObjects="1">
      <p:cViewPr>
        <p:scale>
          <a:sx n="100" d="100"/>
          <a:sy n="100" d="100"/>
        </p:scale>
        <p:origin x="-282" y="6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D5E06DD-352C-4475-AD53-CF0D973951AB}" type="slidenum">
              <a:rPr lang="en-US"/>
              <a:pPr>
                <a:defRPr/>
              </a:pPr>
              <a:t>‹#›</a:t>
            </a:fld>
            <a:endParaRPr lang="en-US"/>
          </a:p>
        </p:txBody>
      </p:sp>
    </p:spTree>
    <p:extLst>
      <p:ext uri="{BB962C8B-B14F-4D97-AF65-F5344CB8AC3E}">
        <p14:creationId xmlns:p14="http://schemas.microsoft.com/office/powerpoint/2010/main" val="1681092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68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09FFB22-9C57-4A84-B596-C01EDF86EAAE}" type="slidenum">
              <a:rPr lang="en-US"/>
              <a:pPr>
                <a:defRPr/>
              </a:pPr>
              <a:t>‹#›</a:t>
            </a:fld>
            <a:endParaRPr lang="en-US"/>
          </a:p>
        </p:txBody>
      </p:sp>
    </p:spTree>
    <p:extLst>
      <p:ext uri="{BB962C8B-B14F-4D97-AF65-F5344CB8AC3E}">
        <p14:creationId xmlns:p14="http://schemas.microsoft.com/office/powerpoint/2010/main" val="40502169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76FDFFA6-7EAA-42D7-8867-9546285399BC}" type="slidenum">
              <a:rPr lang="en-US" smtClean="0"/>
              <a:pPr/>
              <a:t>1</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nl-NL"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B3CF1110-BF9B-4126-AB8C-B15084AE1735}" type="slidenum">
              <a:rPr lang="en-US" smtClean="0"/>
              <a:pPr/>
              <a:t>33</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nl-N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jdelijke aanduiding voor dia-afbeelding 1"/>
          <p:cNvSpPr>
            <a:spLocks noGrp="1" noRot="1" noChangeAspect="1" noTextEdit="1"/>
          </p:cNvSpPr>
          <p:nvPr>
            <p:ph type="sldImg"/>
          </p:nvPr>
        </p:nvSpPr>
        <p:spPr>
          <a:ln/>
        </p:spPr>
      </p:sp>
      <p:sp>
        <p:nvSpPr>
          <p:cNvPr id="38915" name="Tijdelijke aanduiding voor notities 2"/>
          <p:cNvSpPr>
            <a:spLocks noGrp="1"/>
          </p:cNvSpPr>
          <p:nvPr>
            <p:ph type="body" idx="1"/>
          </p:nvPr>
        </p:nvSpPr>
        <p:spPr>
          <a:noFill/>
          <a:ln/>
        </p:spPr>
        <p:txBody>
          <a:bodyPr/>
          <a:lstStyle/>
          <a:p>
            <a:pPr eaLnBrk="1" hangingPunct="1"/>
            <a:endParaRPr lang="nl-BE" dirty="0" smtClean="0"/>
          </a:p>
        </p:txBody>
      </p:sp>
      <p:sp>
        <p:nvSpPr>
          <p:cNvPr id="38916" name="Tijdelijke aanduiding voor dianummer 3"/>
          <p:cNvSpPr>
            <a:spLocks noGrp="1"/>
          </p:cNvSpPr>
          <p:nvPr>
            <p:ph type="sldNum" sz="quarter" idx="5"/>
          </p:nvPr>
        </p:nvSpPr>
        <p:spPr>
          <a:noFill/>
        </p:spPr>
        <p:txBody>
          <a:bodyPr/>
          <a:lstStyle/>
          <a:p>
            <a:fld id="{F04350BF-B363-4393-8073-BC55D5B8CAF5}" type="slidenum">
              <a:rPr lang="en-US" smtClean="0"/>
              <a:pPr/>
              <a:t>4</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C5E62D96-1FB3-4CFF-9713-06920E878769}" type="slidenum">
              <a:rPr lang="en-US" smtClean="0"/>
              <a:pPr/>
              <a:t>5</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nl-NL"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jdelijke aanduiding voor dia-afbeelding 1"/>
          <p:cNvSpPr>
            <a:spLocks noGrp="1" noRot="1" noChangeAspect="1" noTextEdit="1"/>
          </p:cNvSpPr>
          <p:nvPr>
            <p:ph type="sldImg"/>
          </p:nvPr>
        </p:nvSpPr>
        <p:spPr>
          <a:ln/>
        </p:spPr>
      </p:sp>
      <p:sp>
        <p:nvSpPr>
          <p:cNvPr id="40963" name="Tijdelijke aanduiding voor notities 2"/>
          <p:cNvSpPr>
            <a:spLocks noGrp="1"/>
          </p:cNvSpPr>
          <p:nvPr>
            <p:ph type="body" idx="1"/>
          </p:nvPr>
        </p:nvSpPr>
        <p:spPr>
          <a:noFill/>
          <a:ln/>
        </p:spPr>
        <p:txBody>
          <a:bodyPr/>
          <a:lstStyle/>
          <a:p>
            <a:r>
              <a:rPr lang="nl-BE" smtClean="0"/>
              <a:t>Deze dia niet noodzakelijk</a:t>
            </a:r>
          </a:p>
        </p:txBody>
      </p:sp>
      <p:sp>
        <p:nvSpPr>
          <p:cNvPr id="40964" name="Tijdelijke aanduiding voor dianummer 3"/>
          <p:cNvSpPr>
            <a:spLocks noGrp="1"/>
          </p:cNvSpPr>
          <p:nvPr>
            <p:ph type="sldNum" sz="quarter" idx="5"/>
          </p:nvPr>
        </p:nvSpPr>
        <p:spPr>
          <a:noFill/>
        </p:spPr>
        <p:txBody>
          <a:bodyPr/>
          <a:lstStyle/>
          <a:p>
            <a:fld id="{64331924-CABB-44A5-8A1A-3F8C94869E52}" type="slidenum">
              <a:rPr lang="en-US" smtClean="0"/>
              <a:pPr/>
              <a:t>8</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jdelijke aanduiding voor dia-afbeelding 1"/>
          <p:cNvSpPr>
            <a:spLocks noGrp="1" noRot="1" noChangeAspect="1" noTextEdit="1"/>
          </p:cNvSpPr>
          <p:nvPr>
            <p:ph type="sldImg"/>
          </p:nvPr>
        </p:nvSpPr>
        <p:spPr>
          <a:ln/>
        </p:spPr>
      </p:sp>
      <p:sp>
        <p:nvSpPr>
          <p:cNvPr id="41987" name="Tijdelijke aanduiding voor notities 2"/>
          <p:cNvSpPr>
            <a:spLocks noGrp="1"/>
          </p:cNvSpPr>
          <p:nvPr>
            <p:ph type="body" idx="1"/>
          </p:nvPr>
        </p:nvSpPr>
        <p:spPr>
          <a:noFill/>
          <a:ln/>
        </p:spPr>
        <p:txBody>
          <a:bodyPr/>
          <a:lstStyle/>
          <a:p>
            <a:r>
              <a:rPr lang="nl-BE" smtClean="0"/>
              <a:t>3 puntjes goed?</a:t>
            </a:r>
          </a:p>
        </p:txBody>
      </p:sp>
      <p:sp>
        <p:nvSpPr>
          <p:cNvPr id="41988" name="Tijdelijke aanduiding voor dianummer 3"/>
          <p:cNvSpPr>
            <a:spLocks noGrp="1"/>
          </p:cNvSpPr>
          <p:nvPr>
            <p:ph type="sldNum" sz="quarter" idx="5"/>
          </p:nvPr>
        </p:nvSpPr>
        <p:spPr>
          <a:noFill/>
        </p:spPr>
        <p:txBody>
          <a:bodyPr/>
          <a:lstStyle/>
          <a:p>
            <a:fld id="{3B73BC8F-C91D-4A1D-B4BB-1F9755F8D55E}" type="slidenum">
              <a:rPr lang="en-US" smtClean="0"/>
              <a:pPr/>
              <a:t>9</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jdelijke aanduiding voor dia-afbeelding 1"/>
          <p:cNvSpPr>
            <a:spLocks noGrp="1" noRot="1" noChangeAspect="1" noTextEdit="1"/>
          </p:cNvSpPr>
          <p:nvPr>
            <p:ph type="sldImg"/>
          </p:nvPr>
        </p:nvSpPr>
        <p:spPr>
          <a:ln/>
        </p:spPr>
      </p:sp>
      <p:sp>
        <p:nvSpPr>
          <p:cNvPr id="43011" name="Tijdelijke aanduiding voor notities 2"/>
          <p:cNvSpPr>
            <a:spLocks noGrp="1"/>
          </p:cNvSpPr>
          <p:nvPr>
            <p:ph type="body" idx="1"/>
          </p:nvPr>
        </p:nvSpPr>
        <p:spPr>
          <a:noFill/>
          <a:ln/>
        </p:spPr>
        <p:txBody>
          <a:bodyPr/>
          <a:lstStyle/>
          <a:p>
            <a:pPr eaLnBrk="1" hangingPunct="1"/>
            <a:r>
              <a:rPr lang="nl-BE" smtClean="0"/>
              <a:t>Andere mogelijkheid ipv article :lettre</a:t>
            </a:r>
          </a:p>
        </p:txBody>
      </p:sp>
      <p:sp>
        <p:nvSpPr>
          <p:cNvPr id="43012" name="Tijdelijke aanduiding voor dianummer 3"/>
          <p:cNvSpPr>
            <a:spLocks noGrp="1"/>
          </p:cNvSpPr>
          <p:nvPr>
            <p:ph type="sldNum" sz="quarter" idx="5"/>
          </p:nvPr>
        </p:nvSpPr>
        <p:spPr>
          <a:noFill/>
        </p:spPr>
        <p:txBody>
          <a:bodyPr/>
          <a:lstStyle/>
          <a:p>
            <a:fld id="{EE7384B3-45B4-4C16-BB3E-7165B520F466}" type="slidenum">
              <a:rPr lang="en-US" smtClean="0"/>
              <a:pPr/>
              <a:t>11</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dirty="0"/>
          </a:p>
        </p:txBody>
      </p:sp>
      <p:sp>
        <p:nvSpPr>
          <p:cNvPr id="4" name="Tijdelijke aanduiding voor dianummer 3"/>
          <p:cNvSpPr>
            <a:spLocks noGrp="1"/>
          </p:cNvSpPr>
          <p:nvPr>
            <p:ph type="sldNum" sz="quarter" idx="10"/>
          </p:nvPr>
        </p:nvSpPr>
        <p:spPr/>
        <p:txBody>
          <a:bodyPr/>
          <a:lstStyle/>
          <a:p>
            <a:pPr>
              <a:defRPr/>
            </a:pPr>
            <a:fld id="{809FFB22-9C57-4A84-B596-C01EDF86EAAE}" type="slidenum">
              <a:rPr lang="en-US" smtClean="0"/>
              <a:pPr>
                <a:defRPr/>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jdelijke aanduiding voor dia-afbeelding 1"/>
          <p:cNvSpPr>
            <a:spLocks noGrp="1" noRot="1" noChangeAspect="1" noTextEdit="1"/>
          </p:cNvSpPr>
          <p:nvPr>
            <p:ph type="sldImg"/>
          </p:nvPr>
        </p:nvSpPr>
        <p:spPr>
          <a:ln/>
        </p:spPr>
      </p:sp>
      <p:sp>
        <p:nvSpPr>
          <p:cNvPr id="44035" name="Tijdelijke aanduiding voor notities 2"/>
          <p:cNvSpPr>
            <a:spLocks noGrp="1"/>
          </p:cNvSpPr>
          <p:nvPr>
            <p:ph type="body" idx="1"/>
          </p:nvPr>
        </p:nvSpPr>
        <p:spPr>
          <a:noFill/>
          <a:ln/>
        </p:spPr>
        <p:txBody>
          <a:bodyPr/>
          <a:lstStyle/>
          <a:p>
            <a:pPr eaLnBrk="1" hangingPunct="1"/>
            <a:r>
              <a:rPr lang="nl-BE" smtClean="0"/>
              <a:t>Le repas de noël/les marchés de Noël laten vallen</a:t>
            </a:r>
          </a:p>
        </p:txBody>
      </p:sp>
      <p:sp>
        <p:nvSpPr>
          <p:cNvPr id="44036" name="Tijdelijke aanduiding voor dianummer 3"/>
          <p:cNvSpPr>
            <a:spLocks noGrp="1"/>
          </p:cNvSpPr>
          <p:nvPr>
            <p:ph type="sldNum" sz="quarter" idx="5"/>
          </p:nvPr>
        </p:nvSpPr>
        <p:spPr>
          <a:noFill/>
        </p:spPr>
        <p:txBody>
          <a:bodyPr/>
          <a:lstStyle/>
          <a:p>
            <a:fld id="{21786E0B-0D96-4363-A5C1-2D90103C461D}" type="slidenum">
              <a:rPr lang="en-US" smtClean="0"/>
              <a:pPr/>
              <a:t>14</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jdelijke aanduiding voor dia-afbeelding 1"/>
          <p:cNvSpPr>
            <a:spLocks noGrp="1" noRot="1" noChangeAspect="1" noTextEdit="1"/>
          </p:cNvSpPr>
          <p:nvPr>
            <p:ph type="sldImg"/>
          </p:nvPr>
        </p:nvSpPr>
        <p:spPr>
          <a:ln/>
        </p:spPr>
      </p:sp>
      <p:sp>
        <p:nvSpPr>
          <p:cNvPr id="45059" name="Tijdelijke aanduiding voor notities 2"/>
          <p:cNvSpPr>
            <a:spLocks noGrp="1"/>
          </p:cNvSpPr>
          <p:nvPr>
            <p:ph type="body" idx="1"/>
          </p:nvPr>
        </p:nvSpPr>
        <p:spPr>
          <a:noFill/>
          <a:ln/>
        </p:spPr>
        <p:txBody>
          <a:bodyPr/>
          <a:lstStyle/>
          <a:p>
            <a:pPr eaLnBrk="1" hangingPunct="1"/>
            <a:r>
              <a:rPr lang="nl-BE" smtClean="0"/>
              <a:t>Le repas de noël/les marchés de Noël laten vallen</a:t>
            </a:r>
          </a:p>
        </p:txBody>
      </p:sp>
      <p:sp>
        <p:nvSpPr>
          <p:cNvPr id="45060" name="Tijdelijke aanduiding voor dianummer 3"/>
          <p:cNvSpPr>
            <a:spLocks noGrp="1"/>
          </p:cNvSpPr>
          <p:nvPr>
            <p:ph type="sldNum" sz="quarter" idx="5"/>
          </p:nvPr>
        </p:nvSpPr>
        <p:spPr>
          <a:noFill/>
        </p:spPr>
        <p:txBody>
          <a:bodyPr/>
          <a:lstStyle/>
          <a:p>
            <a:fld id="{840134B3-D7D3-42B9-8A4C-156B9698035D}" type="slidenum">
              <a:rPr lang="en-US" smtClean="0"/>
              <a:pPr/>
              <a:t>15</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4" name="Picture 17" descr="startree"/>
          <p:cNvPicPr>
            <a:picLocks noChangeAspect="1" noChangeArrowheads="1"/>
          </p:cNvPicPr>
          <p:nvPr userDrawn="1"/>
        </p:nvPicPr>
        <p:blipFill>
          <a:blip r:embed="rId2" cstate="print"/>
          <a:srcRect/>
          <a:stretch>
            <a:fillRect/>
          </a:stretch>
        </p:blipFill>
        <p:spPr bwMode="auto">
          <a:xfrm>
            <a:off x="-19050" y="-14288"/>
            <a:ext cx="9182100" cy="6886576"/>
          </a:xfrm>
          <a:prstGeom prst="rect">
            <a:avLst/>
          </a:prstGeom>
          <a:noFill/>
          <a:ln w="9525">
            <a:noFill/>
            <a:miter lim="800000"/>
            <a:headEnd/>
            <a:tailEnd/>
          </a:ln>
        </p:spPr>
      </p:pic>
      <p:pic>
        <p:nvPicPr>
          <p:cNvPr id="5" name="Picture 18" descr="startreesmall"/>
          <p:cNvPicPr>
            <a:picLocks noChangeAspect="1" noChangeArrowheads="1"/>
          </p:cNvPicPr>
          <p:nvPr userDrawn="1"/>
        </p:nvPicPr>
        <p:blipFill>
          <a:blip r:embed="rId3" cstate="print"/>
          <a:srcRect l="73029" t="57538"/>
          <a:stretch>
            <a:fillRect/>
          </a:stretch>
        </p:blipFill>
        <p:spPr bwMode="auto">
          <a:xfrm>
            <a:off x="6686550" y="3810000"/>
            <a:ext cx="2476500" cy="2924175"/>
          </a:xfrm>
          <a:prstGeom prst="rect">
            <a:avLst/>
          </a:prstGeom>
          <a:noFill/>
          <a:ln w="9525">
            <a:noFill/>
            <a:miter lim="800000"/>
            <a:headEnd/>
            <a:tailEnd/>
          </a:ln>
        </p:spPr>
      </p:pic>
      <p:pic>
        <p:nvPicPr>
          <p:cNvPr id="6" name="Picture 19" descr="startreesmall"/>
          <p:cNvPicPr>
            <a:picLocks noChangeAspect="1" noChangeArrowheads="1"/>
          </p:cNvPicPr>
          <p:nvPr userDrawn="1"/>
        </p:nvPicPr>
        <p:blipFill>
          <a:blip r:embed="rId4" cstate="print"/>
          <a:srcRect t="57538" r="73029"/>
          <a:stretch>
            <a:fillRect/>
          </a:stretch>
        </p:blipFill>
        <p:spPr bwMode="auto">
          <a:xfrm>
            <a:off x="0" y="4114800"/>
            <a:ext cx="2335213" cy="2757488"/>
          </a:xfrm>
          <a:prstGeom prst="rect">
            <a:avLst/>
          </a:prstGeom>
          <a:noFill/>
          <a:ln w="9525">
            <a:noFill/>
            <a:miter lim="800000"/>
            <a:headEnd/>
            <a:tailEnd/>
          </a:ln>
        </p:spPr>
      </p:pic>
      <p:sp>
        <p:nvSpPr>
          <p:cNvPr id="3074" name="Rectangle 2"/>
          <p:cNvSpPr>
            <a:spLocks noGrp="1" noChangeArrowheads="1"/>
          </p:cNvSpPr>
          <p:nvPr>
            <p:ph type="ctrTitle"/>
          </p:nvPr>
        </p:nvSpPr>
        <p:spPr>
          <a:xfrm>
            <a:off x="685800" y="1196975"/>
            <a:ext cx="7772400" cy="1470025"/>
          </a:xfrm>
        </p:spPr>
        <p:txBody>
          <a:bodyPr/>
          <a:lstStyle>
            <a:lvl1pPr>
              <a:defRPr/>
            </a:lvl1pPr>
          </a:lstStyle>
          <a:p>
            <a:r>
              <a:rPr lang="en-US"/>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r>
              <a:rPr lang="en-US"/>
              <a:t>Click to edit Master subtitle style</a:t>
            </a:r>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F8846476-4C4F-4232-A427-68D8363E949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39A0A27-80C1-47A0-B6E1-892C5FB4948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026025"/>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457200" y="274638"/>
            <a:ext cx="6019800" cy="50260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3AEFBCC-BC97-40C8-831D-E05086B8E62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chart" preserve="1">
  <p:cSld name="Titel en grafiek">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nl-NL" smtClean="0"/>
              <a:t>Klik om de stijl te bewerken</a:t>
            </a:r>
            <a:endParaRPr lang="nl-BE"/>
          </a:p>
        </p:txBody>
      </p:sp>
      <p:sp>
        <p:nvSpPr>
          <p:cNvPr id="3" name="Tijdelijke aanduiding voor grafiek 2"/>
          <p:cNvSpPr>
            <a:spLocks noGrp="1"/>
          </p:cNvSpPr>
          <p:nvPr>
            <p:ph type="chart" idx="1"/>
          </p:nvPr>
        </p:nvSpPr>
        <p:spPr>
          <a:xfrm>
            <a:off x="457200" y="1600200"/>
            <a:ext cx="8229600" cy="3700463"/>
          </a:xfrm>
        </p:spPr>
        <p:txBody>
          <a:bodyPr/>
          <a:lstStyle/>
          <a:p>
            <a:pPr lvl="0"/>
            <a:endParaRPr lang="nl-BE"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AB9B453-5F23-4BFF-80E0-579BCFD10019}"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AndObj" preserve="1">
  <p:cSld name="Titel, tekst en inhou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nl-NL" smtClean="0"/>
              <a:t>Klik om de stijl te bewerken</a:t>
            </a:r>
            <a:endParaRPr lang="nl-BE"/>
          </a:p>
        </p:txBody>
      </p:sp>
      <p:sp>
        <p:nvSpPr>
          <p:cNvPr id="3" name="Tijdelijke aanduiding voor tekst 2"/>
          <p:cNvSpPr>
            <a:spLocks noGrp="1"/>
          </p:cNvSpPr>
          <p:nvPr>
            <p:ph type="body" sz="half" idx="1"/>
          </p:nvPr>
        </p:nvSpPr>
        <p:spPr>
          <a:xfrm>
            <a:off x="457200" y="1600200"/>
            <a:ext cx="4038600" cy="370046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4648200" y="1600200"/>
            <a:ext cx="4038600" cy="370046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6FCD88A-022E-4CEB-B919-81E0997A328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3E117E4-39E7-4E24-9BC2-939B6C5EAFC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BE"/>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F6BF25B-526B-4B06-A47E-BA091223769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457200" y="16002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4648200" y="16002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38CBE8F-3082-467B-BDDC-3EAC8AB4E1C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69B1F97-58AF-440C-8912-F46D56412C0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129A0AC-5A88-400C-827C-F980BD88F64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54F6FEE-67A1-4F9D-B052-9BE15DFC94F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BE"/>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1C720AD-F255-4B1A-9378-3916977EDDC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BE"/>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BE" noProof="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91D5F8-A870-41A6-8410-5288139B475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lum/>
          </a:blip>
          <a:srcRect/>
          <a:stretch>
            <a:fillRect l="-17000" r="-17000"/>
          </a:stretch>
        </a:blipFill>
        <a:effectLst/>
      </p:bgPr>
    </p:bg>
    <p:spTree>
      <p:nvGrpSpPr>
        <p:cNvPr id="1" name=""/>
        <p:cNvGrpSpPr/>
        <p:nvPr/>
      </p:nvGrpSpPr>
      <p:grpSpPr>
        <a:xfrm>
          <a:off x="0" y="0"/>
          <a:ext cx="0" cy="0"/>
          <a:chOff x="0" y="0"/>
          <a:chExt cx="0" cy="0"/>
        </a:xfrm>
      </p:grpSpPr>
      <p:pic>
        <p:nvPicPr>
          <p:cNvPr id="1026" name="Picture 18" descr="startreesmall"/>
          <p:cNvPicPr>
            <a:picLocks noChangeAspect="1" noChangeArrowheads="1"/>
          </p:cNvPicPr>
          <p:nvPr userDrawn="1"/>
        </p:nvPicPr>
        <p:blipFill>
          <a:blip r:embed="rId16" cstate="print"/>
          <a:srcRect/>
          <a:stretch>
            <a:fillRect/>
          </a:stretch>
        </p:blipFill>
        <p:spPr bwMode="auto">
          <a:xfrm>
            <a:off x="-19050" y="-14288"/>
            <a:ext cx="9182100" cy="6886576"/>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600200"/>
            <a:ext cx="8229600" cy="3700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7FE2FB1-91CA-40A2-A0E6-1A84B476D773}"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59"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www.interglot.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5.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16.xml"/><Relationship Id="rId7" Type="http://schemas.openxmlformats.org/officeDocument/2006/relationships/slide" Target="slide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slide" Target="slide22.xml"/><Relationship Id="rId5" Type="http://schemas.openxmlformats.org/officeDocument/2006/relationships/slide" Target="slide20.xml"/><Relationship Id="rId4" Type="http://schemas.openxmlformats.org/officeDocument/2006/relationships/slide" Target="slide18.xml"/></Relationships>
</file>

<file path=ppt/slides/_rels/slide16.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www.joyeux-noel.com/noelsapin.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youtube.com/watch?v=4NlzPo84ln4" TargetMode="External"/><Relationship Id="rId2" Type="http://schemas.openxmlformats.org/officeDocument/2006/relationships/hyperlink" Target="http://www.google.fr/" TargetMode="External"/><Relationship Id="rId1" Type="http://schemas.openxmlformats.org/officeDocument/2006/relationships/slideLayout" Target="../slideLayouts/slideLayout2.xml"/><Relationship Id="rId6" Type="http://schemas.openxmlformats.org/officeDocument/2006/relationships/slide" Target="slide15.xml"/><Relationship Id="rId5" Type="http://schemas.openxmlformats.org/officeDocument/2006/relationships/image" Target="../media/image8.jpeg"/><Relationship Id="rId4" Type="http://schemas.openxmlformats.org/officeDocument/2006/relationships/slide" Target="slide2.xml"/></Relationships>
</file>

<file path=ppt/slides/_rels/slide19.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slide" Target="slide10.xml"/><Relationship Id="rId7" Type="http://schemas.openxmlformats.org/officeDocument/2006/relationships/slide" Target="slide30.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28.xml"/><Relationship Id="rId5" Type="http://schemas.openxmlformats.org/officeDocument/2006/relationships/slide" Target="slide26.xml"/><Relationship Id="rId4" Type="http://schemas.openxmlformats.org/officeDocument/2006/relationships/slide" Target="slide13.xml"/></Relationships>
</file>

<file path=ppt/slides/_rels/slide20.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hyperlink" Target="http://www.france.fr/fetes-et-festivals/fiche-synthetique/les-santons-de-provence" TargetMode="External"/><Relationship Id="rId4" Type="http://schemas.openxmlformats.org/officeDocument/2006/relationships/image" Target="../media/image7.jpeg"/></Relationships>
</file>

<file path=ppt/slides/_rels/slide2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www.youtube.com/watch?v=qCOioveN4lA"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slide" Target="slide15.xml"/></Relationships>
</file>

<file path=ppt/slides/_rels/slide22.xml.rels><?xml version="1.0" encoding="UTF-8" standalone="yes"?>
<Relationships xmlns="http://schemas.openxmlformats.org/package/2006/relationships"><Relationship Id="rId3" Type="http://schemas.openxmlformats.org/officeDocument/2006/relationships/hyperlink" Target="http://www.youtube.com/watch?v=qCOioveN4lA" TargetMode="External"/><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slide" Target="slide15.xml"/></Relationships>
</file>

<file path=ppt/slides/_rels/slide23.xml.rels><?xml version="1.0" encoding="UTF-8" standalone="yes"?>
<Relationships xmlns="http://schemas.openxmlformats.org/package/2006/relationships"><Relationship Id="rId3" Type="http://schemas.openxmlformats.org/officeDocument/2006/relationships/hyperlink" Target="http://www.youtube.com/watch?v=qCOioveN4lA" TargetMode="External"/><Relationship Id="rId7" Type="http://schemas.openxmlformats.org/officeDocument/2006/relationships/image" Target="../media/image10.jpeg"/><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hyperlink" Target="http://www.marche-de-noel-alsace.com/essentiel.htm" TargetMode="External"/><Relationship Id="rId5" Type="http://schemas.openxmlformats.org/officeDocument/2006/relationships/image" Target="../media/image7.jpeg"/><Relationship Id="rId4" Type="http://schemas.openxmlformats.org/officeDocument/2006/relationships/slide" Target="slide15.xml"/></Relationships>
</file>

<file path=ppt/slides/_rels/slide24.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hyperlink" Target="http://www.youtube.com/watch?v=WnSF7H0x7s8" TargetMode="External"/></Relationships>
</file>

<file path=ppt/slides/_rels/slide2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www.ina.fr/fresques/jalons/fiche-media/InaEdu01862/noel-une-fete-federatrice.html"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slide" Target="slide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8" Type="http://schemas.openxmlformats.org/officeDocument/2006/relationships/hyperlink" Target="http://www.youtube.com/watch?v=WnSF7H0x7s8" TargetMode="External"/><Relationship Id="rId3" Type="http://schemas.openxmlformats.org/officeDocument/2006/relationships/hyperlink" Target="http://instit.chez-alice.fr/Pdf/PereNoel.pdf" TargetMode="External"/><Relationship Id="rId7" Type="http://schemas.openxmlformats.org/officeDocument/2006/relationships/hyperlink" Target="http://www.marche-de-noel-alsace.com/essentiel.htm" TargetMode="External"/><Relationship Id="rId2" Type="http://schemas.openxmlformats.org/officeDocument/2006/relationships/hyperlink" Target="http://www.joyeux-noel.com/noelsapin.html" TargetMode="External"/><Relationship Id="rId1" Type="http://schemas.openxmlformats.org/officeDocument/2006/relationships/slideLayout" Target="../slideLayouts/slideLayout2.xml"/><Relationship Id="rId6" Type="http://schemas.openxmlformats.org/officeDocument/2006/relationships/hyperlink" Target="http://www.youtube.com/watch?v=qCOioveN4lA" TargetMode="External"/><Relationship Id="rId11" Type="http://schemas.openxmlformats.org/officeDocument/2006/relationships/slide" Target="slide2.xml"/><Relationship Id="rId5" Type="http://schemas.openxmlformats.org/officeDocument/2006/relationships/hyperlink" Target="http://www.france.fr/fetes-et-festivals/fiche-synthetique/les-santons-de-provence" TargetMode="External"/><Relationship Id="rId10" Type="http://schemas.openxmlformats.org/officeDocument/2006/relationships/hyperlink" Target="http://www.interglot.com/" TargetMode="External"/><Relationship Id="rId4" Type="http://schemas.openxmlformats.org/officeDocument/2006/relationships/hyperlink" Target="http://www.youtube.com/watch?v=4NlzPo84ln4" TargetMode="External"/><Relationship Id="rId9" Type="http://schemas.openxmlformats.org/officeDocument/2006/relationships/hyperlink" Target="http://www.ina.fr/fresques/jalons/fiche-media/InaEdu01862/noel-une-fete-federatrice.html"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www.youtube.com/watch?v=6__TMIfmGq0" TargetMode="Externa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l="-17000" r="-17000"/>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304800"/>
            <a:ext cx="7772400" cy="1470025"/>
          </a:xfrm>
          <a:noFill/>
        </p:spPr>
        <p:txBody>
          <a:bodyPr/>
          <a:lstStyle/>
          <a:p>
            <a:pPr eaLnBrk="1" hangingPunct="1"/>
            <a:r>
              <a:rPr lang="en-US" sz="7200" dirty="0" smtClean="0">
                <a:solidFill>
                  <a:srgbClr val="FFFFFF"/>
                </a:solidFill>
              </a:rPr>
              <a:t>Noël en France</a:t>
            </a:r>
            <a:endParaRPr lang="en-US" dirty="0" smtClean="0"/>
          </a:p>
        </p:txBody>
      </p:sp>
      <p:sp>
        <p:nvSpPr>
          <p:cNvPr id="3075" name="Text Box 15"/>
          <p:cNvSpPr txBox="1">
            <a:spLocks noChangeArrowheads="1"/>
          </p:cNvSpPr>
          <p:nvPr/>
        </p:nvSpPr>
        <p:spPr bwMode="auto">
          <a:xfrm>
            <a:off x="3870325" y="1719263"/>
            <a:ext cx="184150" cy="366712"/>
          </a:xfrm>
          <a:prstGeom prst="rect">
            <a:avLst/>
          </a:prstGeom>
          <a:noFill/>
          <a:ln w="9525">
            <a:noFill/>
            <a:miter lim="800000"/>
            <a:headEnd/>
            <a:tailEnd/>
          </a:ln>
        </p:spPr>
        <p:txBody>
          <a:bodyPr wrap="none">
            <a:spAutoFit/>
          </a:bodyPr>
          <a:lstStyle/>
          <a:p>
            <a:endParaRPr lang="nl-NL"/>
          </a:p>
        </p:txBody>
      </p:sp>
      <p:sp>
        <p:nvSpPr>
          <p:cNvPr id="4" name="Tekstvak 3"/>
          <p:cNvSpPr txBox="1"/>
          <p:nvPr/>
        </p:nvSpPr>
        <p:spPr>
          <a:xfrm>
            <a:off x="1511660" y="1774825"/>
            <a:ext cx="3132348" cy="1354217"/>
          </a:xfrm>
          <a:prstGeom prst="rect">
            <a:avLst/>
          </a:prstGeom>
          <a:noFill/>
        </p:spPr>
        <p:txBody>
          <a:bodyPr wrap="square" rtlCol="0">
            <a:spAutoFit/>
          </a:bodyPr>
          <a:lstStyle/>
          <a:p>
            <a:r>
              <a:rPr lang="nl-BE" sz="1600" dirty="0" smtClean="0">
                <a:solidFill>
                  <a:schemeClr val="tx2"/>
                </a:solidFill>
              </a:rPr>
              <a:t>Niveau </a:t>
            </a:r>
            <a:r>
              <a:rPr lang="nl-BE" sz="1600" dirty="0" err="1" smtClean="0">
                <a:solidFill>
                  <a:schemeClr val="tx2"/>
                </a:solidFill>
              </a:rPr>
              <a:t>cible</a:t>
            </a:r>
            <a:r>
              <a:rPr lang="nl-BE" sz="1600" dirty="0" smtClean="0">
                <a:solidFill>
                  <a:schemeClr val="tx2"/>
                </a:solidFill>
              </a:rPr>
              <a:t> : B1</a:t>
            </a:r>
          </a:p>
          <a:p>
            <a:r>
              <a:rPr lang="nl-BE" sz="1600" dirty="0" err="1" smtClean="0">
                <a:solidFill>
                  <a:schemeClr val="tx2"/>
                </a:solidFill>
              </a:rPr>
              <a:t>Durée</a:t>
            </a:r>
            <a:r>
              <a:rPr lang="nl-BE" sz="1600" dirty="0" smtClean="0">
                <a:solidFill>
                  <a:schemeClr val="tx2"/>
                </a:solidFill>
              </a:rPr>
              <a:t> : +/- 1h30 </a:t>
            </a:r>
          </a:p>
          <a:p>
            <a:r>
              <a:rPr lang="nl-BE" sz="1600" dirty="0" smtClean="0">
                <a:solidFill>
                  <a:schemeClr val="tx2"/>
                </a:solidFill>
              </a:rPr>
              <a:t>Lien </a:t>
            </a:r>
            <a:r>
              <a:rPr lang="nl-BE" sz="1600" dirty="0" err="1" smtClean="0">
                <a:solidFill>
                  <a:schemeClr val="tx2"/>
                </a:solidFill>
              </a:rPr>
              <a:t>Baeyens</a:t>
            </a:r>
            <a:r>
              <a:rPr lang="nl-BE" sz="1600" dirty="0" smtClean="0">
                <a:solidFill>
                  <a:schemeClr val="tx2"/>
                </a:solidFill>
              </a:rPr>
              <a:t> </a:t>
            </a:r>
          </a:p>
          <a:p>
            <a:r>
              <a:rPr lang="nl-BE" sz="1600" dirty="0" err="1" smtClean="0">
                <a:solidFill>
                  <a:schemeClr val="tx2"/>
                </a:solidFill>
              </a:rPr>
              <a:t>baeyenslien</a:t>
            </a:r>
            <a:r>
              <a:rPr lang="nl-BE" sz="1600" dirty="0" smtClean="0">
                <a:solidFill>
                  <a:schemeClr val="tx2"/>
                </a:solidFill>
              </a:rPr>
              <a:t>@</a:t>
            </a:r>
            <a:r>
              <a:rPr lang="nl-BE" sz="1600" dirty="0" err="1" smtClean="0">
                <a:solidFill>
                  <a:schemeClr val="tx2"/>
                </a:solidFill>
              </a:rPr>
              <a:t>hotmail.com</a:t>
            </a:r>
            <a:endParaRPr lang="nl-BE" sz="1600" dirty="0" smtClean="0">
              <a:solidFill>
                <a:schemeClr val="tx2"/>
              </a:solidFill>
            </a:endParaRPr>
          </a:p>
          <a:p>
            <a:endParaRPr lang="nl-BE"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itel 3"/>
          <p:cNvSpPr>
            <a:spLocks noGrp="1"/>
          </p:cNvSpPr>
          <p:nvPr>
            <p:ph type="title"/>
          </p:nvPr>
        </p:nvSpPr>
        <p:spPr>
          <a:xfrm>
            <a:off x="457200" y="2349500"/>
            <a:ext cx="8229600" cy="1143000"/>
          </a:xfrm>
        </p:spPr>
        <p:txBody>
          <a:bodyPr/>
          <a:lstStyle/>
          <a:p>
            <a:r>
              <a:rPr lang="nl-BE" smtClean="0">
                <a:solidFill>
                  <a:srgbClr val="FFB03B"/>
                </a:solidFill>
              </a:rPr>
              <a:t>II. Tâche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Titel 1"/>
          <p:cNvSpPr>
            <a:spLocks noGrp="1"/>
          </p:cNvSpPr>
          <p:nvPr>
            <p:ph type="title"/>
          </p:nvPr>
        </p:nvSpPr>
        <p:spPr/>
        <p:txBody>
          <a:bodyPr/>
          <a:lstStyle/>
          <a:p>
            <a:pPr eaLnBrk="1" hangingPunct="1"/>
            <a:r>
              <a:rPr lang="en-GB" smtClean="0">
                <a:solidFill>
                  <a:srgbClr val="FFB03B"/>
                </a:solidFill>
              </a:rPr>
              <a:t>Tâche (1/2) </a:t>
            </a:r>
            <a:endParaRPr lang="nl-BE" smtClean="0"/>
          </a:p>
        </p:txBody>
      </p:sp>
      <p:sp>
        <p:nvSpPr>
          <p:cNvPr id="3" name="Tijdelijke aanduiding voor inhoud 2"/>
          <p:cNvSpPr>
            <a:spLocks noGrp="1"/>
          </p:cNvSpPr>
          <p:nvPr>
            <p:ph idx="1"/>
          </p:nvPr>
        </p:nvSpPr>
        <p:spPr/>
        <p:txBody>
          <a:bodyPr/>
          <a:lstStyle/>
          <a:p>
            <a:pPr algn="just" eaLnBrk="1" hangingPunct="1">
              <a:buFontTx/>
              <a:buNone/>
            </a:pPr>
            <a:r>
              <a:rPr lang="fr-FR" sz="1800" dirty="0" smtClean="0">
                <a:solidFill>
                  <a:schemeClr val="tx2"/>
                </a:solidFill>
              </a:rPr>
              <a:t>	Vous êtes </a:t>
            </a:r>
            <a:r>
              <a:rPr lang="fr-FR" sz="1800" b="1" dirty="0" smtClean="0">
                <a:solidFill>
                  <a:srgbClr val="FFB03B"/>
                </a:solidFill>
              </a:rPr>
              <a:t>anthropologues</a:t>
            </a:r>
            <a:r>
              <a:rPr lang="fr-FR" sz="1800" dirty="0" smtClean="0">
                <a:solidFill>
                  <a:schemeClr val="tx2"/>
                </a:solidFill>
              </a:rPr>
              <a:t> et vous vous intéressez aux us et coutumes des différents peuples. Depuis longtemps, les différentes traditions de Noël  ne cessent de vous fasciner. </a:t>
            </a:r>
          </a:p>
          <a:p>
            <a:pPr eaLnBrk="1" hangingPunct="1">
              <a:buFontTx/>
              <a:buNone/>
            </a:pPr>
            <a:r>
              <a:rPr lang="fr-FR" sz="1800" dirty="0" smtClean="0">
                <a:solidFill>
                  <a:schemeClr val="tx2"/>
                </a:solidFill>
              </a:rPr>
              <a:t>	</a:t>
            </a:r>
          </a:p>
          <a:p>
            <a:pPr algn="just" eaLnBrk="1" hangingPunct="1">
              <a:buFontTx/>
              <a:buNone/>
            </a:pPr>
            <a:r>
              <a:rPr lang="fr-FR" sz="1800" dirty="0" smtClean="0">
                <a:solidFill>
                  <a:schemeClr val="tx2"/>
                </a:solidFill>
              </a:rPr>
              <a:t>	Cette année, vous décidez de passer </a:t>
            </a:r>
            <a:r>
              <a:rPr lang="fr-FR" sz="1800" b="1" dirty="0" smtClean="0">
                <a:solidFill>
                  <a:srgbClr val="FFB03B"/>
                </a:solidFill>
              </a:rPr>
              <a:t>Noël en France</a:t>
            </a:r>
            <a:r>
              <a:rPr lang="fr-FR" sz="1800" dirty="0" smtClean="0">
                <a:solidFill>
                  <a:schemeClr val="tx2"/>
                </a:solidFill>
              </a:rPr>
              <a:t>. Vous allez observer les différentes habitudes. Vous noterez toutes vos observations dans un petit carnet. </a:t>
            </a:r>
          </a:p>
          <a:p>
            <a:pPr eaLnBrk="1" hangingPunct="1">
              <a:buFontTx/>
              <a:buNone/>
            </a:pPr>
            <a:endParaRPr lang="fr-FR" sz="1800" dirty="0" smtClean="0">
              <a:solidFill>
                <a:schemeClr val="tx2"/>
              </a:solidFill>
            </a:endParaRPr>
          </a:p>
          <a:p>
            <a:pPr algn="just" eaLnBrk="1" hangingPunct="1">
              <a:buFontTx/>
              <a:buNone/>
            </a:pPr>
            <a:r>
              <a:rPr lang="fr-FR" sz="1800" dirty="0" smtClean="0">
                <a:solidFill>
                  <a:schemeClr val="tx2"/>
                </a:solidFill>
              </a:rPr>
              <a:t>		       À la fin de votre recherche, vous écrirez </a:t>
            </a:r>
            <a:r>
              <a:rPr lang="fr-FR" sz="1800" b="1" dirty="0" smtClean="0">
                <a:solidFill>
                  <a:srgbClr val="FFB03B"/>
                </a:solidFill>
              </a:rPr>
              <a:t>une lettre </a:t>
            </a:r>
            <a:r>
              <a:rPr lang="fr-FR" sz="1800" dirty="0" smtClean="0">
                <a:solidFill>
                  <a:schemeClr val="tx2"/>
                </a:solidFill>
              </a:rPr>
              <a:t>à un de vos 	       collègues, à un ami ou à un membre de famille. Vous y 	 	       esquisserez les aspects les plus intéressants de la fête de Noël 	       en France.</a:t>
            </a:r>
          </a:p>
          <a:p>
            <a:pPr eaLnBrk="1" hangingPunct="1"/>
            <a:endParaRPr lang="fr-FR" dirty="0" smtClean="0"/>
          </a:p>
        </p:txBody>
      </p:sp>
      <p:sp>
        <p:nvSpPr>
          <p:cNvPr id="5" name="Gebogen PIJL-OMHOOG 4">
            <a:hlinkClick r:id="rId3" action="ppaction://hlinksldjump"/>
          </p:cNvPr>
          <p:cNvSpPr>
            <a:spLocks noChangeAspect="1"/>
          </p:cNvSpPr>
          <p:nvPr/>
        </p:nvSpPr>
        <p:spPr>
          <a:xfrm rot="16200000" flipH="1">
            <a:off x="8433594" y="6004719"/>
            <a:ext cx="195263" cy="155575"/>
          </a:xfrm>
          <a:prstGeom prst="bentUpArrow">
            <a:avLst/>
          </a:prstGeom>
          <a:solidFill>
            <a:schemeClr val="tx2"/>
          </a:solidFill>
          <a:ln w="3175">
            <a:solidFill>
              <a:srgbClr val="19191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6" name="Rechthoek 5"/>
          <p:cNvSpPr/>
          <p:nvPr/>
        </p:nvSpPr>
        <p:spPr>
          <a:xfrm>
            <a:off x="8416925" y="5949950"/>
            <a:ext cx="269875" cy="268288"/>
          </a:xfrm>
          <a:prstGeom prst="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pPr eaLnBrk="1" hangingPunct="1"/>
            <a:r>
              <a:rPr lang="en-GB" dirty="0" err="1" smtClean="0">
                <a:solidFill>
                  <a:srgbClr val="FFB03B"/>
                </a:solidFill>
              </a:rPr>
              <a:t>Tâche</a:t>
            </a:r>
            <a:r>
              <a:rPr lang="en-GB" dirty="0" smtClean="0">
                <a:solidFill>
                  <a:srgbClr val="FFB03B"/>
                </a:solidFill>
              </a:rPr>
              <a:t> (2/2) </a:t>
            </a:r>
            <a:endParaRPr lang="nl-BE" dirty="0" smtClean="0"/>
          </a:p>
        </p:txBody>
      </p:sp>
      <p:sp>
        <p:nvSpPr>
          <p:cNvPr id="3" name="Tijdelijke aanduiding voor inhoud 2"/>
          <p:cNvSpPr>
            <a:spLocks noGrp="1"/>
          </p:cNvSpPr>
          <p:nvPr>
            <p:ph idx="1"/>
          </p:nvPr>
        </p:nvSpPr>
        <p:spPr/>
        <p:txBody>
          <a:bodyPr/>
          <a:lstStyle/>
          <a:p>
            <a:pPr eaLnBrk="1" hangingPunct="1">
              <a:buFontTx/>
              <a:buNone/>
              <a:defRPr/>
            </a:pPr>
            <a:r>
              <a:rPr lang="nl-BE" sz="2000" b="1" dirty="0" smtClean="0">
                <a:solidFill>
                  <a:schemeClr val="tx2"/>
                </a:solidFill>
              </a:rPr>
              <a:t>	</a:t>
            </a:r>
            <a:r>
              <a:rPr lang="nl-BE" sz="2000" b="1" u="sng" dirty="0" smtClean="0">
                <a:solidFill>
                  <a:schemeClr val="tx2"/>
                </a:solidFill>
              </a:rPr>
              <a:t>Consignes </a:t>
            </a:r>
            <a:r>
              <a:rPr lang="nl-BE" sz="2000" b="1" u="sng" dirty="0" err="1" smtClean="0">
                <a:solidFill>
                  <a:schemeClr val="tx2"/>
                </a:solidFill>
              </a:rPr>
              <a:t>pratiques</a:t>
            </a:r>
            <a:endParaRPr lang="nl-BE" sz="2000" b="1" u="sng" dirty="0" smtClean="0">
              <a:solidFill>
                <a:schemeClr val="tx2"/>
              </a:solidFill>
            </a:endParaRPr>
          </a:p>
          <a:p>
            <a:pPr eaLnBrk="1" hangingPunct="1">
              <a:buFontTx/>
              <a:buNone/>
              <a:defRPr/>
            </a:pPr>
            <a:endParaRPr lang="nl-BE" sz="2000" b="1" u="sng" dirty="0" smtClean="0">
              <a:solidFill>
                <a:schemeClr val="tx2"/>
              </a:solidFill>
            </a:endParaRPr>
          </a:p>
          <a:p>
            <a:pPr marL="1800000" eaLnBrk="1" hangingPunct="1">
              <a:defRPr/>
            </a:pPr>
            <a:r>
              <a:rPr lang="nl-BE" sz="1800" dirty="0" smtClean="0">
                <a:solidFill>
                  <a:schemeClr val="tx2"/>
                </a:solidFill>
              </a:rPr>
              <a:t>Chaque </a:t>
            </a:r>
            <a:r>
              <a:rPr lang="nl-BE" sz="1800" dirty="0" err="1" smtClean="0">
                <a:solidFill>
                  <a:schemeClr val="tx2"/>
                </a:solidFill>
              </a:rPr>
              <a:t>fois</a:t>
            </a:r>
            <a:r>
              <a:rPr lang="nl-BE" sz="1800" dirty="0" smtClean="0">
                <a:solidFill>
                  <a:schemeClr val="tx2"/>
                </a:solidFill>
              </a:rPr>
              <a:t> </a:t>
            </a:r>
            <a:r>
              <a:rPr lang="nl-BE" sz="1800" dirty="0" err="1" smtClean="0">
                <a:solidFill>
                  <a:schemeClr val="tx2"/>
                </a:solidFill>
              </a:rPr>
              <a:t>que</a:t>
            </a:r>
            <a:r>
              <a:rPr lang="nl-BE" sz="1800" dirty="0" smtClean="0">
                <a:solidFill>
                  <a:schemeClr val="tx2"/>
                </a:solidFill>
              </a:rPr>
              <a:t> </a:t>
            </a:r>
            <a:r>
              <a:rPr lang="nl-BE" sz="1800" dirty="0" err="1" smtClean="0">
                <a:solidFill>
                  <a:schemeClr val="tx2"/>
                </a:solidFill>
              </a:rPr>
              <a:t>vous</a:t>
            </a:r>
            <a:r>
              <a:rPr lang="nl-BE" sz="1800" dirty="0" smtClean="0">
                <a:solidFill>
                  <a:schemeClr val="tx2"/>
                </a:solidFill>
              </a:rPr>
              <a:t> </a:t>
            </a:r>
            <a:r>
              <a:rPr lang="nl-BE" sz="1800" dirty="0" err="1" smtClean="0">
                <a:solidFill>
                  <a:schemeClr val="tx2"/>
                </a:solidFill>
              </a:rPr>
              <a:t>rencontrez</a:t>
            </a:r>
            <a:r>
              <a:rPr lang="nl-BE" sz="1800" dirty="0" smtClean="0">
                <a:solidFill>
                  <a:schemeClr val="tx2"/>
                </a:solidFill>
              </a:rPr>
              <a:t> </a:t>
            </a:r>
            <a:r>
              <a:rPr lang="nl-BE" sz="1800" dirty="0" err="1" smtClean="0">
                <a:solidFill>
                  <a:schemeClr val="tx2"/>
                </a:solidFill>
              </a:rPr>
              <a:t>le</a:t>
            </a:r>
            <a:r>
              <a:rPr lang="nl-BE" sz="1800" dirty="0" smtClean="0">
                <a:solidFill>
                  <a:schemeClr val="tx2"/>
                </a:solidFill>
              </a:rPr>
              <a:t> </a:t>
            </a:r>
            <a:r>
              <a:rPr lang="nl-BE" sz="1800" dirty="0" err="1" smtClean="0">
                <a:solidFill>
                  <a:schemeClr val="tx2"/>
                </a:solidFill>
              </a:rPr>
              <a:t>symbole</a:t>
            </a:r>
            <a:r>
              <a:rPr lang="nl-BE" sz="1800" dirty="0" smtClean="0">
                <a:solidFill>
                  <a:schemeClr val="tx2"/>
                </a:solidFill>
              </a:rPr>
              <a:t>         , </a:t>
            </a:r>
            <a:r>
              <a:rPr lang="nl-BE" sz="1800" dirty="0" err="1" smtClean="0">
                <a:solidFill>
                  <a:schemeClr val="tx2"/>
                </a:solidFill>
              </a:rPr>
              <a:t>vous</a:t>
            </a:r>
            <a:r>
              <a:rPr lang="nl-BE" sz="1800" dirty="0" smtClean="0">
                <a:solidFill>
                  <a:schemeClr val="tx2"/>
                </a:solidFill>
              </a:rPr>
              <a:t> devez </a:t>
            </a:r>
            <a:r>
              <a:rPr lang="nl-BE" sz="1800" dirty="0" err="1" smtClean="0">
                <a:solidFill>
                  <a:schemeClr val="tx2"/>
                </a:solidFill>
              </a:rPr>
              <a:t>noter</a:t>
            </a:r>
            <a:r>
              <a:rPr lang="nl-BE" sz="1800" dirty="0" smtClean="0">
                <a:solidFill>
                  <a:schemeClr val="tx2"/>
                </a:solidFill>
              </a:rPr>
              <a:t> les </a:t>
            </a:r>
            <a:r>
              <a:rPr lang="nl-BE" sz="1800" dirty="0" err="1" smtClean="0">
                <a:solidFill>
                  <a:schemeClr val="tx2"/>
                </a:solidFill>
              </a:rPr>
              <a:t>réponses</a:t>
            </a:r>
            <a:r>
              <a:rPr lang="nl-BE" sz="1800" dirty="0" smtClean="0">
                <a:solidFill>
                  <a:schemeClr val="tx2"/>
                </a:solidFill>
              </a:rPr>
              <a:t> dans </a:t>
            </a:r>
            <a:r>
              <a:rPr lang="nl-BE" sz="1800" dirty="0" err="1" smtClean="0">
                <a:solidFill>
                  <a:schemeClr val="tx2"/>
                </a:solidFill>
              </a:rPr>
              <a:t>votre</a:t>
            </a:r>
            <a:r>
              <a:rPr lang="nl-BE" sz="1800" dirty="0" smtClean="0">
                <a:solidFill>
                  <a:schemeClr val="tx2"/>
                </a:solidFill>
              </a:rPr>
              <a:t> carnet ;</a:t>
            </a:r>
          </a:p>
          <a:p>
            <a:pPr marL="1800000" eaLnBrk="1" hangingPunct="1">
              <a:buFontTx/>
              <a:buNone/>
              <a:defRPr/>
            </a:pPr>
            <a:endParaRPr lang="nl-BE" sz="800" dirty="0" smtClean="0">
              <a:solidFill>
                <a:schemeClr val="tx2"/>
              </a:solidFill>
            </a:endParaRPr>
          </a:p>
          <a:p>
            <a:pPr marL="1800000" eaLnBrk="1" hangingPunct="1">
              <a:defRPr/>
            </a:pPr>
            <a:r>
              <a:rPr lang="nl-BE" sz="1800" dirty="0" smtClean="0">
                <a:solidFill>
                  <a:schemeClr val="tx2"/>
                </a:solidFill>
              </a:rPr>
              <a:t>Remettez </a:t>
            </a:r>
            <a:r>
              <a:rPr lang="nl-BE" sz="1800" dirty="0" err="1" smtClean="0">
                <a:solidFill>
                  <a:schemeClr val="tx2"/>
                </a:solidFill>
              </a:rPr>
              <a:t>votre</a:t>
            </a:r>
            <a:r>
              <a:rPr lang="nl-BE" sz="1800" dirty="0" smtClean="0">
                <a:solidFill>
                  <a:schemeClr val="tx2"/>
                </a:solidFill>
              </a:rPr>
              <a:t> carnet au </a:t>
            </a:r>
            <a:r>
              <a:rPr lang="nl-BE" sz="1800" dirty="0" err="1" smtClean="0">
                <a:solidFill>
                  <a:schemeClr val="tx2"/>
                </a:solidFill>
              </a:rPr>
              <a:t>professeur</a:t>
            </a:r>
            <a:r>
              <a:rPr lang="nl-BE" sz="1800" dirty="0" smtClean="0">
                <a:solidFill>
                  <a:schemeClr val="tx2"/>
                </a:solidFill>
              </a:rPr>
              <a:t> à la fin du cours ;</a:t>
            </a:r>
          </a:p>
          <a:p>
            <a:pPr marL="1800000" eaLnBrk="1" hangingPunct="1">
              <a:buNone/>
              <a:defRPr/>
            </a:pPr>
            <a:endParaRPr lang="nl-BE" sz="800" dirty="0" smtClean="0">
              <a:solidFill>
                <a:schemeClr val="tx2"/>
              </a:solidFill>
            </a:endParaRPr>
          </a:p>
          <a:p>
            <a:pPr marL="1800000" eaLnBrk="1" hangingPunct="1">
              <a:defRPr/>
            </a:pPr>
            <a:r>
              <a:rPr lang="nl-BE" sz="1800" dirty="0" smtClean="0">
                <a:solidFill>
                  <a:schemeClr val="tx2"/>
                </a:solidFill>
              </a:rPr>
              <a:t>La </a:t>
            </a:r>
            <a:r>
              <a:rPr lang="nl-BE" sz="1800" dirty="0" err="1" smtClean="0">
                <a:solidFill>
                  <a:schemeClr val="tx2"/>
                </a:solidFill>
              </a:rPr>
              <a:t>lettre</a:t>
            </a:r>
            <a:r>
              <a:rPr lang="nl-BE" sz="1800" dirty="0" smtClean="0">
                <a:solidFill>
                  <a:schemeClr val="tx2"/>
                </a:solidFill>
              </a:rPr>
              <a:t> </a:t>
            </a:r>
            <a:r>
              <a:rPr lang="nl-BE" sz="1800" dirty="0" err="1" smtClean="0">
                <a:solidFill>
                  <a:schemeClr val="tx2"/>
                </a:solidFill>
              </a:rPr>
              <a:t>que</a:t>
            </a:r>
            <a:r>
              <a:rPr lang="nl-BE" sz="1800" dirty="0" smtClean="0">
                <a:solidFill>
                  <a:schemeClr val="tx2"/>
                </a:solidFill>
              </a:rPr>
              <a:t> </a:t>
            </a:r>
            <a:r>
              <a:rPr lang="nl-BE" sz="1800" dirty="0" err="1" smtClean="0">
                <a:solidFill>
                  <a:schemeClr val="tx2"/>
                </a:solidFill>
              </a:rPr>
              <a:t>vous</a:t>
            </a:r>
            <a:r>
              <a:rPr lang="nl-BE" sz="1800" dirty="0" smtClean="0">
                <a:solidFill>
                  <a:schemeClr val="tx2"/>
                </a:solidFill>
              </a:rPr>
              <a:t> </a:t>
            </a:r>
            <a:r>
              <a:rPr lang="nl-BE" sz="1800" dirty="0" err="1" smtClean="0">
                <a:solidFill>
                  <a:schemeClr val="tx2"/>
                </a:solidFill>
              </a:rPr>
              <a:t>allez</a:t>
            </a:r>
            <a:r>
              <a:rPr lang="nl-BE" sz="1800" dirty="0" smtClean="0">
                <a:solidFill>
                  <a:schemeClr val="tx2"/>
                </a:solidFill>
              </a:rPr>
              <a:t> </a:t>
            </a:r>
            <a:r>
              <a:rPr lang="nl-BE" sz="1800" dirty="0" err="1" smtClean="0">
                <a:solidFill>
                  <a:schemeClr val="tx2"/>
                </a:solidFill>
              </a:rPr>
              <a:t>écrire</a:t>
            </a:r>
            <a:r>
              <a:rPr lang="nl-BE" sz="1800" dirty="0" smtClean="0">
                <a:solidFill>
                  <a:schemeClr val="tx2"/>
                </a:solidFill>
              </a:rPr>
              <a:t> </a:t>
            </a:r>
            <a:r>
              <a:rPr lang="nl-BE" sz="1800" dirty="0" err="1" smtClean="0">
                <a:solidFill>
                  <a:schemeClr val="tx2"/>
                </a:solidFill>
              </a:rPr>
              <a:t>doit</a:t>
            </a:r>
            <a:r>
              <a:rPr lang="nl-BE" sz="1800" dirty="0" smtClean="0">
                <a:solidFill>
                  <a:schemeClr val="tx2"/>
                </a:solidFill>
              </a:rPr>
              <a:t> </a:t>
            </a:r>
            <a:r>
              <a:rPr lang="nl-BE" sz="1800" dirty="0" err="1" smtClean="0">
                <a:solidFill>
                  <a:schemeClr val="tx2"/>
                </a:solidFill>
              </a:rPr>
              <a:t>compter</a:t>
            </a:r>
            <a:r>
              <a:rPr lang="nl-BE" sz="1800" dirty="0" smtClean="0">
                <a:solidFill>
                  <a:schemeClr val="tx2"/>
                </a:solidFill>
              </a:rPr>
              <a:t> </a:t>
            </a:r>
            <a:r>
              <a:rPr lang="nl-BE" sz="1800" dirty="0" err="1" smtClean="0">
                <a:solidFill>
                  <a:srgbClr val="FFB03B"/>
                </a:solidFill>
              </a:rPr>
              <a:t>une</a:t>
            </a:r>
            <a:r>
              <a:rPr lang="nl-BE" sz="1800" dirty="0" smtClean="0">
                <a:solidFill>
                  <a:srgbClr val="FFB03B"/>
                </a:solidFill>
              </a:rPr>
              <a:t> page </a:t>
            </a:r>
            <a:r>
              <a:rPr lang="nl-BE" sz="1800" dirty="0" smtClean="0">
                <a:solidFill>
                  <a:schemeClr val="tx2"/>
                </a:solidFill>
              </a:rPr>
              <a:t>(</a:t>
            </a:r>
            <a:r>
              <a:rPr lang="nl-BE" sz="1800" dirty="0" err="1" smtClean="0">
                <a:solidFill>
                  <a:schemeClr val="tx2"/>
                </a:solidFill>
              </a:rPr>
              <a:t>format</a:t>
            </a:r>
            <a:r>
              <a:rPr lang="nl-BE" sz="1800" dirty="0" smtClean="0">
                <a:solidFill>
                  <a:schemeClr val="tx2"/>
                </a:solidFill>
              </a:rPr>
              <a:t> A4, </a:t>
            </a:r>
            <a:r>
              <a:rPr lang="nl-BE" sz="1800" dirty="0" err="1" smtClean="0">
                <a:solidFill>
                  <a:schemeClr val="tx2"/>
                </a:solidFill>
              </a:rPr>
              <a:t>Times</a:t>
            </a:r>
            <a:r>
              <a:rPr lang="nl-BE" sz="1800" dirty="0" smtClean="0">
                <a:solidFill>
                  <a:schemeClr val="tx2"/>
                </a:solidFill>
              </a:rPr>
              <a:t> New Roman </a:t>
            </a:r>
            <a:r>
              <a:rPr lang="nl-BE" sz="1800" dirty="0" err="1" smtClean="0">
                <a:solidFill>
                  <a:schemeClr val="tx2"/>
                </a:solidFill>
              </a:rPr>
              <a:t>caractère</a:t>
            </a:r>
            <a:r>
              <a:rPr lang="nl-BE" sz="1800" dirty="0" smtClean="0">
                <a:solidFill>
                  <a:schemeClr val="tx2"/>
                </a:solidFill>
              </a:rPr>
              <a:t> 11, </a:t>
            </a:r>
            <a:r>
              <a:rPr lang="nl-BE" sz="1800" dirty="0" err="1" smtClean="0">
                <a:solidFill>
                  <a:schemeClr val="tx2"/>
                </a:solidFill>
              </a:rPr>
              <a:t>interligne</a:t>
            </a:r>
            <a:r>
              <a:rPr lang="nl-BE" sz="1800" dirty="0" smtClean="0">
                <a:solidFill>
                  <a:schemeClr val="tx2"/>
                </a:solidFill>
              </a:rPr>
              <a:t> 1,5) ;</a:t>
            </a:r>
          </a:p>
          <a:p>
            <a:pPr marL="1800000" eaLnBrk="1" hangingPunct="1">
              <a:buFontTx/>
              <a:buNone/>
              <a:defRPr/>
            </a:pPr>
            <a:endParaRPr lang="nl-BE" sz="800" dirty="0" smtClean="0">
              <a:solidFill>
                <a:schemeClr val="tx2"/>
              </a:solidFill>
            </a:endParaRPr>
          </a:p>
          <a:p>
            <a:pPr marL="1800000" eaLnBrk="1" hangingPunct="1">
              <a:defRPr/>
            </a:pPr>
            <a:r>
              <a:rPr lang="nl-BE" sz="1800" dirty="0" smtClean="0">
                <a:solidFill>
                  <a:schemeClr val="tx2"/>
                </a:solidFill>
              </a:rPr>
              <a:t>N’oubliez pas de </a:t>
            </a:r>
            <a:r>
              <a:rPr lang="nl-BE" sz="1800" dirty="0" err="1" smtClean="0">
                <a:solidFill>
                  <a:schemeClr val="tx2"/>
                </a:solidFill>
              </a:rPr>
              <a:t>bien</a:t>
            </a:r>
            <a:r>
              <a:rPr lang="nl-BE" sz="1800" dirty="0" smtClean="0">
                <a:solidFill>
                  <a:schemeClr val="tx2"/>
                </a:solidFill>
              </a:rPr>
              <a:t> </a:t>
            </a:r>
            <a:r>
              <a:rPr lang="nl-BE" sz="1800" dirty="0" err="1" smtClean="0">
                <a:solidFill>
                  <a:srgbClr val="FFB03B"/>
                </a:solidFill>
              </a:rPr>
              <a:t>structurer</a:t>
            </a:r>
            <a:r>
              <a:rPr lang="nl-BE" sz="1800" dirty="0" smtClean="0">
                <a:solidFill>
                  <a:srgbClr val="FFB03B"/>
                </a:solidFill>
              </a:rPr>
              <a:t> </a:t>
            </a:r>
            <a:r>
              <a:rPr lang="nl-BE" sz="1800" dirty="0" err="1" smtClean="0">
                <a:solidFill>
                  <a:srgbClr val="FFB03B"/>
                </a:solidFill>
              </a:rPr>
              <a:t>votre</a:t>
            </a:r>
            <a:r>
              <a:rPr lang="nl-BE" sz="1800" dirty="0" smtClean="0">
                <a:solidFill>
                  <a:srgbClr val="FFB03B"/>
                </a:solidFill>
              </a:rPr>
              <a:t> </a:t>
            </a:r>
            <a:r>
              <a:rPr lang="nl-BE" sz="1800" dirty="0" err="1" smtClean="0">
                <a:solidFill>
                  <a:srgbClr val="FFB03B"/>
                </a:solidFill>
              </a:rPr>
              <a:t>lettre</a:t>
            </a:r>
            <a:r>
              <a:rPr lang="nl-BE" sz="1800" dirty="0" smtClean="0">
                <a:solidFill>
                  <a:srgbClr val="FFB03B"/>
                </a:solidFill>
              </a:rPr>
              <a:t> </a:t>
            </a:r>
            <a:r>
              <a:rPr lang="nl-BE" sz="1800" dirty="0" smtClean="0">
                <a:solidFill>
                  <a:schemeClr val="tx2"/>
                </a:solidFill>
              </a:rPr>
              <a:t>(</a:t>
            </a:r>
            <a:r>
              <a:rPr lang="nl-BE" sz="1800" dirty="0" err="1" smtClean="0">
                <a:solidFill>
                  <a:schemeClr val="tx2"/>
                </a:solidFill>
              </a:rPr>
              <a:t>introduction</a:t>
            </a:r>
            <a:r>
              <a:rPr lang="nl-BE" sz="1800" dirty="0" smtClean="0">
                <a:solidFill>
                  <a:schemeClr val="tx2"/>
                </a:solidFill>
              </a:rPr>
              <a:t> - corps du </a:t>
            </a:r>
            <a:r>
              <a:rPr lang="nl-BE" sz="1800" dirty="0" err="1" smtClean="0">
                <a:solidFill>
                  <a:schemeClr val="tx2"/>
                </a:solidFill>
              </a:rPr>
              <a:t>texte</a:t>
            </a:r>
            <a:r>
              <a:rPr lang="nl-BE" sz="1800" dirty="0" smtClean="0">
                <a:solidFill>
                  <a:schemeClr val="tx2"/>
                </a:solidFill>
              </a:rPr>
              <a:t> - fin). Et </a:t>
            </a:r>
            <a:r>
              <a:rPr lang="nl-BE" sz="1800" dirty="0" err="1" smtClean="0">
                <a:solidFill>
                  <a:schemeClr val="tx2"/>
                </a:solidFill>
              </a:rPr>
              <a:t>ajoutez</a:t>
            </a:r>
            <a:r>
              <a:rPr lang="nl-BE" sz="1800" dirty="0" smtClean="0">
                <a:solidFill>
                  <a:schemeClr val="tx2"/>
                </a:solidFill>
              </a:rPr>
              <a:t> au </a:t>
            </a:r>
            <a:r>
              <a:rPr lang="nl-BE" sz="1800" dirty="0" err="1" smtClean="0">
                <a:solidFill>
                  <a:schemeClr val="tx2"/>
                </a:solidFill>
              </a:rPr>
              <a:t>moins</a:t>
            </a:r>
            <a:r>
              <a:rPr lang="nl-BE" sz="1800" dirty="0" smtClean="0">
                <a:solidFill>
                  <a:schemeClr val="tx2"/>
                </a:solidFill>
              </a:rPr>
              <a:t> </a:t>
            </a:r>
            <a:r>
              <a:rPr lang="nl-BE" sz="1800" dirty="0" err="1" smtClean="0">
                <a:solidFill>
                  <a:srgbClr val="FFB03B"/>
                </a:solidFill>
              </a:rPr>
              <a:t>une</a:t>
            </a:r>
            <a:r>
              <a:rPr lang="nl-BE" sz="1800" dirty="0" smtClean="0">
                <a:solidFill>
                  <a:srgbClr val="FFB03B"/>
                </a:solidFill>
              </a:rPr>
              <a:t> image </a:t>
            </a:r>
            <a:r>
              <a:rPr lang="nl-BE" sz="1800" dirty="0" err="1" smtClean="0">
                <a:solidFill>
                  <a:schemeClr val="tx2"/>
                </a:solidFill>
              </a:rPr>
              <a:t>concernant</a:t>
            </a:r>
            <a:r>
              <a:rPr lang="nl-BE" sz="1800" dirty="0" smtClean="0">
                <a:solidFill>
                  <a:schemeClr val="tx2"/>
                </a:solidFill>
              </a:rPr>
              <a:t> la </a:t>
            </a:r>
            <a:r>
              <a:rPr lang="nl-BE" sz="1800" dirty="0" err="1" smtClean="0">
                <a:solidFill>
                  <a:schemeClr val="tx2"/>
                </a:solidFill>
              </a:rPr>
              <a:t>fête</a:t>
            </a:r>
            <a:r>
              <a:rPr lang="nl-BE" sz="1800" dirty="0" smtClean="0">
                <a:solidFill>
                  <a:schemeClr val="tx2"/>
                </a:solidFill>
              </a:rPr>
              <a:t> de Noël ;</a:t>
            </a:r>
          </a:p>
          <a:p>
            <a:pPr marL="1800000" eaLnBrk="1" hangingPunct="1">
              <a:buFontTx/>
              <a:buNone/>
              <a:defRPr/>
            </a:pPr>
            <a:endParaRPr lang="nl-BE" sz="800" dirty="0" smtClean="0">
              <a:solidFill>
                <a:schemeClr val="tx2"/>
              </a:solidFill>
            </a:endParaRPr>
          </a:p>
          <a:p>
            <a:pPr marL="1800000" eaLnBrk="1" hangingPunct="1">
              <a:defRPr/>
            </a:pPr>
            <a:r>
              <a:rPr lang="nl-BE" sz="1800" dirty="0" err="1" smtClean="0">
                <a:solidFill>
                  <a:schemeClr val="tx2"/>
                </a:solidFill>
              </a:rPr>
              <a:t>Avec</a:t>
            </a:r>
            <a:r>
              <a:rPr lang="nl-BE" sz="1800" dirty="0" smtClean="0">
                <a:solidFill>
                  <a:schemeClr val="tx2"/>
                </a:solidFill>
              </a:rPr>
              <a:t> </a:t>
            </a:r>
            <a:r>
              <a:rPr lang="nl-BE" sz="1800" dirty="0" err="1" smtClean="0">
                <a:solidFill>
                  <a:schemeClr val="tx2"/>
                </a:solidFill>
              </a:rPr>
              <a:t>le</a:t>
            </a:r>
            <a:r>
              <a:rPr lang="nl-BE" sz="1800" dirty="0" smtClean="0">
                <a:solidFill>
                  <a:schemeClr val="tx2"/>
                </a:solidFill>
              </a:rPr>
              <a:t> </a:t>
            </a:r>
            <a:r>
              <a:rPr lang="nl-BE" sz="1800" dirty="0" err="1" smtClean="0">
                <a:solidFill>
                  <a:schemeClr val="tx2"/>
                </a:solidFill>
              </a:rPr>
              <a:t>symbole</a:t>
            </a:r>
            <a:r>
              <a:rPr lang="nl-BE" sz="1800" dirty="0" smtClean="0">
                <a:solidFill>
                  <a:schemeClr val="tx2"/>
                </a:solidFill>
              </a:rPr>
              <a:t>       en bas, </a:t>
            </a:r>
            <a:r>
              <a:rPr lang="nl-BE" sz="1800" dirty="0" err="1" smtClean="0">
                <a:solidFill>
                  <a:schemeClr val="tx2"/>
                </a:solidFill>
              </a:rPr>
              <a:t>vous</a:t>
            </a:r>
            <a:r>
              <a:rPr lang="nl-BE" sz="1800" dirty="0" smtClean="0">
                <a:solidFill>
                  <a:schemeClr val="tx2"/>
                </a:solidFill>
              </a:rPr>
              <a:t> </a:t>
            </a:r>
            <a:r>
              <a:rPr lang="nl-BE" sz="1800" dirty="0" err="1" smtClean="0">
                <a:solidFill>
                  <a:schemeClr val="tx2"/>
                </a:solidFill>
              </a:rPr>
              <a:t>pouvez</a:t>
            </a:r>
            <a:r>
              <a:rPr lang="nl-BE" sz="1800" dirty="0" smtClean="0">
                <a:solidFill>
                  <a:schemeClr val="tx2"/>
                </a:solidFill>
              </a:rPr>
              <a:t> à </a:t>
            </a:r>
            <a:r>
              <a:rPr lang="nl-BE" sz="1800" dirty="0" err="1" smtClean="0">
                <a:solidFill>
                  <a:schemeClr val="tx2"/>
                </a:solidFill>
              </a:rPr>
              <a:t>chaque</a:t>
            </a:r>
            <a:r>
              <a:rPr lang="nl-BE" sz="1800" dirty="0" smtClean="0">
                <a:solidFill>
                  <a:schemeClr val="tx2"/>
                </a:solidFill>
              </a:rPr>
              <a:t> moment </a:t>
            </a:r>
            <a:r>
              <a:rPr lang="nl-BE" sz="1800" dirty="0" err="1" smtClean="0">
                <a:solidFill>
                  <a:schemeClr val="tx2"/>
                </a:solidFill>
              </a:rPr>
              <a:t>retourner</a:t>
            </a:r>
            <a:r>
              <a:rPr lang="nl-BE" sz="1800" dirty="0" smtClean="0">
                <a:solidFill>
                  <a:schemeClr val="tx2"/>
                </a:solidFill>
              </a:rPr>
              <a:t> vers </a:t>
            </a:r>
            <a:r>
              <a:rPr lang="nl-BE" sz="1800" dirty="0" err="1" smtClean="0">
                <a:solidFill>
                  <a:schemeClr val="tx2"/>
                </a:solidFill>
              </a:rPr>
              <a:t>l’aperçu</a:t>
            </a:r>
            <a:r>
              <a:rPr lang="nl-BE" sz="1800" dirty="0" smtClean="0">
                <a:solidFill>
                  <a:schemeClr val="tx2"/>
                </a:solidFill>
              </a:rPr>
              <a:t>.</a:t>
            </a:r>
            <a:endParaRPr lang="nl-BE" sz="1800" dirty="0" smtClean="0">
              <a:solidFill>
                <a:srgbClr val="FFB03B"/>
              </a:solidFill>
            </a:endParaRPr>
          </a:p>
          <a:p>
            <a:pPr eaLnBrk="1" hangingPunct="1">
              <a:buFontTx/>
              <a:buNone/>
              <a:defRPr/>
            </a:pPr>
            <a:endParaRPr lang="nl-BE" sz="2000" b="1" dirty="0" smtClean="0">
              <a:solidFill>
                <a:schemeClr val="tx2"/>
              </a:solidFill>
            </a:endParaRPr>
          </a:p>
          <a:p>
            <a:pPr eaLnBrk="1" hangingPunct="1">
              <a:buFontTx/>
              <a:buNone/>
              <a:defRPr/>
            </a:pPr>
            <a:endParaRPr lang="nl-BE" sz="2000" b="1" dirty="0" smtClean="0">
              <a:solidFill>
                <a:schemeClr val="tx2"/>
              </a:solidFill>
            </a:endParaRPr>
          </a:p>
        </p:txBody>
      </p:sp>
      <p:sp>
        <p:nvSpPr>
          <p:cNvPr id="6" name="Gebogen PIJL-OMHOOG 5">
            <a:hlinkClick r:id="rId3" action="ppaction://hlinksldjump"/>
          </p:cNvPr>
          <p:cNvSpPr>
            <a:spLocks noChangeAspect="1"/>
          </p:cNvSpPr>
          <p:nvPr/>
        </p:nvSpPr>
        <p:spPr>
          <a:xfrm rot="16200000" flipH="1">
            <a:off x="8433594" y="6004719"/>
            <a:ext cx="195263" cy="155575"/>
          </a:xfrm>
          <a:prstGeom prst="bentUpArrow">
            <a:avLst/>
          </a:prstGeom>
          <a:solidFill>
            <a:schemeClr val="tx2"/>
          </a:solidFill>
          <a:ln w="3175">
            <a:solidFill>
              <a:srgbClr val="19191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7" name="Rechthoek 6"/>
          <p:cNvSpPr/>
          <p:nvPr/>
        </p:nvSpPr>
        <p:spPr>
          <a:xfrm>
            <a:off x="8416925" y="5949950"/>
            <a:ext cx="269875" cy="268288"/>
          </a:xfrm>
          <a:prstGeom prst="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pic>
        <p:nvPicPr>
          <p:cNvPr id="14" name="Afbeelding 13" descr="Afbeelding potlood"/>
          <p:cNvPicPr/>
          <p:nvPr/>
        </p:nvPicPr>
        <p:blipFill>
          <a:blip r:embed="rId4" cstate="print">
            <a:clrChange>
              <a:clrFrom>
                <a:srgbClr val="FFFFFF"/>
              </a:clrFrom>
              <a:clrTo>
                <a:srgbClr val="FFFFFF">
                  <a:alpha val="0"/>
                </a:srgbClr>
              </a:clrTo>
            </a:clrChange>
          </a:blip>
          <a:srcRect t="3458" r="32200" b="17003"/>
          <a:stretch>
            <a:fillRect/>
          </a:stretch>
        </p:blipFill>
        <p:spPr bwMode="auto">
          <a:xfrm>
            <a:off x="6912260" y="2060848"/>
            <a:ext cx="504056" cy="648072"/>
          </a:xfrm>
          <a:prstGeom prst="rect">
            <a:avLst/>
          </a:prstGeom>
          <a:noFill/>
          <a:ln w="9525">
            <a:noFill/>
            <a:miter lim="800000"/>
            <a:headEnd/>
            <a:tailEnd/>
          </a:ln>
        </p:spPr>
      </p:pic>
      <p:sp>
        <p:nvSpPr>
          <p:cNvPr id="19" name="Gebogen PIJL-OMHOOG 18">
            <a:hlinkClick r:id="rId3" action="ppaction://hlinksldjump"/>
          </p:cNvPr>
          <p:cNvSpPr>
            <a:spLocks noChangeAspect="1"/>
          </p:cNvSpPr>
          <p:nvPr/>
        </p:nvSpPr>
        <p:spPr>
          <a:xfrm rot="16200000" flipH="1">
            <a:off x="4138774" y="5463989"/>
            <a:ext cx="195263" cy="155575"/>
          </a:xfrm>
          <a:prstGeom prst="bentUpArrow">
            <a:avLst/>
          </a:prstGeom>
          <a:solidFill>
            <a:schemeClr val="tx2"/>
          </a:solidFill>
          <a:ln w="3175">
            <a:solidFill>
              <a:srgbClr val="19191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ln>
                <a:solidFill>
                  <a:schemeClr val="tx2"/>
                </a:solidFill>
              </a:ln>
            </a:endParaRPr>
          </a:p>
        </p:txBody>
      </p:sp>
      <p:sp>
        <p:nvSpPr>
          <p:cNvPr id="20" name="Rechthoek 19"/>
          <p:cNvSpPr/>
          <p:nvPr/>
        </p:nvSpPr>
        <p:spPr>
          <a:xfrm>
            <a:off x="4122105" y="5409220"/>
            <a:ext cx="269875" cy="268288"/>
          </a:xfrm>
          <a:prstGeom prst="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itel 3"/>
          <p:cNvSpPr>
            <a:spLocks noGrp="1"/>
          </p:cNvSpPr>
          <p:nvPr>
            <p:ph type="title"/>
          </p:nvPr>
        </p:nvSpPr>
        <p:spPr>
          <a:xfrm>
            <a:off x="457200" y="2349500"/>
            <a:ext cx="8229600" cy="1143000"/>
          </a:xfrm>
        </p:spPr>
        <p:txBody>
          <a:bodyPr/>
          <a:lstStyle/>
          <a:p>
            <a:r>
              <a:rPr lang="nl-BE" smtClean="0">
                <a:solidFill>
                  <a:srgbClr val="FFB03B"/>
                </a:solidFill>
              </a:rPr>
              <a:t>III. Processus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itel 1"/>
          <p:cNvSpPr>
            <a:spLocks noGrp="1"/>
          </p:cNvSpPr>
          <p:nvPr>
            <p:ph type="title"/>
          </p:nvPr>
        </p:nvSpPr>
        <p:spPr/>
        <p:txBody>
          <a:bodyPr/>
          <a:lstStyle/>
          <a:p>
            <a:pPr eaLnBrk="1" hangingPunct="1"/>
            <a:r>
              <a:rPr lang="en-GB" dirty="0" err="1" smtClean="0">
                <a:solidFill>
                  <a:srgbClr val="FFB03B"/>
                </a:solidFill>
              </a:rPr>
              <a:t>Processus</a:t>
            </a:r>
            <a:r>
              <a:rPr lang="en-GB" dirty="0" smtClean="0">
                <a:solidFill>
                  <a:srgbClr val="FFB03B"/>
                </a:solidFill>
              </a:rPr>
              <a:t> (1/2)</a:t>
            </a:r>
            <a:endParaRPr lang="nl-BE" dirty="0" smtClean="0"/>
          </a:p>
        </p:txBody>
      </p:sp>
      <p:sp>
        <p:nvSpPr>
          <p:cNvPr id="3" name="Tijdelijke aanduiding voor inhoud 2"/>
          <p:cNvSpPr>
            <a:spLocks noGrp="1"/>
          </p:cNvSpPr>
          <p:nvPr>
            <p:ph idx="1"/>
          </p:nvPr>
        </p:nvSpPr>
        <p:spPr/>
        <p:txBody>
          <a:bodyPr/>
          <a:lstStyle/>
          <a:p>
            <a:pPr algn="just" eaLnBrk="1" hangingPunct="1">
              <a:buFontTx/>
              <a:buNone/>
              <a:defRPr/>
            </a:pPr>
            <a:r>
              <a:rPr lang="fr-FR" sz="1800" dirty="0" smtClean="0">
                <a:solidFill>
                  <a:schemeClr val="tx2"/>
                </a:solidFill>
              </a:rPr>
              <a:t>	Petit à petit, vous allez découvrir différents aspects de la fête de Noël en France, à savoir : </a:t>
            </a:r>
          </a:p>
          <a:p>
            <a:pPr eaLnBrk="1" hangingPunct="1">
              <a:buFontTx/>
              <a:buNone/>
              <a:defRPr/>
            </a:pPr>
            <a:endParaRPr lang="fr-FR" sz="1400" dirty="0" smtClean="0">
              <a:solidFill>
                <a:schemeClr val="tx2"/>
              </a:solidFill>
            </a:endParaRPr>
          </a:p>
          <a:p>
            <a:pPr marL="1440000" eaLnBrk="1" hangingPunct="1">
              <a:buFontTx/>
              <a:buNone/>
              <a:defRPr/>
            </a:pPr>
            <a:r>
              <a:rPr lang="fr-FR" sz="1800" dirty="0" smtClean="0">
                <a:solidFill>
                  <a:schemeClr val="tx2"/>
                </a:solidFill>
              </a:rPr>
              <a:t>	1. Le sapin de Noël</a:t>
            </a:r>
          </a:p>
          <a:p>
            <a:pPr marL="1440000" eaLnBrk="1" hangingPunct="1">
              <a:buFontTx/>
              <a:buNone/>
              <a:defRPr/>
            </a:pPr>
            <a:r>
              <a:rPr lang="fr-FR" sz="1800" dirty="0" smtClean="0">
                <a:solidFill>
                  <a:schemeClr val="tx2"/>
                </a:solidFill>
              </a:rPr>
              <a:t>	2. Le Père Noël</a:t>
            </a:r>
          </a:p>
          <a:p>
            <a:pPr marL="1440000" eaLnBrk="1" hangingPunct="1">
              <a:buFontTx/>
              <a:buNone/>
              <a:defRPr/>
            </a:pPr>
            <a:r>
              <a:rPr lang="fr-FR" sz="1800" dirty="0" smtClean="0">
                <a:solidFill>
                  <a:schemeClr val="tx2"/>
                </a:solidFill>
              </a:rPr>
              <a:t>	3. Les santons de Provence</a:t>
            </a:r>
          </a:p>
          <a:p>
            <a:pPr marL="1440000" eaLnBrk="1" hangingPunct="1">
              <a:buFontTx/>
              <a:buNone/>
              <a:defRPr/>
            </a:pPr>
            <a:r>
              <a:rPr lang="fr-FR" sz="1800" dirty="0" smtClean="0">
                <a:solidFill>
                  <a:schemeClr val="tx2"/>
                </a:solidFill>
              </a:rPr>
              <a:t>	4. Les marchés de Noël</a:t>
            </a:r>
          </a:p>
          <a:p>
            <a:pPr marL="1440000" eaLnBrk="1" hangingPunct="1">
              <a:buFontTx/>
              <a:buNone/>
              <a:defRPr/>
            </a:pPr>
            <a:endParaRPr lang="fr-FR" sz="1400" dirty="0" smtClean="0">
              <a:solidFill>
                <a:schemeClr val="tx2"/>
              </a:solidFill>
            </a:endParaRPr>
          </a:p>
          <a:p>
            <a:pPr marL="1440000" algn="just" eaLnBrk="1" hangingPunct="1">
              <a:buFontTx/>
              <a:buNone/>
              <a:defRPr/>
            </a:pPr>
            <a:r>
              <a:rPr lang="fr-FR" sz="1800" dirty="0" smtClean="0">
                <a:solidFill>
                  <a:schemeClr val="tx2"/>
                </a:solidFill>
              </a:rPr>
              <a:t>	</a:t>
            </a:r>
            <a:r>
              <a:rPr lang="fr-FR" sz="1800" dirty="0" smtClean="0">
                <a:solidFill>
                  <a:srgbClr val="FFB03B"/>
                </a:solidFill>
              </a:rPr>
              <a:t>Vous pouvez choisir l’ordre </a:t>
            </a:r>
            <a:r>
              <a:rPr lang="fr-FR" sz="1800" dirty="0" smtClean="0">
                <a:solidFill>
                  <a:schemeClr val="tx2"/>
                </a:solidFill>
              </a:rPr>
              <a:t>selon lequel vous allez parcourir ces quatre sujets. </a:t>
            </a:r>
          </a:p>
          <a:p>
            <a:pPr algn="just" eaLnBrk="1" hangingPunct="1">
              <a:buFontTx/>
              <a:buNone/>
              <a:defRPr/>
            </a:pPr>
            <a:r>
              <a:rPr lang="fr-FR" sz="1800" noProof="1" smtClean="0">
                <a:solidFill>
                  <a:schemeClr val="tx2"/>
                </a:solidFill>
              </a:rPr>
              <a:t>		        Lors de votre recherche, vous allez rencontrer des mots  		        spécifiques que vous ne connaissez peut-être pas encore. 	        Consultez, dans ce cas, le </a:t>
            </a:r>
            <a:r>
              <a:rPr lang="fr-FR" sz="1800" noProof="1" smtClean="0">
                <a:solidFill>
                  <a:srgbClr val="FFB03B"/>
                </a:solidFill>
              </a:rPr>
              <a:t>dictionnaire</a:t>
            </a:r>
            <a:r>
              <a:rPr lang="fr-FR" sz="1800" noProof="1" smtClean="0">
                <a:solidFill>
                  <a:schemeClr val="tx2"/>
                </a:solidFill>
              </a:rPr>
              <a:t> suivant : </a:t>
            </a:r>
            <a:endParaRPr lang="fr-FR" sz="1800" dirty="0" smtClean="0">
              <a:solidFill>
                <a:schemeClr val="tx2"/>
              </a:solidFill>
            </a:endParaRPr>
          </a:p>
          <a:p>
            <a:pPr marL="1440000" eaLnBrk="1" hangingPunct="1">
              <a:buFontTx/>
              <a:buNone/>
              <a:defRPr/>
            </a:pPr>
            <a:r>
              <a:rPr lang="fr-FR" sz="1800" dirty="0" smtClean="0">
                <a:solidFill>
                  <a:schemeClr val="tx2"/>
                </a:solidFill>
              </a:rPr>
              <a:t>			     </a:t>
            </a:r>
            <a:r>
              <a:rPr lang="fr-FR" sz="1800" dirty="0" smtClean="0">
                <a:solidFill>
                  <a:schemeClr val="tx2"/>
                </a:solidFill>
                <a:hlinkClick r:id="rId3"/>
              </a:rPr>
              <a:t>http://www.interglot.com/</a:t>
            </a:r>
            <a:r>
              <a:rPr lang="fr-FR" sz="1800" dirty="0" smtClean="0">
                <a:solidFill>
                  <a:schemeClr val="tx2"/>
                </a:solidFill>
              </a:rPr>
              <a:t>		</a:t>
            </a:r>
          </a:p>
          <a:p>
            <a:pPr marL="1440000" eaLnBrk="1" hangingPunct="1">
              <a:buFontTx/>
              <a:buNone/>
              <a:defRPr/>
            </a:pPr>
            <a:r>
              <a:rPr lang="fr-FR" sz="1800" dirty="0" smtClean="0">
                <a:solidFill>
                  <a:schemeClr val="tx2"/>
                </a:solidFill>
              </a:rPr>
              <a:t>                     </a:t>
            </a:r>
          </a:p>
          <a:p>
            <a:pPr marL="1440000" eaLnBrk="1" hangingPunct="1">
              <a:buFontTx/>
              <a:buNone/>
              <a:defRPr/>
            </a:pPr>
            <a:r>
              <a:rPr lang="fr-FR" sz="1800" dirty="0" smtClean="0">
                <a:solidFill>
                  <a:schemeClr val="tx2"/>
                </a:solidFill>
              </a:rPr>
              <a:t>                  </a:t>
            </a:r>
          </a:p>
        </p:txBody>
      </p:sp>
      <p:sp>
        <p:nvSpPr>
          <p:cNvPr id="4" name="Gebogen PIJL-OMHOOG 3">
            <a:hlinkClick r:id="rId4" action="ppaction://hlinksldjump"/>
          </p:cNvPr>
          <p:cNvSpPr>
            <a:spLocks noChangeAspect="1"/>
          </p:cNvSpPr>
          <p:nvPr/>
        </p:nvSpPr>
        <p:spPr>
          <a:xfrm rot="16200000" flipH="1">
            <a:off x="8433594" y="6004719"/>
            <a:ext cx="195263" cy="155575"/>
          </a:xfrm>
          <a:prstGeom prst="bentUpArrow">
            <a:avLst/>
          </a:prstGeom>
          <a:solidFill>
            <a:schemeClr val="tx2"/>
          </a:solidFill>
          <a:ln w="3175">
            <a:solidFill>
              <a:srgbClr val="19191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5" name="Rechthoek 4"/>
          <p:cNvSpPr/>
          <p:nvPr/>
        </p:nvSpPr>
        <p:spPr>
          <a:xfrm>
            <a:off x="8416925" y="5949950"/>
            <a:ext cx="269875" cy="268288"/>
          </a:xfrm>
          <a:prstGeom prst="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par>
                          <p:cTn id="31" fill="hold">
                            <p:stCondLst>
                              <p:cond delay="0"/>
                            </p:stCondLst>
                            <p:childTnLst>
                              <p:par>
                                <p:cTn id="32" presetID="1" presetClass="entr" presetSubtype="0" fill="hold" nodeType="afterEffect">
                                  <p:stCondLst>
                                    <p:cond delay="500"/>
                                  </p:stCondLst>
                                  <p:childTnLst>
                                    <p:set>
                                      <p:cBhvr>
                                        <p:cTn id="33" dur="1" fill="hold">
                                          <p:stCondLst>
                                            <p:cond delay="0"/>
                                          </p:stCondLst>
                                        </p:cTn>
                                        <p:tgtEl>
                                          <p:spTgt spid="3">
                                            <p:txEl>
                                              <p:pRg st="9" end="9"/>
                                            </p:txEl>
                                          </p:spTgt>
                                        </p:tgtEl>
                                        <p:attrNameLst>
                                          <p:attrName>style.visibility</p:attrName>
                                        </p:attrNameLst>
                                      </p:cBhvr>
                                      <p:to>
                                        <p:strVal val="visible"/>
                                      </p:to>
                                    </p:set>
                                  </p:childTnLst>
                                </p:cTn>
                              </p:par>
                              <p:par>
                                <p:cTn id="34" presetID="1" presetClass="entr" presetSubtype="0" fill="hold" nodeType="withEffect">
                                  <p:stCondLst>
                                    <p:cond delay="500"/>
                                  </p:stCondLst>
                                  <p:childTnLst>
                                    <p:set>
                                      <p:cBhvr>
                                        <p:cTn id="35" dur="1" fill="hold">
                                          <p:stCondLst>
                                            <p:cond delay="0"/>
                                          </p:stCondLst>
                                        </p:cTn>
                                        <p:tgtEl>
                                          <p:spTgt spid="3">
                                            <p:txEl>
                                              <p:pRg st="11" end="11"/>
                                            </p:txEl>
                                          </p:spTgt>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5"/>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itel 1"/>
          <p:cNvSpPr>
            <a:spLocks noGrp="1"/>
          </p:cNvSpPr>
          <p:nvPr>
            <p:ph type="title"/>
          </p:nvPr>
        </p:nvSpPr>
        <p:spPr/>
        <p:txBody>
          <a:bodyPr/>
          <a:lstStyle/>
          <a:p>
            <a:pPr eaLnBrk="1" hangingPunct="1"/>
            <a:r>
              <a:rPr lang="en-GB" dirty="0" err="1" smtClean="0">
                <a:solidFill>
                  <a:srgbClr val="FFB03B"/>
                </a:solidFill>
              </a:rPr>
              <a:t>Processus</a:t>
            </a:r>
            <a:r>
              <a:rPr lang="en-GB" smtClean="0">
                <a:solidFill>
                  <a:srgbClr val="FFB03B"/>
                </a:solidFill>
              </a:rPr>
              <a:t> (2/2)</a:t>
            </a:r>
            <a:endParaRPr lang="nl-BE" smtClean="0"/>
          </a:p>
        </p:txBody>
      </p:sp>
      <p:sp>
        <p:nvSpPr>
          <p:cNvPr id="3" name="Tijdelijke aanduiding voor inhoud 2"/>
          <p:cNvSpPr>
            <a:spLocks noGrp="1"/>
          </p:cNvSpPr>
          <p:nvPr>
            <p:ph idx="1"/>
          </p:nvPr>
        </p:nvSpPr>
        <p:spPr>
          <a:xfrm>
            <a:off x="457200" y="1600200"/>
            <a:ext cx="8229600" cy="3835400"/>
          </a:xfrm>
        </p:spPr>
        <p:txBody>
          <a:bodyPr/>
          <a:lstStyle/>
          <a:p>
            <a:pPr eaLnBrk="1" hangingPunct="1">
              <a:buFontTx/>
              <a:buNone/>
              <a:defRPr/>
            </a:pPr>
            <a:r>
              <a:rPr lang="fr-FR" sz="1800" noProof="1" smtClean="0">
                <a:solidFill>
                  <a:schemeClr val="tx2"/>
                </a:solidFill>
              </a:rPr>
              <a:t>	</a:t>
            </a:r>
            <a:r>
              <a:rPr lang="fr-FR" sz="1800" dirty="0" smtClean="0">
                <a:solidFill>
                  <a:schemeClr val="tx2"/>
                </a:solidFill>
              </a:rPr>
              <a:t>En bas de chaque diapositive, vous trouvez le symbole      . Cliquez sur ce symbole afin de retourner à cette page.</a:t>
            </a:r>
            <a:endParaRPr lang="fr-FR" sz="1800" noProof="1" smtClean="0">
              <a:solidFill>
                <a:schemeClr val="tx2"/>
              </a:solidFill>
            </a:endParaRPr>
          </a:p>
          <a:p>
            <a:pPr eaLnBrk="1" hangingPunct="1">
              <a:buFontTx/>
              <a:buNone/>
              <a:defRPr/>
            </a:pPr>
            <a:r>
              <a:rPr lang="fr-FR" sz="1800" b="1" dirty="0" smtClean="0">
                <a:solidFill>
                  <a:schemeClr val="tx2"/>
                </a:solidFill>
              </a:rPr>
              <a:t>	</a:t>
            </a:r>
          </a:p>
          <a:p>
            <a:pPr eaLnBrk="1" hangingPunct="1">
              <a:buFontTx/>
              <a:buNone/>
              <a:defRPr/>
            </a:pPr>
            <a:r>
              <a:rPr lang="fr-FR" sz="1800" b="1" dirty="0" smtClean="0">
                <a:solidFill>
                  <a:schemeClr val="tx2"/>
                </a:solidFill>
              </a:rPr>
              <a:t>	Cliquez sur un des sujets pour commencer </a:t>
            </a:r>
            <a:r>
              <a:rPr lang="fr-FR" sz="1800" dirty="0" smtClean="0">
                <a:solidFill>
                  <a:schemeClr val="tx2"/>
                </a:solidFill>
              </a:rPr>
              <a:t>:</a:t>
            </a:r>
          </a:p>
          <a:p>
            <a:pPr marL="1440000" eaLnBrk="1" hangingPunct="1">
              <a:buFontTx/>
              <a:buNone/>
              <a:defRPr/>
            </a:pPr>
            <a:r>
              <a:rPr lang="fr-FR" sz="1800" dirty="0" smtClean="0">
                <a:solidFill>
                  <a:schemeClr val="tx2"/>
                </a:solidFill>
              </a:rPr>
              <a:t>	</a:t>
            </a:r>
          </a:p>
          <a:p>
            <a:pPr marL="1440000" eaLnBrk="1" hangingPunct="1">
              <a:buFontTx/>
              <a:buNone/>
              <a:defRPr/>
            </a:pPr>
            <a:r>
              <a:rPr lang="fr-FR" sz="1800" dirty="0" smtClean="0">
                <a:solidFill>
                  <a:schemeClr val="tx2"/>
                </a:solidFill>
              </a:rPr>
              <a:t>	1. </a:t>
            </a:r>
            <a:r>
              <a:rPr lang="fr-FR" sz="1800" dirty="0" smtClean="0">
                <a:solidFill>
                  <a:schemeClr val="tx2"/>
                </a:solidFill>
                <a:hlinkClick r:id="rId3" action="ppaction://hlinksldjump"/>
              </a:rPr>
              <a:t>Le sapin de Noël</a:t>
            </a:r>
            <a:endParaRPr lang="fr-FR" sz="1800" dirty="0" smtClean="0">
              <a:solidFill>
                <a:schemeClr val="tx2"/>
              </a:solidFill>
            </a:endParaRPr>
          </a:p>
          <a:p>
            <a:pPr marL="1440000" eaLnBrk="1" hangingPunct="1">
              <a:buFontTx/>
              <a:buNone/>
              <a:defRPr/>
            </a:pPr>
            <a:r>
              <a:rPr lang="fr-FR" sz="1800" dirty="0" smtClean="0">
                <a:solidFill>
                  <a:schemeClr val="tx2"/>
                </a:solidFill>
              </a:rPr>
              <a:t>	2. </a:t>
            </a:r>
            <a:r>
              <a:rPr lang="fr-FR" sz="1800" dirty="0" smtClean="0">
                <a:solidFill>
                  <a:schemeClr val="tx2"/>
                </a:solidFill>
                <a:hlinkClick r:id="rId4" action="ppaction://hlinksldjump"/>
              </a:rPr>
              <a:t>Le Père Noël</a:t>
            </a:r>
            <a:endParaRPr lang="fr-FR" sz="1800" dirty="0" smtClean="0">
              <a:solidFill>
                <a:schemeClr val="tx2"/>
              </a:solidFill>
            </a:endParaRPr>
          </a:p>
          <a:p>
            <a:pPr marL="1440000" eaLnBrk="1" hangingPunct="1">
              <a:buFontTx/>
              <a:buNone/>
              <a:defRPr/>
            </a:pPr>
            <a:r>
              <a:rPr lang="fr-FR" sz="1800" dirty="0" smtClean="0">
                <a:solidFill>
                  <a:schemeClr val="tx2"/>
                </a:solidFill>
              </a:rPr>
              <a:t>	3. </a:t>
            </a:r>
            <a:r>
              <a:rPr lang="fr-FR" sz="1800" dirty="0" smtClean="0">
                <a:solidFill>
                  <a:schemeClr val="tx2"/>
                </a:solidFill>
                <a:hlinkClick r:id="rId5" action="ppaction://hlinksldjump"/>
              </a:rPr>
              <a:t>Les santons de Provence</a:t>
            </a:r>
            <a:endParaRPr lang="fr-FR" sz="1800" dirty="0" smtClean="0">
              <a:solidFill>
                <a:schemeClr val="tx2"/>
              </a:solidFill>
            </a:endParaRPr>
          </a:p>
          <a:p>
            <a:pPr marL="1440000" eaLnBrk="1" hangingPunct="1">
              <a:buFontTx/>
              <a:buNone/>
              <a:defRPr/>
            </a:pPr>
            <a:r>
              <a:rPr lang="fr-FR" sz="1800" dirty="0" smtClean="0">
                <a:solidFill>
                  <a:schemeClr val="tx2"/>
                </a:solidFill>
              </a:rPr>
              <a:t>	4. </a:t>
            </a:r>
            <a:r>
              <a:rPr lang="fr-FR" sz="1800" dirty="0" smtClean="0">
                <a:solidFill>
                  <a:schemeClr val="tx2"/>
                </a:solidFill>
                <a:hlinkClick r:id="rId6" action="ppaction://hlinksldjump"/>
              </a:rPr>
              <a:t>Les marchés de Noël</a:t>
            </a:r>
            <a:endParaRPr lang="fr-FR" sz="1800" dirty="0" smtClean="0">
              <a:solidFill>
                <a:schemeClr val="tx2"/>
              </a:solidFill>
            </a:endParaRPr>
          </a:p>
          <a:p>
            <a:pPr marL="1440000" eaLnBrk="1" hangingPunct="1">
              <a:buFontTx/>
              <a:buNone/>
              <a:defRPr/>
            </a:pPr>
            <a:r>
              <a:rPr lang="fr-FR" sz="1800" dirty="0" smtClean="0">
                <a:solidFill>
                  <a:schemeClr val="tx2"/>
                </a:solidFill>
              </a:rPr>
              <a:t>	</a:t>
            </a:r>
          </a:p>
          <a:p>
            <a:pPr marL="1440000" eaLnBrk="1" hangingPunct="1">
              <a:buFontTx/>
              <a:buNone/>
              <a:defRPr/>
            </a:pPr>
            <a:r>
              <a:rPr lang="fr-FR" sz="1800" dirty="0" smtClean="0">
                <a:solidFill>
                  <a:schemeClr val="tx2"/>
                </a:solidFill>
              </a:rPr>
              <a:t>	</a:t>
            </a:r>
          </a:p>
          <a:p>
            <a:pPr marL="1440000" eaLnBrk="1" hangingPunct="1">
              <a:buFontTx/>
              <a:buNone/>
              <a:defRPr/>
            </a:pPr>
            <a:r>
              <a:rPr lang="fr-FR" sz="1800" dirty="0" smtClean="0">
                <a:solidFill>
                  <a:schemeClr val="tx2"/>
                </a:solidFill>
              </a:rPr>
              <a:t>                  </a:t>
            </a:r>
          </a:p>
        </p:txBody>
      </p:sp>
      <p:sp>
        <p:nvSpPr>
          <p:cNvPr id="4" name="Gebogen PIJL-OMHOOG 3">
            <a:hlinkClick r:id="rId7" action="ppaction://hlinksldjump"/>
          </p:cNvPr>
          <p:cNvSpPr>
            <a:spLocks noChangeAspect="1"/>
          </p:cNvSpPr>
          <p:nvPr/>
        </p:nvSpPr>
        <p:spPr>
          <a:xfrm rot="16200000" flipH="1">
            <a:off x="8433594" y="6004719"/>
            <a:ext cx="195263" cy="155575"/>
          </a:xfrm>
          <a:prstGeom prst="bentUpArrow">
            <a:avLst/>
          </a:prstGeom>
          <a:solidFill>
            <a:schemeClr val="tx2"/>
          </a:solidFill>
          <a:ln w="3175">
            <a:solidFill>
              <a:srgbClr val="19191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5" name="Rechthoek 4"/>
          <p:cNvSpPr/>
          <p:nvPr/>
        </p:nvSpPr>
        <p:spPr>
          <a:xfrm>
            <a:off x="8416925" y="5949950"/>
            <a:ext cx="269875" cy="268288"/>
          </a:xfrm>
          <a:prstGeom prst="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7" name="Actieknop: Introductiepagina 6">
            <a:hlinkClick r:id="rId8" action="ppaction://hlinksldjump" highlightClick="1"/>
          </p:cNvPr>
          <p:cNvSpPr/>
          <p:nvPr/>
        </p:nvSpPr>
        <p:spPr>
          <a:xfrm>
            <a:off x="6480212" y="1628800"/>
            <a:ext cx="325438" cy="269875"/>
          </a:xfrm>
          <a:prstGeom prst="actionButtonHome">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nodeType="afterEffect">
                                  <p:stCondLst>
                                    <p:cond delay="0"/>
                                  </p:stCondLst>
                                  <p:childTnLst>
                                    <p:set>
                                      <p:cBhvr>
                                        <p:cTn id="27" dur="1" fill="hold">
                                          <p:stCondLst>
                                            <p:cond delay="0"/>
                                          </p:stCondLst>
                                        </p:cTn>
                                        <p:tgtEl>
                                          <p:spTgt spid="4"/>
                                        </p:tgtEl>
                                        <p:attrNameLst>
                                          <p:attrName>style.visibility</p:attrName>
                                        </p:attrNameLst>
                                      </p:cBhvr>
                                      <p:to>
                                        <p:strVal val="visible"/>
                                      </p:to>
                                    </p:set>
                                  </p:childTnLst>
                                </p:cTn>
                              </p:par>
                            </p:childTnLst>
                          </p:cTn>
                        </p:par>
                        <p:par>
                          <p:cTn id="28" fill="hold">
                            <p:stCondLst>
                              <p:cond delay="0"/>
                            </p:stCondLst>
                            <p:childTnLst>
                              <p:par>
                                <p:cTn id="29" presetID="1" presetClass="entr" presetSubtype="0" fill="hold" grpId="0" nodeType="after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itel 1"/>
          <p:cNvSpPr>
            <a:spLocks noGrp="1"/>
          </p:cNvSpPr>
          <p:nvPr>
            <p:ph type="title"/>
          </p:nvPr>
        </p:nvSpPr>
        <p:spPr/>
        <p:txBody>
          <a:bodyPr/>
          <a:lstStyle/>
          <a:p>
            <a:r>
              <a:rPr lang="nl-BE" dirty="0" smtClean="0">
                <a:solidFill>
                  <a:srgbClr val="FFB03B"/>
                </a:solidFill>
              </a:rPr>
              <a:t>1. </a:t>
            </a:r>
            <a:r>
              <a:rPr lang="nl-BE" dirty="0" err="1" smtClean="0">
                <a:solidFill>
                  <a:srgbClr val="FFB03B"/>
                </a:solidFill>
              </a:rPr>
              <a:t>Le</a:t>
            </a:r>
            <a:r>
              <a:rPr lang="nl-BE" dirty="0" smtClean="0">
                <a:solidFill>
                  <a:srgbClr val="FFB03B"/>
                </a:solidFill>
              </a:rPr>
              <a:t> </a:t>
            </a:r>
            <a:r>
              <a:rPr lang="nl-BE" dirty="0" err="1" smtClean="0">
                <a:solidFill>
                  <a:srgbClr val="FFB03B"/>
                </a:solidFill>
              </a:rPr>
              <a:t>sapin</a:t>
            </a:r>
            <a:r>
              <a:rPr lang="nl-BE" dirty="0" smtClean="0">
                <a:solidFill>
                  <a:srgbClr val="FFB03B"/>
                </a:solidFill>
              </a:rPr>
              <a:t> de Noël (1/2)</a:t>
            </a:r>
            <a:endParaRPr lang="nl-BE" dirty="0" smtClean="0"/>
          </a:p>
        </p:txBody>
      </p:sp>
      <p:sp>
        <p:nvSpPr>
          <p:cNvPr id="3" name="Tijdelijke aanduiding voor inhoud 2"/>
          <p:cNvSpPr>
            <a:spLocks noGrp="1"/>
          </p:cNvSpPr>
          <p:nvPr>
            <p:ph idx="1"/>
          </p:nvPr>
        </p:nvSpPr>
        <p:spPr/>
        <p:txBody>
          <a:bodyPr/>
          <a:lstStyle/>
          <a:p>
            <a:pPr>
              <a:buFontTx/>
              <a:buNone/>
            </a:pPr>
            <a:r>
              <a:rPr lang="nl-BE" sz="1800" noProof="1" smtClean="0">
                <a:solidFill>
                  <a:schemeClr val="tx2"/>
                </a:solidFill>
              </a:rPr>
              <a:t>	De nos jours, le sapin est un élément incontournable de la fête de Noël. Or, cela n’a pas toujours été le cas. </a:t>
            </a:r>
          </a:p>
          <a:p>
            <a:pPr>
              <a:buFontTx/>
              <a:buNone/>
            </a:pPr>
            <a:r>
              <a:rPr lang="nl-BE" sz="1800" noProof="1" smtClean="0">
                <a:solidFill>
                  <a:schemeClr val="tx2"/>
                </a:solidFill>
              </a:rPr>
              <a:t>	</a:t>
            </a:r>
          </a:p>
          <a:p>
            <a:pPr>
              <a:buFontTx/>
              <a:buNone/>
            </a:pPr>
            <a:r>
              <a:rPr lang="nl-BE" sz="1800" noProof="1" smtClean="0">
                <a:solidFill>
                  <a:schemeClr val="tx2"/>
                </a:solidFill>
              </a:rPr>
              <a:t>	</a:t>
            </a:r>
            <a:r>
              <a:rPr lang="nl-BE" sz="1800" b="1" noProof="1" smtClean="0">
                <a:solidFill>
                  <a:schemeClr val="tx2"/>
                </a:solidFill>
              </a:rPr>
              <a:t>Réfléchissez.</a:t>
            </a:r>
          </a:p>
          <a:p>
            <a:pPr>
              <a:buFontTx/>
              <a:buNone/>
            </a:pPr>
            <a:r>
              <a:rPr lang="nl-BE" sz="1800" noProof="1" smtClean="0">
                <a:solidFill>
                  <a:schemeClr val="tx2"/>
                </a:solidFill>
              </a:rPr>
              <a:t>	Depuis quand est-ce que le sapin fait partie de la fête de Noël, d’après vous?</a:t>
            </a:r>
          </a:p>
          <a:p>
            <a:pPr>
              <a:buFontTx/>
              <a:buNone/>
            </a:pPr>
            <a:endParaRPr lang="nl-BE" sz="1800" noProof="1" smtClean="0">
              <a:solidFill>
                <a:schemeClr val="tx2"/>
              </a:solidFill>
            </a:endParaRPr>
          </a:p>
          <a:p>
            <a:pPr algn="just">
              <a:buFontTx/>
              <a:buNone/>
            </a:pPr>
            <a:r>
              <a:rPr lang="nl-BE" sz="1800" noProof="1" smtClean="0">
                <a:solidFill>
                  <a:schemeClr val="tx2"/>
                </a:solidFill>
              </a:rPr>
              <a:t>		      La coutume du sapin de Noël n’a pris son </a:t>
            </a:r>
            <a:r>
              <a:rPr lang="nl-BE" sz="1800" noProof="1" smtClean="0">
                <a:solidFill>
                  <a:srgbClr val="FFB03B"/>
                </a:solidFill>
              </a:rPr>
              <a:t>essor</a:t>
            </a:r>
            <a:r>
              <a:rPr lang="nl-BE" sz="1800" noProof="1" smtClean="0">
                <a:solidFill>
                  <a:schemeClr val="tx2"/>
                </a:solidFill>
              </a:rPr>
              <a:t> qu’</a:t>
            </a:r>
            <a:r>
              <a:rPr lang="nl-BE" sz="1800" noProof="1" smtClean="0">
                <a:solidFill>
                  <a:srgbClr val="FFB03B"/>
                </a:solidFill>
              </a:rPr>
              <a:t>au</a:t>
            </a:r>
            <a:r>
              <a:rPr lang="nl-BE" sz="1800" noProof="1" smtClean="0">
                <a:solidFill>
                  <a:schemeClr val="tx2"/>
                </a:solidFill>
              </a:rPr>
              <a:t> </a:t>
            </a:r>
            <a:r>
              <a:rPr lang="nl-BE" sz="1800" noProof="1" smtClean="0">
                <a:solidFill>
                  <a:srgbClr val="FFB03B"/>
                </a:solidFill>
              </a:rPr>
              <a:t>XIXe siècle</a:t>
            </a:r>
            <a:r>
              <a:rPr lang="nl-BE" sz="1800" noProof="1" smtClean="0">
                <a:solidFill>
                  <a:schemeClr val="tx2"/>
                </a:solidFill>
              </a:rPr>
              <a:t>. 	      Est-ce que cela veut dire qu’on ne la connaissait pas auparavant? 	      Non. Mais les avis sur la vraie histoire et la valeur symbolique de 	      cet arbre varient. Découvrons une version courante sur l’origine du 	      sapin de Noël! </a:t>
            </a:r>
          </a:p>
          <a:p>
            <a:pPr>
              <a:buFontTx/>
              <a:buNone/>
            </a:pPr>
            <a:endParaRPr lang="nl-BE" sz="1800" noProof="1" smtClean="0">
              <a:solidFill>
                <a:schemeClr val="tx2"/>
              </a:solidFill>
            </a:endParaRPr>
          </a:p>
          <a:p>
            <a:pPr>
              <a:buFontTx/>
              <a:buNone/>
            </a:pPr>
            <a:r>
              <a:rPr lang="nl-BE" sz="1800" noProof="1" smtClean="0">
                <a:solidFill>
                  <a:schemeClr val="tx2"/>
                </a:solidFill>
              </a:rPr>
              <a:t>	</a:t>
            </a:r>
          </a:p>
        </p:txBody>
      </p:sp>
      <p:sp>
        <p:nvSpPr>
          <p:cNvPr id="5" name="Gebogen PIJL-OMHOOG 4">
            <a:hlinkClick r:id="rId2" action="ppaction://hlinksldjump"/>
          </p:cNvPr>
          <p:cNvSpPr>
            <a:spLocks noChangeAspect="1"/>
          </p:cNvSpPr>
          <p:nvPr/>
        </p:nvSpPr>
        <p:spPr>
          <a:xfrm rot="16200000" flipH="1">
            <a:off x="8433594" y="6004719"/>
            <a:ext cx="195263" cy="155575"/>
          </a:xfrm>
          <a:prstGeom prst="bentUpArrow">
            <a:avLst/>
          </a:prstGeom>
          <a:solidFill>
            <a:schemeClr val="tx2"/>
          </a:solidFill>
          <a:ln w="3175">
            <a:solidFill>
              <a:srgbClr val="19191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6" name="Rechthoek 5"/>
          <p:cNvSpPr/>
          <p:nvPr/>
        </p:nvSpPr>
        <p:spPr>
          <a:xfrm>
            <a:off x="8416925" y="5949950"/>
            <a:ext cx="269875" cy="268288"/>
          </a:xfrm>
          <a:prstGeom prst="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7" name="Actieknop: Introductiepagina 6">
            <a:hlinkClick r:id="rId3" action="ppaction://hlinksldjump" highlightClick="1"/>
          </p:cNvPr>
          <p:cNvSpPr/>
          <p:nvPr/>
        </p:nvSpPr>
        <p:spPr>
          <a:xfrm>
            <a:off x="8027988" y="5949950"/>
            <a:ext cx="323850" cy="268288"/>
          </a:xfrm>
          <a:prstGeom prst="actionButtonHome">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Titel 1"/>
          <p:cNvSpPr>
            <a:spLocks noGrp="1"/>
          </p:cNvSpPr>
          <p:nvPr>
            <p:ph type="title"/>
          </p:nvPr>
        </p:nvSpPr>
        <p:spPr/>
        <p:txBody>
          <a:bodyPr/>
          <a:lstStyle/>
          <a:p>
            <a:pPr eaLnBrk="1" hangingPunct="1"/>
            <a:r>
              <a:rPr lang="nl-BE" dirty="0" smtClean="0">
                <a:solidFill>
                  <a:srgbClr val="FFB03B"/>
                </a:solidFill>
              </a:rPr>
              <a:t>1. </a:t>
            </a:r>
            <a:r>
              <a:rPr lang="nl-BE" dirty="0" err="1" smtClean="0">
                <a:solidFill>
                  <a:srgbClr val="FFB03B"/>
                </a:solidFill>
              </a:rPr>
              <a:t>Le</a:t>
            </a:r>
            <a:r>
              <a:rPr lang="nl-BE" dirty="0" smtClean="0">
                <a:solidFill>
                  <a:srgbClr val="FFB03B"/>
                </a:solidFill>
              </a:rPr>
              <a:t> </a:t>
            </a:r>
            <a:r>
              <a:rPr lang="nl-BE" dirty="0" err="1" smtClean="0">
                <a:solidFill>
                  <a:srgbClr val="FFB03B"/>
                </a:solidFill>
              </a:rPr>
              <a:t>sapin</a:t>
            </a:r>
            <a:r>
              <a:rPr lang="nl-BE" dirty="0" smtClean="0">
                <a:solidFill>
                  <a:srgbClr val="FFB03B"/>
                </a:solidFill>
              </a:rPr>
              <a:t> de Noël (2/2)</a:t>
            </a:r>
          </a:p>
        </p:txBody>
      </p:sp>
      <p:sp>
        <p:nvSpPr>
          <p:cNvPr id="14339" name="Tijdelijke aanduiding voor inhoud 2"/>
          <p:cNvSpPr>
            <a:spLocks noGrp="1"/>
          </p:cNvSpPr>
          <p:nvPr>
            <p:ph idx="1"/>
          </p:nvPr>
        </p:nvSpPr>
        <p:spPr/>
        <p:txBody>
          <a:bodyPr/>
          <a:lstStyle/>
          <a:p>
            <a:pPr eaLnBrk="1" hangingPunct="1">
              <a:buFontTx/>
              <a:buNone/>
            </a:pPr>
            <a:r>
              <a:rPr lang="nl-BE" sz="1800" noProof="1" smtClean="0">
                <a:solidFill>
                  <a:schemeClr val="tx2"/>
                </a:solidFill>
              </a:rPr>
              <a:t>	Cliquez sur ce sapin         et essayez de répondre aux questions suivantes :</a:t>
            </a:r>
          </a:p>
          <a:p>
            <a:pPr eaLnBrk="1" hangingPunct="1">
              <a:buFontTx/>
              <a:buNone/>
            </a:pPr>
            <a:endParaRPr lang="nl-BE" sz="1800" noProof="1" smtClean="0">
              <a:solidFill>
                <a:schemeClr val="tx2"/>
              </a:solidFill>
            </a:endParaRPr>
          </a:p>
          <a:p>
            <a:pPr eaLnBrk="1" hangingPunct="1">
              <a:buFontTx/>
              <a:buNone/>
            </a:pPr>
            <a:r>
              <a:rPr lang="nl-BE" sz="1800" noProof="1" smtClean="0">
                <a:solidFill>
                  <a:schemeClr val="tx2"/>
                </a:solidFill>
              </a:rPr>
              <a:t>	</a:t>
            </a:r>
          </a:p>
          <a:p>
            <a:pPr eaLnBrk="1" hangingPunct="1">
              <a:buFontTx/>
              <a:buNone/>
            </a:pPr>
            <a:r>
              <a:rPr lang="nl-BE" sz="1800" noProof="1" smtClean="0">
                <a:solidFill>
                  <a:schemeClr val="tx2"/>
                </a:solidFill>
              </a:rPr>
              <a:t>		(a) Quelles sont les </a:t>
            </a:r>
            <a:r>
              <a:rPr lang="nl-BE" sz="1800" noProof="1" smtClean="0">
                <a:solidFill>
                  <a:srgbClr val="FFB03B"/>
                </a:solidFill>
              </a:rPr>
              <a:t>différences </a:t>
            </a:r>
            <a:r>
              <a:rPr lang="nl-BE" sz="1800" noProof="1" smtClean="0">
                <a:solidFill>
                  <a:schemeClr val="tx2"/>
                </a:solidFill>
              </a:rPr>
              <a:t>les plus importantes entre le sapin de 	 Noël tel qu’on le connaît actuellement et celui des siècles 	 	 précédents? (Pensez aux décorations, à la valeur symbolique, etc.)</a:t>
            </a:r>
          </a:p>
          <a:p>
            <a:pPr eaLnBrk="1" hangingPunct="1">
              <a:buFontTx/>
              <a:buNone/>
            </a:pPr>
            <a:r>
              <a:rPr lang="nl-BE" sz="1800" noProof="1" smtClean="0">
                <a:solidFill>
                  <a:schemeClr val="tx2"/>
                </a:solidFill>
              </a:rPr>
              <a:t>      </a:t>
            </a:r>
          </a:p>
          <a:p>
            <a:pPr eaLnBrk="1" hangingPunct="1">
              <a:buFontTx/>
              <a:buNone/>
            </a:pPr>
            <a:r>
              <a:rPr lang="nl-BE" sz="1800" noProof="1" smtClean="0">
                <a:solidFill>
                  <a:schemeClr val="tx2"/>
                </a:solidFill>
              </a:rPr>
              <a:t>		(b) Quelle </a:t>
            </a:r>
            <a:r>
              <a:rPr lang="nl-BE" sz="1800" noProof="1" smtClean="0">
                <a:solidFill>
                  <a:srgbClr val="FFB03B"/>
                </a:solidFill>
              </a:rPr>
              <a:t>région de France </a:t>
            </a:r>
            <a:r>
              <a:rPr lang="nl-BE" sz="1800" noProof="1" smtClean="0">
                <a:solidFill>
                  <a:schemeClr val="tx2"/>
                </a:solidFill>
              </a:rPr>
              <a:t>a joué un rôle important dans l’histoire du 	      sapin de Noël et comment ? Situez la région en question 		      sur la carte de France insérée dans votre carnet. </a:t>
            </a:r>
          </a:p>
          <a:p>
            <a:pPr eaLnBrk="1" hangingPunct="1">
              <a:buFontTx/>
              <a:buNone/>
            </a:pPr>
            <a:endParaRPr lang="nl-BE" sz="1800" noProof="1" smtClean="0">
              <a:solidFill>
                <a:schemeClr val="tx2"/>
              </a:solidFill>
            </a:endParaRPr>
          </a:p>
          <a:p>
            <a:pPr eaLnBrk="1" hangingPunct="1">
              <a:buFontTx/>
              <a:buNone/>
            </a:pPr>
            <a:endParaRPr lang="nl-BE" dirty="0" smtClean="0"/>
          </a:p>
        </p:txBody>
      </p:sp>
      <p:sp>
        <p:nvSpPr>
          <p:cNvPr id="4" name="Gebogen PIJL-OMHOOG 3">
            <a:hlinkClick r:id="rId2" action="ppaction://hlinksldjump"/>
          </p:cNvPr>
          <p:cNvSpPr>
            <a:spLocks noChangeAspect="1"/>
          </p:cNvSpPr>
          <p:nvPr/>
        </p:nvSpPr>
        <p:spPr>
          <a:xfrm rot="16200000" flipH="1">
            <a:off x="8433594" y="6004719"/>
            <a:ext cx="195263" cy="155575"/>
          </a:xfrm>
          <a:prstGeom prst="bentUpArrow">
            <a:avLst/>
          </a:prstGeom>
          <a:solidFill>
            <a:schemeClr val="tx2"/>
          </a:solidFill>
          <a:ln w="3175">
            <a:solidFill>
              <a:srgbClr val="19191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5" name="Rechthoek 4"/>
          <p:cNvSpPr/>
          <p:nvPr/>
        </p:nvSpPr>
        <p:spPr>
          <a:xfrm>
            <a:off x="8416925" y="5949950"/>
            <a:ext cx="269875" cy="268288"/>
          </a:xfrm>
          <a:prstGeom prst="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7" name="Actieknop: Introductiepagina 6">
            <a:hlinkClick r:id="rId3" action="ppaction://hlinksldjump" highlightClick="1"/>
          </p:cNvPr>
          <p:cNvSpPr/>
          <p:nvPr/>
        </p:nvSpPr>
        <p:spPr>
          <a:xfrm>
            <a:off x="8027988" y="5949950"/>
            <a:ext cx="323850" cy="268288"/>
          </a:xfrm>
          <a:prstGeom prst="actionButtonHome">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8" name="Tree">
            <a:hlinkClick r:id="rId4"/>
          </p:cNvPr>
          <p:cNvSpPr>
            <a:spLocks noChangeAspect="1" noEditPoints="1" noChangeArrowheads="1"/>
          </p:cNvSpPr>
          <p:nvPr/>
        </p:nvSpPr>
        <p:spPr bwMode="auto">
          <a:xfrm>
            <a:off x="2915816" y="1449446"/>
            <a:ext cx="576659" cy="575398"/>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2147483647 w 21600"/>
              <a:gd name="T9" fmla="*/ 2147483647 h 21600"/>
              <a:gd name="T10" fmla="*/ 2147483647 w 21600"/>
              <a:gd name="T11" fmla="*/ 2147483647 h 21600"/>
              <a:gd name="T12" fmla="*/ 2147483647 w 21600"/>
              <a:gd name="T13" fmla="*/ 2147483647 h 21600"/>
              <a:gd name="T14" fmla="*/ 17694720 60000 65536"/>
              <a:gd name="T15" fmla="*/ 11796480 60000 65536"/>
              <a:gd name="T16" fmla="*/ 11796480 60000 65536"/>
              <a:gd name="T17" fmla="*/ 11796480 60000 65536"/>
              <a:gd name="T18" fmla="*/ 0 60000 65536"/>
              <a:gd name="T19" fmla="*/ 0 60000 65536"/>
              <a:gd name="T20" fmla="*/ 0 60000 65536"/>
              <a:gd name="T21" fmla="*/ 761 w 21600"/>
              <a:gd name="T22" fmla="*/ 22454 h 21600"/>
              <a:gd name="T23" fmla="*/ 21069 w 21600"/>
              <a:gd name="T24" fmla="*/ 28282 h 216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600" h="21600">
                <a:moveTo>
                  <a:pt x="0" y="18900"/>
                </a:moveTo>
                <a:lnTo>
                  <a:pt x="9257" y="18900"/>
                </a:lnTo>
                <a:lnTo>
                  <a:pt x="9257" y="21600"/>
                </a:lnTo>
                <a:lnTo>
                  <a:pt x="12343" y="21600"/>
                </a:lnTo>
                <a:lnTo>
                  <a:pt x="12343" y="18900"/>
                </a:lnTo>
                <a:lnTo>
                  <a:pt x="21600" y="18900"/>
                </a:lnTo>
                <a:lnTo>
                  <a:pt x="12343" y="12600"/>
                </a:lnTo>
                <a:lnTo>
                  <a:pt x="18514" y="12600"/>
                </a:lnTo>
                <a:lnTo>
                  <a:pt x="12343" y="6300"/>
                </a:lnTo>
                <a:lnTo>
                  <a:pt x="15429" y="6300"/>
                </a:lnTo>
                <a:lnTo>
                  <a:pt x="10800" y="0"/>
                </a:lnTo>
                <a:lnTo>
                  <a:pt x="6171" y="6300"/>
                </a:lnTo>
                <a:lnTo>
                  <a:pt x="9257" y="6300"/>
                </a:lnTo>
                <a:lnTo>
                  <a:pt x="3086" y="12600"/>
                </a:lnTo>
                <a:lnTo>
                  <a:pt x="9257" y="12600"/>
                </a:lnTo>
                <a:close/>
              </a:path>
            </a:pathLst>
          </a:custGeom>
          <a:solidFill>
            <a:srgbClr val="53BB0D"/>
          </a:solidFill>
          <a:ln w="9525">
            <a:solidFill>
              <a:srgbClr val="FFC000"/>
            </a:solidFill>
            <a:miter lim="800000"/>
            <a:headEnd/>
            <a:tailEnd/>
          </a:ln>
        </p:spPr>
        <p:txBody>
          <a:bodyPr/>
          <a:lstStyle/>
          <a:p>
            <a:endParaRPr lang="nl-BE"/>
          </a:p>
        </p:txBody>
      </p:sp>
      <p:pic>
        <p:nvPicPr>
          <p:cNvPr id="14" name="Afbeelding 13" descr="Afbeelding potlood"/>
          <p:cNvPicPr/>
          <p:nvPr/>
        </p:nvPicPr>
        <p:blipFill>
          <a:blip r:embed="rId5" cstate="print">
            <a:clrChange>
              <a:clrFrom>
                <a:srgbClr val="FFFFFF"/>
              </a:clrFrom>
              <a:clrTo>
                <a:srgbClr val="FFFFFF">
                  <a:alpha val="0"/>
                </a:srgbClr>
              </a:clrTo>
            </a:clrChange>
          </a:blip>
          <a:srcRect t="3458" r="32200" b="17003"/>
          <a:stretch>
            <a:fillRect/>
          </a:stretch>
        </p:blipFill>
        <p:spPr bwMode="auto">
          <a:xfrm>
            <a:off x="8351838" y="4401108"/>
            <a:ext cx="504056" cy="64807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4339">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itel 1"/>
          <p:cNvSpPr>
            <a:spLocks noGrp="1"/>
          </p:cNvSpPr>
          <p:nvPr>
            <p:ph type="title"/>
          </p:nvPr>
        </p:nvSpPr>
        <p:spPr/>
        <p:txBody>
          <a:bodyPr/>
          <a:lstStyle/>
          <a:p>
            <a:pPr eaLnBrk="1" hangingPunct="1"/>
            <a:r>
              <a:rPr lang="nl-BE" dirty="0" smtClean="0">
                <a:solidFill>
                  <a:srgbClr val="FFB03B"/>
                </a:solidFill>
              </a:rPr>
              <a:t>2. </a:t>
            </a:r>
            <a:r>
              <a:rPr lang="nl-BE" dirty="0" err="1" smtClean="0">
                <a:solidFill>
                  <a:srgbClr val="FFB03B"/>
                </a:solidFill>
              </a:rPr>
              <a:t>Le</a:t>
            </a:r>
            <a:r>
              <a:rPr lang="nl-BE" dirty="0" smtClean="0">
                <a:solidFill>
                  <a:srgbClr val="FFB03B"/>
                </a:solidFill>
              </a:rPr>
              <a:t> </a:t>
            </a:r>
            <a:r>
              <a:rPr lang="nl-BE" dirty="0" err="1" smtClean="0">
                <a:solidFill>
                  <a:srgbClr val="FFB03B"/>
                </a:solidFill>
              </a:rPr>
              <a:t>Père</a:t>
            </a:r>
            <a:r>
              <a:rPr lang="nl-BE" dirty="0" smtClean="0">
                <a:solidFill>
                  <a:srgbClr val="FFB03B"/>
                </a:solidFill>
              </a:rPr>
              <a:t> Noël (1/2)</a:t>
            </a:r>
          </a:p>
        </p:txBody>
      </p:sp>
      <p:sp>
        <p:nvSpPr>
          <p:cNvPr id="20483" name="Tijdelijke aanduiding voor inhoud 2"/>
          <p:cNvSpPr>
            <a:spLocks noGrp="1"/>
          </p:cNvSpPr>
          <p:nvPr>
            <p:ph idx="1"/>
          </p:nvPr>
        </p:nvSpPr>
        <p:spPr/>
        <p:txBody>
          <a:bodyPr/>
          <a:lstStyle/>
          <a:p>
            <a:pPr algn="just" eaLnBrk="1" hangingPunct="1">
              <a:buFontTx/>
              <a:buNone/>
            </a:pPr>
            <a:r>
              <a:rPr lang="nl-BE" sz="1800" noProof="1" smtClean="0">
                <a:solidFill>
                  <a:schemeClr val="tx2"/>
                </a:solidFill>
              </a:rPr>
              <a:t>	Ah, le Père Noël ! C’est peut-être un des hommes les plus connus dans le  monde entier. Tandis qu’en Belgique, ce sont d’ordinaire les parents qui donnent les cadeaux aux enfants pendant la fête de Noël, c’est le Père Noël qui distribue les cadeaux en France. Mais </a:t>
            </a:r>
            <a:r>
              <a:rPr lang="nl-BE" sz="1800" noProof="1" smtClean="0">
                <a:solidFill>
                  <a:srgbClr val="FFB03B"/>
                </a:solidFill>
              </a:rPr>
              <a:t>d’où vient ce personnage plaisant</a:t>
            </a:r>
            <a:r>
              <a:rPr lang="nl-BE" sz="1800" noProof="1" smtClean="0">
                <a:solidFill>
                  <a:schemeClr val="tx2"/>
                </a:solidFill>
              </a:rPr>
              <a:t>? Découvrons-le ! </a:t>
            </a:r>
          </a:p>
          <a:p>
            <a:pPr eaLnBrk="1" hangingPunct="1">
              <a:buFontTx/>
              <a:buNone/>
            </a:pPr>
            <a:endParaRPr lang="nl-BE" sz="1800" noProof="1" smtClean="0">
              <a:solidFill>
                <a:schemeClr val="tx2"/>
              </a:solidFill>
            </a:endParaRPr>
          </a:p>
          <a:p>
            <a:pPr eaLnBrk="1" hangingPunct="1">
              <a:buFontTx/>
              <a:buNone/>
            </a:pPr>
            <a:r>
              <a:rPr lang="nl-BE" sz="1800" noProof="1" smtClean="0">
                <a:solidFill>
                  <a:schemeClr val="tx2"/>
                </a:solidFill>
              </a:rPr>
              <a:t>		    À tous ceux qui préfèrent </a:t>
            </a:r>
            <a:r>
              <a:rPr lang="nl-BE" sz="1800" noProof="1" smtClean="0">
                <a:solidFill>
                  <a:srgbClr val="FFB03B"/>
                </a:solidFill>
              </a:rPr>
              <a:t>lire </a:t>
            </a:r>
            <a:r>
              <a:rPr lang="nl-BE" sz="1800" noProof="1" smtClean="0">
                <a:solidFill>
                  <a:schemeClr val="tx2"/>
                </a:solidFill>
              </a:rPr>
              <a:t>un article sur l’origine du Père Noël, 	    cliquez </a:t>
            </a:r>
            <a:r>
              <a:rPr lang="nl-BE" sz="1800" noProof="1" smtClean="0">
                <a:solidFill>
                  <a:schemeClr val="tx2"/>
                </a:solidFill>
                <a:hlinkClick r:id="rId2"/>
              </a:rPr>
              <a:t>ici</a:t>
            </a:r>
            <a:r>
              <a:rPr lang="nl-BE" sz="1800" noProof="1" smtClean="0">
                <a:solidFill>
                  <a:schemeClr val="tx2"/>
                </a:solidFill>
              </a:rPr>
              <a:t>, cherchez ensuite sur “petite histoire du père Noël”, 	    choisissez le premier résultat et lisez les deux premières 	    	    pages du pdf. </a:t>
            </a:r>
          </a:p>
          <a:p>
            <a:pPr eaLnBrk="1" hangingPunct="1">
              <a:buFontTx/>
              <a:buNone/>
            </a:pPr>
            <a:r>
              <a:rPr lang="nl-BE" sz="1800" noProof="1" smtClean="0">
                <a:solidFill>
                  <a:schemeClr val="tx2"/>
                </a:solidFill>
              </a:rPr>
              <a:t>		    À tous ceux qui préfèrent </a:t>
            </a:r>
            <a:r>
              <a:rPr lang="nl-BE" sz="1800" noProof="1" smtClean="0">
                <a:solidFill>
                  <a:srgbClr val="FFB03B"/>
                </a:solidFill>
              </a:rPr>
              <a:t>écouter</a:t>
            </a:r>
            <a:r>
              <a:rPr lang="nl-BE" sz="1800" noProof="1" smtClean="0">
                <a:solidFill>
                  <a:schemeClr val="tx2"/>
                </a:solidFill>
              </a:rPr>
              <a:t> l’histoire du Père Noël, 	    	    racontée à la chaîne </a:t>
            </a:r>
            <a:r>
              <a:rPr lang="nl-BE" sz="1800" i="1" noProof="1" smtClean="0">
                <a:solidFill>
                  <a:schemeClr val="tx2"/>
                </a:solidFill>
              </a:rPr>
              <a:t>Direct 8</a:t>
            </a:r>
            <a:r>
              <a:rPr lang="nl-BE" sz="1800" noProof="1" smtClean="0">
                <a:solidFill>
                  <a:schemeClr val="tx2"/>
                </a:solidFill>
              </a:rPr>
              <a:t>, cliquez </a:t>
            </a:r>
            <a:r>
              <a:rPr lang="nl-BE" sz="1800" noProof="1" smtClean="0">
                <a:solidFill>
                  <a:schemeClr val="tx2"/>
                </a:solidFill>
                <a:hlinkClick r:id="rId3"/>
              </a:rPr>
              <a:t>ici</a:t>
            </a:r>
            <a:r>
              <a:rPr lang="nl-BE" sz="1800" noProof="1" smtClean="0">
                <a:solidFill>
                  <a:schemeClr val="tx2"/>
                </a:solidFill>
              </a:rPr>
              <a:t>. </a:t>
            </a:r>
          </a:p>
          <a:p>
            <a:pPr eaLnBrk="1" hangingPunct="1">
              <a:buFontTx/>
              <a:buNone/>
            </a:pPr>
            <a:endParaRPr lang="nl-BE" sz="1800" noProof="1" smtClean="0">
              <a:solidFill>
                <a:schemeClr val="tx2"/>
              </a:solidFill>
            </a:endParaRPr>
          </a:p>
          <a:p>
            <a:pPr eaLnBrk="1" hangingPunct="1">
              <a:buFontTx/>
              <a:buNone/>
            </a:pPr>
            <a:endParaRPr lang="nl-BE" dirty="0" smtClean="0"/>
          </a:p>
        </p:txBody>
      </p:sp>
      <p:sp>
        <p:nvSpPr>
          <p:cNvPr id="4" name="Gebogen PIJL-OMHOOG 3">
            <a:hlinkClick r:id="rId4" action="ppaction://hlinksldjump"/>
          </p:cNvPr>
          <p:cNvSpPr>
            <a:spLocks noChangeAspect="1"/>
          </p:cNvSpPr>
          <p:nvPr/>
        </p:nvSpPr>
        <p:spPr>
          <a:xfrm rot="16200000" flipH="1">
            <a:off x="8433594" y="6004719"/>
            <a:ext cx="195263" cy="155575"/>
          </a:xfrm>
          <a:prstGeom prst="bentUpArrow">
            <a:avLst/>
          </a:prstGeom>
          <a:solidFill>
            <a:schemeClr val="tx2"/>
          </a:solidFill>
          <a:ln w="3175">
            <a:solidFill>
              <a:srgbClr val="19191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5" name="Rechthoek 4"/>
          <p:cNvSpPr/>
          <p:nvPr/>
        </p:nvSpPr>
        <p:spPr>
          <a:xfrm>
            <a:off x="8416925" y="5949950"/>
            <a:ext cx="269875" cy="268288"/>
          </a:xfrm>
          <a:prstGeom prst="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pic>
        <p:nvPicPr>
          <p:cNvPr id="12" name="Afbeelding 11" descr="http://t2.gstatic.com/images?q=tbn:ANd9GcRn1ZnH4ZAXchlaQtAZ7YjdVtexhcxzZh2nvRjFN2AMLiX6AI1K7VZwabZbKQ"/>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rot="-729053">
            <a:off x="6051550" y="576263"/>
            <a:ext cx="2709863" cy="1682750"/>
          </a:xfrm>
          <a:prstGeom prst="rect">
            <a:avLst/>
          </a:prstGeom>
          <a:noFill/>
          <a:ln w="9525">
            <a:noFill/>
            <a:miter lim="800000"/>
            <a:headEnd/>
            <a:tailEnd/>
          </a:ln>
        </p:spPr>
      </p:pic>
      <p:sp>
        <p:nvSpPr>
          <p:cNvPr id="8" name="Actieknop: Introductiepagina 7">
            <a:hlinkClick r:id="rId6" action="ppaction://hlinksldjump" highlightClick="1"/>
          </p:cNvPr>
          <p:cNvSpPr/>
          <p:nvPr/>
        </p:nvSpPr>
        <p:spPr>
          <a:xfrm>
            <a:off x="8027988" y="5949950"/>
            <a:ext cx="323850" cy="268288"/>
          </a:xfrm>
          <a:prstGeom prst="actionButtonHome">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0" presetClass="path" presetSubtype="0" accel="50000" decel="50000" fill="hold" nodeType="withEffect">
                                  <p:stCondLst>
                                    <p:cond delay="0"/>
                                  </p:stCondLst>
                                  <p:childTnLst>
                                    <p:animMotion origin="layout" path="M 0.04409 -0.13703 C 0.0526 0.08681 0.06128 0.31088 -0.02865 0.44375 C -0.11841 0.57662 -0.41563 0.62408 -0.4948 0.66088 C -0.57379 0.69723 -0.53889 0.68033 -0.50382 0.6632 " pathEditMode="relative" rAng="0" ptsTypes="aaaA">
                                      <p:cBhvr>
                                        <p:cTn id="8" dur="3000" fill="hold"/>
                                        <p:tgtEl>
                                          <p:spTgt spid="12"/>
                                        </p:tgtEl>
                                        <p:attrNameLst>
                                          <p:attrName>ppt_x</p:attrName>
                                          <p:attrName>ppt_y</p:attrName>
                                        </p:attrNameLst>
                                      </p:cBhvr>
                                      <p:rCtr x="-30000" y="41700"/>
                                    </p:animMotion>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0483">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itel 1"/>
          <p:cNvSpPr>
            <a:spLocks noGrp="1"/>
          </p:cNvSpPr>
          <p:nvPr>
            <p:ph type="title"/>
          </p:nvPr>
        </p:nvSpPr>
        <p:spPr/>
        <p:txBody>
          <a:bodyPr/>
          <a:lstStyle/>
          <a:p>
            <a:pPr eaLnBrk="1" hangingPunct="1"/>
            <a:r>
              <a:rPr lang="nl-BE" dirty="0" smtClean="0">
                <a:solidFill>
                  <a:srgbClr val="FFB03B"/>
                </a:solidFill>
              </a:rPr>
              <a:t>2. </a:t>
            </a:r>
            <a:r>
              <a:rPr lang="nl-BE" dirty="0" err="1" smtClean="0">
                <a:solidFill>
                  <a:srgbClr val="FFB03B"/>
                </a:solidFill>
              </a:rPr>
              <a:t>Le</a:t>
            </a:r>
            <a:r>
              <a:rPr lang="nl-BE" dirty="0" smtClean="0">
                <a:solidFill>
                  <a:srgbClr val="FFB03B"/>
                </a:solidFill>
              </a:rPr>
              <a:t> </a:t>
            </a:r>
            <a:r>
              <a:rPr lang="nl-BE" dirty="0" err="1" smtClean="0">
                <a:solidFill>
                  <a:srgbClr val="FFB03B"/>
                </a:solidFill>
              </a:rPr>
              <a:t>Père</a:t>
            </a:r>
            <a:r>
              <a:rPr lang="nl-BE" dirty="0" smtClean="0">
                <a:solidFill>
                  <a:srgbClr val="FFB03B"/>
                </a:solidFill>
              </a:rPr>
              <a:t> Noël (2/2)</a:t>
            </a:r>
          </a:p>
        </p:txBody>
      </p:sp>
      <p:sp>
        <p:nvSpPr>
          <p:cNvPr id="20483" name="Tijdelijke aanduiding voor inhoud 2"/>
          <p:cNvSpPr>
            <a:spLocks noGrp="1"/>
          </p:cNvSpPr>
          <p:nvPr>
            <p:ph idx="1"/>
          </p:nvPr>
        </p:nvSpPr>
        <p:spPr/>
        <p:txBody>
          <a:bodyPr/>
          <a:lstStyle/>
          <a:p>
            <a:pPr eaLnBrk="1" hangingPunct="1">
              <a:buFontTx/>
              <a:buNone/>
            </a:pPr>
            <a:r>
              <a:rPr lang="nl-BE" sz="1800" noProof="1" smtClean="0">
                <a:solidFill>
                  <a:schemeClr val="tx2"/>
                </a:solidFill>
              </a:rPr>
              <a:t>	</a:t>
            </a:r>
            <a:r>
              <a:rPr lang="nl-BE" sz="1800" b="1" noProof="1" smtClean="0">
                <a:solidFill>
                  <a:schemeClr val="tx2"/>
                </a:solidFill>
              </a:rPr>
              <a:t>Réfléchissez.</a:t>
            </a:r>
          </a:p>
          <a:p>
            <a:pPr eaLnBrk="1" hangingPunct="1">
              <a:buFontTx/>
              <a:buNone/>
            </a:pPr>
            <a:r>
              <a:rPr lang="nl-BE" sz="1800" noProof="1" smtClean="0">
                <a:solidFill>
                  <a:schemeClr val="tx2"/>
                </a:solidFill>
              </a:rPr>
              <a:t>	(a) Quelles sont les </a:t>
            </a:r>
            <a:r>
              <a:rPr lang="nl-BE" sz="1800" noProof="1" smtClean="0">
                <a:solidFill>
                  <a:srgbClr val="FFB03B"/>
                </a:solidFill>
              </a:rPr>
              <a:t>différentes étapes </a:t>
            </a:r>
            <a:r>
              <a:rPr lang="nl-BE" sz="1800" noProof="1" smtClean="0">
                <a:solidFill>
                  <a:schemeClr val="tx2"/>
                </a:solidFill>
              </a:rPr>
              <a:t>les plus importantes </a:t>
            </a:r>
            <a:r>
              <a:rPr lang="nl-BE" sz="1800" noProof="1" smtClean="0">
                <a:solidFill>
                  <a:srgbClr val="FFB03B"/>
                </a:solidFill>
              </a:rPr>
              <a:t>dans l’histoire </a:t>
            </a:r>
            <a:r>
              <a:rPr lang="nl-BE" sz="1800" noProof="1" smtClean="0">
                <a:solidFill>
                  <a:schemeClr val="tx2"/>
                </a:solidFill>
              </a:rPr>
              <a:t>du Père Noël?</a:t>
            </a:r>
          </a:p>
          <a:p>
            <a:pPr eaLnBrk="1" hangingPunct="1">
              <a:buFontTx/>
              <a:buNone/>
            </a:pPr>
            <a:r>
              <a:rPr lang="nl-BE" sz="1800" noProof="1" smtClean="0">
                <a:solidFill>
                  <a:schemeClr val="tx2"/>
                </a:solidFill>
              </a:rPr>
              <a:t>	</a:t>
            </a:r>
          </a:p>
          <a:p>
            <a:pPr eaLnBrk="1" hangingPunct="1">
              <a:buFontTx/>
              <a:buNone/>
            </a:pPr>
            <a:r>
              <a:rPr lang="nl-BE" sz="1800" noProof="1" smtClean="0">
                <a:solidFill>
                  <a:schemeClr val="tx2"/>
                </a:solidFill>
              </a:rPr>
              <a:t>	(b) Est-ce que vous préférez que les </a:t>
            </a:r>
            <a:r>
              <a:rPr lang="nl-BE" sz="1800" noProof="1" smtClean="0">
                <a:solidFill>
                  <a:srgbClr val="FFB03B"/>
                </a:solidFill>
              </a:rPr>
              <a:t>parents </a:t>
            </a:r>
            <a:r>
              <a:rPr lang="nl-BE" sz="1800" noProof="1" smtClean="0">
                <a:solidFill>
                  <a:schemeClr val="tx2"/>
                </a:solidFill>
              </a:rPr>
              <a:t>donnent les cadeaux aux enfants ou est-ce qu’il vaut mieux que le </a:t>
            </a:r>
            <a:r>
              <a:rPr lang="nl-BE" sz="1800" noProof="1" smtClean="0">
                <a:solidFill>
                  <a:srgbClr val="FFB03B"/>
                </a:solidFill>
              </a:rPr>
              <a:t>Père Noël </a:t>
            </a:r>
            <a:r>
              <a:rPr lang="nl-BE" sz="1800" noProof="1" smtClean="0">
                <a:solidFill>
                  <a:schemeClr val="tx2"/>
                </a:solidFill>
              </a:rPr>
              <a:t>le fasse?  Expliquez! </a:t>
            </a:r>
          </a:p>
          <a:p>
            <a:pPr eaLnBrk="1" hangingPunct="1">
              <a:buFontTx/>
              <a:buNone/>
            </a:pPr>
            <a:endParaRPr lang="nl-BE" dirty="0" smtClean="0"/>
          </a:p>
        </p:txBody>
      </p:sp>
      <p:sp>
        <p:nvSpPr>
          <p:cNvPr id="4" name="Gebogen PIJL-OMHOOG 3">
            <a:hlinkClick r:id="rId2" action="ppaction://hlinksldjump"/>
          </p:cNvPr>
          <p:cNvSpPr>
            <a:spLocks noChangeAspect="1"/>
          </p:cNvSpPr>
          <p:nvPr/>
        </p:nvSpPr>
        <p:spPr>
          <a:xfrm rot="16200000" flipH="1">
            <a:off x="8433594" y="6004719"/>
            <a:ext cx="195263" cy="155575"/>
          </a:xfrm>
          <a:prstGeom prst="bentUpArrow">
            <a:avLst/>
          </a:prstGeom>
          <a:solidFill>
            <a:schemeClr val="tx2"/>
          </a:solidFill>
          <a:ln w="3175">
            <a:solidFill>
              <a:srgbClr val="19191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5" name="Rechthoek 4"/>
          <p:cNvSpPr/>
          <p:nvPr/>
        </p:nvSpPr>
        <p:spPr>
          <a:xfrm>
            <a:off x="8416925" y="5949950"/>
            <a:ext cx="269875" cy="268288"/>
          </a:xfrm>
          <a:prstGeom prst="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10" name="Actieknop: Introductiepagina 9">
            <a:hlinkClick r:id="rId3" action="ppaction://hlinksldjump" highlightClick="1"/>
          </p:cNvPr>
          <p:cNvSpPr/>
          <p:nvPr/>
        </p:nvSpPr>
        <p:spPr>
          <a:xfrm>
            <a:off x="8027988" y="5949950"/>
            <a:ext cx="323850" cy="268288"/>
          </a:xfrm>
          <a:prstGeom prst="actionButtonHome">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pic>
        <p:nvPicPr>
          <p:cNvPr id="14" name="Afbeelding 13" descr="Afbeelding potlood"/>
          <p:cNvPicPr/>
          <p:nvPr/>
        </p:nvPicPr>
        <p:blipFill>
          <a:blip r:embed="rId4" cstate="print">
            <a:clrChange>
              <a:clrFrom>
                <a:srgbClr val="FFFFFF"/>
              </a:clrFrom>
              <a:clrTo>
                <a:srgbClr val="FFFFFF">
                  <a:alpha val="0"/>
                </a:srgbClr>
              </a:clrTo>
            </a:clrChange>
          </a:blip>
          <a:srcRect t="3458" r="32200" b="17003"/>
          <a:stretch>
            <a:fillRect/>
          </a:stretch>
        </p:blipFill>
        <p:spPr bwMode="auto">
          <a:xfrm>
            <a:off x="7912869" y="3501008"/>
            <a:ext cx="504056" cy="64807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48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Titel 1"/>
          <p:cNvSpPr>
            <a:spLocks noGrp="1"/>
          </p:cNvSpPr>
          <p:nvPr>
            <p:ph type="title"/>
          </p:nvPr>
        </p:nvSpPr>
        <p:spPr/>
        <p:txBody>
          <a:bodyPr/>
          <a:lstStyle/>
          <a:p>
            <a:pPr eaLnBrk="1" hangingPunct="1"/>
            <a:r>
              <a:rPr lang="nl-BE" smtClean="0">
                <a:solidFill>
                  <a:srgbClr val="FFB03B"/>
                </a:solidFill>
              </a:rPr>
              <a:t>Aperçu</a:t>
            </a:r>
          </a:p>
        </p:txBody>
      </p:sp>
      <p:sp>
        <p:nvSpPr>
          <p:cNvPr id="4099" name="Tijdelijke aanduiding voor inhoud 2"/>
          <p:cNvSpPr>
            <a:spLocks noGrp="1"/>
          </p:cNvSpPr>
          <p:nvPr>
            <p:ph idx="1"/>
          </p:nvPr>
        </p:nvSpPr>
        <p:spPr/>
        <p:txBody>
          <a:bodyPr/>
          <a:lstStyle/>
          <a:p>
            <a:pPr marL="1439863" eaLnBrk="1" hangingPunct="1"/>
            <a:endParaRPr lang="fr-FR" sz="1600" dirty="0" smtClean="0">
              <a:solidFill>
                <a:schemeClr val="tx2"/>
              </a:solidFill>
              <a:hlinkClick r:id="rId2" action="ppaction://hlinksldjump"/>
            </a:endParaRPr>
          </a:p>
          <a:p>
            <a:pPr marL="1668463" indent="-571500" eaLnBrk="1" hangingPunct="1">
              <a:buClr>
                <a:srgbClr val="FFC000"/>
              </a:buClr>
              <a:buAutoNum type="romanUcPeriod"/>
            </a:pPr>
            <a:r>
              <a:rPr lang="fr-FR" sz="2800" u="sng" dirty="0" smtClean="0">
                <a:solidFill>
                  <a:schemeClr val="tx2"/>
                </a:solidFill>
                <a:hlinkClick r:id="rId2" action="ppaction://hlinksldjump"/>
              </a:rPr>
              <a:t>Introduction</a:t>
            </a:r>
            <a:endParaRPr lang="fr-FR" sz="2800" u="sng" dirty="0" smtClean="0">
              <a:solidFill>
                <a:schemeClr val="tx2"/>
              </a:solidFill>
            </a:endParaRPr>
          </a:p>
          <a:p>
            <a:pPr marL="1668463" indent="-571500" eaLnBrk="1" hangingPunct="1">
              <a:buClr>
                <a:srgbClr val="FFC000"/>
              </a:buClr>
              <a:buAutoNum type="romanUcPeriod"/>
            </a:pPr>
            <a:r>
              <a:rPr lang="fr-FR" sz="2800" dirty="0" smtClean="0">
                <a:solidFill>
                  <a:schemeClr val="tx2"/>
                </a:solidFill>
                <a:hlinkClick r:id="rId3" action="ppaction://hlinksldjump"/>
              </a:rPr>
              <a:t>Tâche</a:t>
            </a:r>
            <a:endParaRPr lang="fr-FR" sz="2800" dirty="0" smtClean="0">
              <a:solidFill>
                <a:schemeClr val="tx2"/>
              </a:solidFill>
            </a:endParaRPr>
          </a:p>
          <a:p>
            <a:pPr marL="1668463" indent="-571500" eaLnBrk="1" hangingPunct="1">
              <a:buClr>
                <a:srgbClr val="FFC000"/>
              </a:buClr>
              <a:buAutoNum type="romanUcPeriod"/>
            </a:pPr>
            <a:r>
              <a:rPr lang="fr-FR" sz="2800" dirty="0" smtClean="0">
                <a:solidFill>
                  <a:schemeClr val="tx2"/>
                </a:solidFill>
                <a:hlinkClick r:id="rId4" action="ppaction://hlinksldjump"/>
              </a:rPr>
              <a:t>Processus</a:t>
            </a:r>
            <a:endParaRPr lang="fr-FR" sz="2800" dirty="0" smtClean="0">
              <a:solidFill>
                <a:schemeClr val="tx2"/>
              </a:solidFill>
            </a:endParaRPr>
          </a:p>
          <a:p>
            <a:pPr marL="1668463" indent="-571500" eaLnBrk="1" hangingPunct="1">
              <a:buClr>
                <a:srgbClr val="FFC000"/>
              </a:buClr>
              <a:buAutoNum type="romanUcPeriod"/>
            </a:pPr>
            <a:r>
              <a:rPr lang="fr-FR" sz="2800" dirty="0" smtClean="0">
                <a:solidFill>
                  <a:schemeClr val="tx2"/>
                </a:solidFill>
                <a:hlinkClick r:id="rId5" action="ppaction://hlinksldjump"/>
              </a:rPr>
              <a:t>Ressources</a:t>
            </a:r>
            <a:endParaRPr lang="fr-FR" sz="2800" dirty="0" smtClean="0">
              <a:solidFill>
                <a:schemeClr val="tx2"/>
              </a:solidFill>
            </a:endParaRPr>
          </a:p>
          <a:p>
            <a:pPr marL="1668463" indent="-571500" eaLnBrk="1" hangingPunct="1">
              <a:buClr>
                <a:srgbClr val="FFC000"/>
              </a:buClr>
              <a:buAutoNum type="romanUcPeriod"/>
            </a:pPr>
            <a:r>
              <a:rPr lang="fr-FR" sz="2800" dirty="0" smtClean="0">
                <a:solidFill>
                  <a:schemeClr val="tx2"/>
                </a:solidFill>
                <a:hlinkClick r:id="rId6" action="ppaction://hlinksldjump"/>
              </a:rPr>
              <a:t>Conclusion</a:t>
            </a:r>
            <a:endParaRPr lang="fr-FR" sz="2800" dirty="0" smtClean="0">
              <a:solidFill>
                <a:schemeClr val="tx2"/>
              </a:solidFill>
            </a:endParaRPr>
          </a:p>
          <a:p>
            <a:pPr marL="1668463" indent="-571500" eaLnBrk="1" hangingPunct="1">
              <a:buClr>
                <a:srgbClr val="FFC000"/>
              </a:buClr>
              <a:buAutoNum type="romanUcPeriod"/>
            </a:pPr>
            <a:r>
              <a:rPr lang="fr-FR" sz="2800" dirty="0" smtClean="0">
                <a:solidFill>
                  <a:schemeClr val="tx2"/>
                </a:solidFill>
                <a:hlinkClick r:id="rId7" action="ppaction://hlinksldjump"/>
              </a:rPr>
              <a:t>Évaluation</a:t>
            </a:r>
            <a:endParaRPr lang="fr-FR" sz="2800" dirty="0" smtClean="0">
              <a:solidFill>
                <a:schemeClr val="tx2"/>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itel 1"/>
          <p:cNvSpPr>
            <a:spLocks noGrp="1"/>
          </p:cNvSpPr>
          <p:nvPr>
            <p:ph type="title"/>
          </p:nvPr>
        </p:nvSpPr>
        <p:spPr/>
        <p:txBody>
          <a:bodyPr/>
          <a:lstStyle/>
          <a:p>
            <a:pPr eaLnBrk="1" hangingPunct="1"/>
            <a:r>
              <a:rPr lang="nl-BE" smtClean="0">
                <a:solidFill>
                  <a:srgbClr val="FFB03B"/>
                </a:solidFill>
              </a:rPr>
              <a:t>3. Les santons de Provence (1/2)</a:t>
            </a:r>
          </a:p>
        </p:txBody>
      </p:sp>
      <p:sp>
        <p:nvSpPr>
          <p:cNvPr id="14339" name="Tijdelijke aanduiding voor inhoud 2"/>
          <p:cNvSpPr>
            <a:spLocks noGrp="1"/>
          </p:cNvSpPr>
          <p:nvPr>
            <p:ph idx="1"/>
          </p:nvPr>
        </p:nvSpPr>
        <p:spPr/>
        <p:txBody>
          <a:bodyPr/>
          <a:lstStyle/>
          <a:p>
            <a:pPr algn="just" eaLnBrk="1" hangingPunct="1">
              <a:buFontTx/>
              <a:buNone/>
            </a:pPr>
            <a:r>
              <a:rPr lang="nl-BE" sz="1800" noProof="1" smtClean="0">
                <a:solidFill>
                  <a:schemeClr val="tx2"/>
                </a:solidFill>
              </a:rPr>
              <a:t>	Un autre aspect indispensable de la fête de Noël est </a:t>
            </a:r>
            <a:r>
              <a:rPr lang="nl-BE" sz="1800" noProof="1" smtClean="0">
                <a:solidFill>
                  <a:srgbClr val="FFB03B"/>
                </a:solidFill>
              </a:rPr>
              <a:t>la crèche </a:t>
            </a:r>
            <a:r>
              <a:rPr lang="nl-BE" sz="1800" noProof="1" smtClean="0">
                <a:solidFill>
                  <a:schemeClr val="tx2"/>
                </a:solidFill>
              </a:rPr>
              <a:t>qu’on met, d’habitude, au pied du sapin. </a:t>
            </a:r>
          </a:p>
          <a:p>
            <a:pPr algn="just" eaLnBrk="1" hangingPunct="1">
              <a:buFontTx/>
              <a:buNone/>
            </a:pPr>
            <a:endParaRPr lang="nl-BE" sz="1800" noProof="1" smtClean="0">
              <a:solidFill>
                <a:schemeClr val="tx2"/>
              </a:solidFill>
            </a:endParaRPr>
          </a:p>
          <a:p>
            <a:pPr algn="just" eaLnBrk="1" hangingPunct="1">
              <a:buFontTx/>
              <a:buNone/>
            </a:pPr>
            <a:r>
              <a:rPr lang="nl-BE" sz="1800" noProof="1" smtClean="0">
                <a:solidFill>
                  <a:schemeClr val="tx2"/>
                </a:solidFill>
              </a:rPr>
              <a:t>	</a:t>
            </a:r>
            <a:r>
              <a:rPr lang="nl-BE" sz="1800" b="1" noProof="1" smtClean="0">
                <a:solidFill>
                  <a:schemeClr val="tx2"/>
                </a:solidFill>
              </a:rPr>
              <a:t>Réfléchissez.</a:t>
            </a:r>
          </a:p>
          <a:p>
            <a:pPr algn="just" eaLnBrk="1" hangingPunct="1">
              <a:buFontTx/>
              <a:buNone/>
            </a:pPr>
            <a:r>
              <a:rPr lang="nl-BE" sz="1800" noProof="1" smtClean="0">
                <a:solidFill>
                  <a:schemeClr val="tx2"/>
                </a:solidFill>
              </a:rPr>
              <a:t>	Quels personnages met-on normalement dans la crèche de Noël? </a:t>
            </a:r>
          </a:p>
          <a:p>
            <a:pPr algn="just" eaLnBrk="1" hangingPunct="1">
              <a:buFontTx/>
              <a:buNone/>
            </a:pPr>
            <a:endParaRPr lang="nl-BE" sz="1800" noProof="1" smtClean="0">
              <a:solidFill>
                <a:schemeClr val="tx2"/>
              </a:solidFill>
            </a:endParaRPr>
          </a:p>
          <a:p>
            <a:pPr algn="just" eaLnBrk="1" hangingPunct="1">
              <a:buFontTx/>
              <a:buNone/>
            </a:pPr>
            <a:r>
              <a:rPr lang="nl-BE" sz="1800" noProof="1" smtClean="0">
                <a:solidFill>
                  <a:schemeClr val="tx2"/>
                </a:solidFill>
              </a:rPr>
              <a:t>		   En Provence, la crèche de Noël occupe une place plus 	   	   importante qu’ailleurs et cela grâce aux </a:t>
            </a:r>
            <a:r>
              <a:rPr lang="nl-BE" sz="1800" noProof="1" smtClean="0">
                <a:solidFill>
                  <a:srgbClr val="FFB03B"/>
                </a:solidFill>
              </a:rPr>
              <a:t>santons. </a:t>
            </a:r>
            <a:r>
              <a:rPr lang="nl-BE" sz="1800" noProof="1" smtClean="0">
                <a:solidFill>
                  <a:schemeClr val="tx2"/>
                </a:solidFill>
              </a:rPr>
              <a:t>Qu’est-ce 	   	   qu’un santon? Cliquez sur la crèche de Noël et découvrez-le!  </a:t>
            </a:r>
          </a:p>
          <a:p>
            <a:pPr eaLnBrk="1" hangingPunct="1">
              <a:buFontTx/>
              <a:buNone/>
            </a:pPr>
            <a:r>
              <a:rPr lang="nl-BE" sz="1800" noProof="1" smtClean="0">
                <a:solidFill>
                  <a:schemeClr val="tx2"/>
                </a:solidFill>
              </a:rPr>
              <a:t>		</a:t>
            </a:r>
          </a:p>
          <a:p>
            <a:pPr eaLnBrk="1" hangingPunct="1">
              <a:buFontTx/>
              <a:buNone/>
            </a:pPr>
            <a:endParaRPr lang="nl-BE" dirty="0" smtClean="0"/>
          </a:p>
        </p:txBody>
      </p:sp>
      <p:sp>
        <p:nvSpPr>
          <p:cNvPr id="4" name="Gebogen PIJL-OMHOOG 3">
            <a:hlinkClick r:id="rId2" action="ppaction://hlinksldjump"/>
          </p:cNvPr>
          <p:cNvSpPr>
            <a:spLocks noChangeAspect="1"/>
          </p:cNvSpPr>
          <p:nvPr/>
        </p:nvSpPr>
        <p:spPr>
          <a:xfrm rot="16200000" flipH="1">
            <a:off x="8433594" y="6004719"/>
            <a:ext cx="195263" cy="155575"/>
          </a:xfrm>
          <a:prstGeom prst="bentUpArrow">
            <a:avLst/>
          </a:prstGeom>
          <a:solidFill>
            <a:schemeClr val="tx2"/>
          </a:solidFill>
          <a:ln w="3175">
            <a:solidFill>
              <a:srgbClr val="19191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5" name="Rechthoek 4"/>
          <p:cNvSpPr/>
          <p:nvPr/>
        </p:nvSpPr>
        <p:spPr>
          <a:xfrm>
            <a:off x="8416925" y="5949950"/>
            <a:ext cx="269875" cy="268288"/>
          </a:xfrm>
          <a:prstGeom prst="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9" name="Actieknop: Introductiepagina 8">
            <a:hlinkClick r:id="rId3" action="ppaction://hlinksldjump" highlightClick="1"/>
          </p:cNvPr>
          <p:cNvSpPr/>
          <p:nvPr/>
        </p:nvSpPr>
        <p:spPr>
          <a:xfrm>
            <a:off x="8027988" y="5949950"/>
            <a:ext cx="323850" cy="268288"/>
          </a:xfrm>
          <a:prstGeom prst="actionButtonHome">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pic>
        <p:nvPicPr>
          <p:cNvPr id="12" name="Afbeelding 11" descr="Afbeelding potlood"/>
          <p:cNvPicPr/>
          <p:nvPr/>
        </p:nvPicPr>
        <p:blipFill>
          <a:blip r:embed="rId4" cstate="print">
            <a:clrChange>
              <a:clrFrom>
                <a:srgbClr val="FFFFFF"/>
              </a:clrFrom>
              <a:clrTo>
                <a:srgbClr val="FFFFFF">
                  <a:alpha val="0"/>
                </a:srgbClr>
              </a:clrTo>
            </a:clrChange>
          </a:blip>
          <a:srcRect t="3458" r="32200" b="17003"/>
          <a:stretch>
            <a:fillRect/>
          </a:stretch>
        </p:blipFill>
        <p:spPr bwMode="auto">
          <a:xfrm>
            <a:off x="7740352" y="2600908"/>
            <a:ext cx="504056" cy="648072"/>
          </a:xfrm>
          <a:prstGeom prst="rect">
            <a:avLst/>
          </a:prstGeom>
          <a:noFill/>
          <a:ln w="9525">
            <a:noFill/>
            <a:miter lim="800000"/>
            <a:headEnd/>
            <a:tailEnd/>
          </a:ln>
        </p:spPr>
      </p:pic>
      <p:pic>
        <p:nvPicPr>
          <p:cNvPr id="14" name="Afbeelding 13" descr="http://www.engeltjesendraken.nl/images/large/lipu_speelhuisje_kerststal_lrg.jpg">
            <a:hlinkClick r:id="rId5"/>
          </p:cNvPr>
          <p:cNvPicPr>
            <a:picLocks noChangeAspect="1"/>
          </p:cNvPicPr>
          <p:nvPr/>
        </p:nvPicPr>
        <p:blipFill>
          <a:blip r:embed="rId6" cstate="print">
            <a:clrChange>
              <a:clrFrom>
                <a:srgbClr val="FFFFFF"/>
              </a:clrFrom>
              <a:clrTo>
                <a:srgbClr val="FFFFFF">
                  <a:alpha val="0"/>
                </a:srgbClr>
              </a:clrTo>
            </a:clrChange>
          </a:blip>
          <a:srcRect t="20000" b="20645"/>
          <a:stretch>
            <a:fillRect/>
          </a:stretch>
        </p:blipFill>
        <p:spPr bwMode="auto">
          <a:xfrm>
            <a:off x="1763688" y="5796670"/>
            <a:ext cx="2016224" cy="119672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33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339">
                                            <p:txEl>
                                              <p:pRg st="5" end="5"/>
                                            </p:txEl>
                                          </p:spTgt>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1000"/>
                            </p:stCondLst>
                            <p:childTnLst>
                              <p:par>
                                <p:cTn id="23" presetID="1" presetClass="entr" presetSubtype="0"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Titel 1"/>
          <p:cNvSpPr>
            <a:spLocks noGrp="1"/>
          </p:cNvSpPr>
          <p:nvPr>
            <p:ph type="title"/>
          </p:nvPr>
        </p:nvSpPr>
        <p:spPr/>
        <p:txBody>
          <a:bodyPr/>
          <a:lstStyle/>
          <a:p>
            <a:pPr eaLnBrk="1" hangingPunct="1"/>
            <a:r>
              <a:rPr lang="nl-BE" smtClean="0">
                <a:solidFill>
                  <a:srgbClr val="FFB03B"/>
                </a:solidFill>
              </a:rPr>
              <a:t>3. Les santons de Provence (2/2)</a:t>
            </a:r>
          </a:p>
        </p:txBody>
      </p:sp>
      <p:sp>
        <p:nvSpPr>
          <p:cNvPr id="14339" name="Tijdelijke aanduiding voor inhoud 2"/>
          <p:cNvSpPr>
            <a:spLocks noGrp="1"/>
          </p:cNvSpPr>
          <p:nvPr>
            <p:ph idx="1"/>
          </p:nvPr>
        </p:nvSpPr>
        <p:spPr/>
        <p:txBody>
          <a:bodyPr/>
          <a:lstStyle/>
          <a:p>
            <a:pPr eaLnBrk="1" hangingPunct="1">
              <a:buFontTx/>
              <a:buNone/>
            </a:pPr>
            <a:r>
              <a:rPr lang="nl-BE" sz="1800" noProof="1" smtClean="0">
                <a:solidFill>
                  <a:schemeClr val="tx2"/>
                </a:solidFill>
              </a:rPr>
              <a:t>	Donnons la parole à un </a:t>
            </a:r>
            <a:r>
              <a:rPr lang="nl-BE" sz="1800" noProof="1" smtClean="0">
                <a:solidFill>
                  <a:srgbClr val="FFB03B"/>
                </a:solidFill>
              </a:rPr>
              <a:t>vrai santonnier</a:t>
            </a:r>
            <a:r>
              <a:rPr lang="nl-BE" sz="1800" noProof="1" smtClean="0">
                <a:solidFill>
                  <a:schemeClr val="tx2"/>
                </a:solidFill>
              </a:rPr>
              <a:t>! Cliquez sur le lien ci-dessous et regardez le reportage de 1’19’’ à 3’42’’. 	</a:t>
            </a:r>
          </a:p>
          <a:p>
            <a:pPr eaLnBrk="1" hangingPunct="1">
              <a:buFontTx/>
              <a:buNone/>
            </a:pPr>
            <a:r>
              <a:rPr lang="nl-BE" sz="1800" noProof="1" smtClean="0">
                <a:solidFill>
                  <a:schemeClr val="tx2"/>
                </a:solidFill>
              </a:rPr>
              <a:t>	</a:t>
            </a:r>
            <a:endParaRPr lang="nl-BE" sz="1800" noProof="1" smtClean="0">
              <a:solidFill>
                <a:schemeClr val="bg1"/>
              </a:solidFill>
            </a:endParaRPr>
          </a:p>
          <a:p>
            <a:pPr algn="ctr" eaLnBrk="1" hangingPunct="1">
              <a:buFontTx/>
              <a:buNone/>
            </a:pPr>
            <a:r>
              <a:rPr lang="nl-BE" sz="1800" noProof="1" smtClean="0">
                <a:solidFill>
                  <a:schemeClr val="bg1"/>
                </a:solidFill>
                <a:hlinkClick r:id="rId2"/>
              </a:rPr>
              <a:t>Le santonnier d'Aix-en-Provence</a:t>
            </a:r>
            <a:endParaRPr lang="nl-BE" sz="1800" noProof="1" smtClean="0">
              <a:solidFill>
                <a:schemeClr val="bg1"/>
              </a:solidFill>
            </a:endParaRPr>
          </a:p>
          <a:p>
            <a:pPr algn="ctr" eaLnBrk="1" hangingPunct="1">
              <a:buFontTx/>
              <a:buNone/>
            </a:pPr>
            <a:endParaRPr lang="nl-BE" sz="1800" noProof="1" smtClean="0">
              <a:solidFill>
                <a:schemeClr val="tx2"/>
              </a:solidFill>
            </a:endParaRPr>
          </a:p>
          <a:p>
            <a:pPr eaLnBrk="1" hangingPunct="1">
              <a:buNone/>
            </a:pPr>
            <a:r>
              <a:rPr lang="nl-BE" sz="1800" noProof="1" smtClean="0">
                <a:solidFill>
                  <a:schemeClr val="tx2"/>
                </a:solidFill>
              </a:rPr>
              <a:t>		</a:t>
            </a:r>
            <a:r>
              <a:rPr lang="nl-BE" sz="1800" b="1" noProof="1" smtClean="0">
                <a:solidFill>
                  <a:schemeClr val="tx2"/>
                </a:solidFill>
              </a:rPr>
              <a:t>Réfléchissez. </a:t>
            </a:r>
            <a:r>
              <a:rPr lang="nl-BE" dirty="0" smtClean="0"/>
              <a:t>	</a:t>
            </a:r>
          </a:p>
          <a:p>
            <a:pPr eaLnBrk="1" hangingPunct="1">
              <a:buFontTx/>
              <a:buNone/>
            </a:pPr>
            <a:r>
              <a:rPr lang="nl-BE" sz="1800" noProof="1" smtClean="0">
                <a:solidFill>
                  <a:schemeClr val="tx2"/>
                </a:solidFill>
              </a:rPr>
              <a:t>		(a) Qu’est-ce qui est si particulier à la crèche de Noël telle qu’on la 	trouve en Provence? </a:t>
            </a:r>
          </a:p>
          <a:p>
            <a:pPr eaLnBrk="1" hangingPunct="1">
              <a:buFontTx/>
              <a:buNone/>
            </a:pPr>
            <a:r>
              <a:rPr lang="nl-BE" sz="1800" noProof="1" smtClean="0">
                <a:solidFill>
                  <a:schemeClr val="tx2"/>
                </a:solidFill>
              </a:rPr>
              <a:t>		(b) Et quelle est l’histoire derrière cette coutume ?</a:t>
            </a:r>
          </a:p>
          <a:p>
            <a:pPr eaLnBrk="1" hangingPunct="1">
              <a:buFontTx/>
              <a:buNone/>
            </a:pPr>
            <a:endParaRPr lang="nl-BE" sz="1800" dirty="0" smtClean="0"/>
          </a:p>
          <a:p>
            <a:pPr eaLnBrk="1" hangingPunct="1">
              <a:buFontTx/>
              <a:buNone/>
            </a:pPr>
            <a:r>
              <a:rPr lang="nl-BE" sz="1800" dirty="0" smtClean="0"/>
              <a:t>	</a:t>
            </a:r>
            <a:r>
              <a:rPr lang="nl-BE" dirty="0" smtClean="0"/>
              <a:t>	</a:t>
            </a:r>
          </a:p>
          <a:p>
            <a:pPr eaLnBrk="1" hangingPunct="1">
              <a:buFontTx/>
              <a:buNone/>
            </a:pPr>
            <a:endParaRPr lang="nl-BE" dirty="0" smtClean="0"/>
          </a:p>
          <a:p>
            <a:pPr eaLnBrk="1" hangingPunct="1">
              <a:buFontTx/>
              <a:buNone/>
            </a:pPr>
            <a:endParaRPr lang="nl-BE" dirty="0" smtClean="0"/>
          </a:p>
        </p:txBody>
      </p:sp>
      <p:sp>
        <p:nvSpPr>
          <p:cNvPr id="4" name="Gebogen PIJL-OMHOOG 3">
            <a:hlinkClick r:id="rId3" action="ppaction://hlinksldjump"/>
          </p:cNvPr>
          <p:cNvSpPr>
            <a:spLocks noChangeAspect="1"/>
          </p:cNvSpPr>
          <p:nvPr/>
        </p:nvSpPr>
        <p:spPr>
          <a:xfrm rot="16200000" flipH="1">
            <a:off x="8433594" y="6004719"/>
            <a:ext cx="195263" cy="155575"/>
          </a:xfrm>
          <a:prstGeom prst="bentUpArrow">
            <a:avLst/>
          </a:prstGeom>
          <a:solidFill>
            <a:schemeClr val="tx2"/>
          </a:solidFill>
          <a:ln w="3175">
            <a:solidFill>
              <a:srgbClr val="19191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5" name="Rechthoek 4"/>
          <p:cNvSpPr/>
          <p:nvPr/>
        </p:nvSpPr>
        <p:spPr>
          <a:xfrm>
            <a:off x="8416925" y="5949950"/>
            <a:ext cx="269875" cy="268288"/>
          </a:xfrm>
          <a:prstGeom prst="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23559" name="Rechthoek 8"/>
          <p:cNvSpPr>
            <a:spLocks noChangeArrowheads="1"/>
          </p:cNvSpPr>
          <p:nvPr/>
        </p:nvSpPr>
        <p:spPr bwMode="auto">
          <a:xfrm>
            <a:off x="2286000" y="3789363"/>
            <a:ext cx="4572000" cy="1200150"/>
          </a:xfrm>
          <a:prstGeom prst="rect">
            <a:avLst/>
          </a:prstGeom>
          <a:noFill/>
          <a:ln w="9525">
            <a:noFill/>
            <a:miter lim="800000"/>
            <a:headEnd/>
            <a:tailEnd/>
          </a:ln>
        </p:spPr>
        <p:txBody>
          <a:bodyPr>
            <a:spAutoFit/>
          </a:bodyPr>
          <a:lstStyle/>
          <a:p>
            <a:endParaRPr lang="nl-BE">
              <a:hlinkClick r:id="rId2"/>
            </a:endParaRPr>
          </a:p>
          <a:p>
            <a:endParaRPr lang="nl-BE">
              <a:hlinkClick r:id="rId2"/>
            </a:endParaRPr>
          </a:p>
          <a:p>
            <a:endParaRPr lang="nl-BE">
              <a:hlinkClick r:id="rId2"/>
            </a:endParaRPr>
          </a:p>
          <a:p>
            <a:endParaRPr lang="nl-BE">
              <a:hlinkClick r:id="rId2"/>
            </a:endParaRPr>
          </a:p>
        </p:txBody>
      </p:sp>
      <p:sp>
        <p:nvSpPr>
          <p:cNvPr id="9" name="Actieknop: Introductiepagina 8">
            <a:hlinkClick r:id="rId4" action="ppaction://hlinksldjump" highlightClick="1"/>
          </p:cNvPr>
          <p:cNvSpPr/>
          <p:nvPr/>
        </p:nvSpPr>
        <p:spPr>
          <a:xfrm>
            <a:off x="8027988" y="5949950"/>
            <a:ext cx="323850" cy="268288"/>
          </a:xfrm>
          <a:prstGeom prst="actionButtonHome">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pic>
        <p:nvPicPr>
          <p:cNvPr id="12" name="Afbeelding 11" descr="Afbeelding potlood"/>
          <p:cNvPicPr/>
          <p:nvPr/>
        </p:nvPicPr>
        <p:blipFill>
          <a:blip r:embed="rId5" cstate="print">
            <a:clrChange>
              <a:clrFrom>
                <a:srgbClr val="FFFFFF"/>
              </a:clrFrom>
              <a:clrTo>
                <a:srgbClr val="FFFFFF">
                  <a:alpha val="0"/>
                </a:srgbClr>
              </a:clrTo>
            </a:clrChange>
          </a:blip>
          <a:srcRect t="3458" r="32200" b="17003"/>
          <a:stretch>
            <a:fillRect/>
          </a:stretch>
        </p:blipFill>
        <p:spPr bwMode="auto">
          <a:xfrm>
            <a:off x="6660232" y="4113399"/>
            <a:ext cx="504056" cy="64807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33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339">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nodeType="afterEffect">
                                  <p:stCondLst>
                                    <p:cond delay="0"/>
                                  </p:stCondLst>
                                  <p:childTnLst>
                                    <p:set>
                                      <p:cBhvr>
                                        <p:cTn id="27" dur="1" fill="hold">
                                          <p:stCondLst>
                                            <p:cond delay="0"/>
                                          </p:stCondLst>
                                        </p:cTn>
                                        <p:tgtEl>
                                          <p:spTgt spid="4"/>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5"/>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Titel 1"/>
          <p:cNvSpPr>
            <a:spLocks noGrp="1"/>
          </p:cNvSpPr>
          <p:nvPr>
            <p:ph type="title"/>
          </p:nvPr>
        </p:nvSpPr>
        <p:spPr/>
        <p:txBody>
          <a:bodyPr/>
          <a:lstStyle/>
          <a:p>
            <a:pPr eaLnBrk="1" hangingPunct="1"/>
            <a:r>
              <a:rPr lang="nl-BE" smtClean="0">
                <a:solidFill>
                  <a:srgbClr val="FFB03B"/>
                </a:solidFill>
              </a:rPr>
              <a:t>4. Les marchés de Noël (1/3)</a:t>
            </a:r>
          </a:p>
        </p:txBody>
      </p:sp>
      <p:sp>
        <p:nvSpPr>
          <p:cNvPr id="14339" name="Tijdelijke aanduiding voor inhoud 2"/>
          <p:cNvSpPr>
            <a:spLocks noGrp="1"/>
          </p:cNvSpPr>
          <p:nvPr>
            <p:ph idx="1"/>
          </p:nvPr>
        </p:nvSpPr>
        <p:spPr/>
        <p:txBody>
          <a:bodyPr/>
          <a:lstStyle/>
          <a:p>
            <a:pPr algn="just" eaLnBrk="1" hangingPunct="1">
              <a:buFontTx/>
              <a:buNone/>
            </a:pPr>
            <a:r>
              <a:rPr lang="nl-BE" sz="1800" noProof="1" smtClean="0">
                <a:solidFill>
                  <a:schemeClr val="tx2"/>
                </a:solidFill>
              </a:rPr>
              <a:t>	Pas de Noël sans biscuits, sans vin chaud, sans illumination dans les rues, sans petits cadeaux artisanaux, … bref sans </a:t>
            </a:r>
            <a:r>
              <a:rPr lang="nl-BE" sz="1800" noProof="1" smtClean="0">
                <a:solidFill>
                  <a:srgbClr val="FFB03B"/>
                </a:solidFill>
              </a:rPr>
              <a:t>marchés de Noël </a:t>
            </a:r>
            <a:r>
              <a:rPr lang="nl-BE" sz="1800" noProof="1" smtClean="0">
                <a:solidFill>
                  <a:schemeClr val="tx2"/>
                </a:solidFill>
              </a:rPr>
              <a:t>éblouissants. </a:t>
            </a:r>
          </a:p>
          <a:p>
            <a:pPr algn="just" eaLnBrk="1" hangingPunct="1">
              <a:buFontTx/>
              <a:buNone/>
            </a:pPr>
            <a:endParaRPr lang="nl-BE" sz="1800" noProof="1" smtClean="0">
              <a:solidFill>
                <a:schemeClr val="tx2"/>
              </a:solidFill>
            </a:endParaRPr>
          </a:p>
          <a:p>
            <a:pPr algn="just" eaLnBrk="1" hangingPunct="1">
              <a:buFontTx/>
              <a:buNone/>
            </a:pPr>
            <a:r>
              <a:rPr lang="nl-BE" sz="1800" noProof="1" smtClean="0">
                <a:solidFill>
                  <a:schemeClr val="tx2"/>
                </a:solidFill>
              </a:rPr>
              <a:t>	Les marchés de Noël de l’Alsace sont parmi les plus connus de l’Europe. Cette région joue également un rôle important dans l’histoire d’un autre aspect lié à Noël. Expliquez! (Si vous n’avez pas encore parcouru tous les sujets, vous pouvez revenir plus tard sur cette question) </a:t>
            </a:r>
          </a:p>
          <a:p>
            <a:pPr eaLnBrk="1" hangingPunct="1">
              <a:buFontTx/>
              <a:buNone/>
            </a:pPr>
            <a:endParaRPr lang="nl-BE" dirty="0" smtClean="0"/>
          </a:p>
          <a:p>
            <a:pPr eaLnBrk="1" hangingPunct="1">
              <a:buFontTx/>
              <a:buNone/>
            </a:pPr>
            <a:r>
              <a:rPr lang="nl-BE" dirty="0" smtClean="0"/>
              <a:t>	</a:t>
            </a:r>
          </a:p>
          <a:p>
            <a:pPr eaLnBrk="1" hangingPunct="1">
              <a:buFontTx/>
              <a:buNone/>
            </a:pPr>
            <a:endParaRPr lang="nl-BE" dirty="0" smtClean="0"/>
          </a:p>
        </p:txBody>
      </p:sp>
      <p:sp>
        <p:nvSpPr>
          <p:cNvPr id="4" name="Gebogen PIJL-OMHOOG 3">
            <a:hlinkClick r:id="rId2" action="ppaction://hlinksldjump"/>
          </p:cNvPr>
          <p:cNvSpPr>
            <a:spLocks noChangeAspect="1"/>
          </p:cNvSpPr>
          <p:nvPr/>
        </p:nvSpPr>
        <p:spPr>
          <a:xfrm rot="16200000" flipH="1">
            <a:off x="8433594" y="6004719"/>
            <a:ext cx="195263" cy="155575"/>
          </a:xfrm>
          <a:prstGeom prst="bentUpArrow">
            <a:avLst/>
          </a:prstGeom>
          <a:solidFill>
            <a:schemeClr val="tx2"/>
          </a:solidFill>
          <a:ln w="3175">
            <a:solidFill>
              <a:srgbClr val="19191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5" name="Rechthoek 4"/>
          <p:cNvSpPr/>
          <p:nvPr/>
        </p:nvSpPr>
        <p:spPr>
          <a:xfrm>
            <a:off x="8416925" y="5949950"/>
            <a:ext cx="269875" cy="268288"/>
          </a:xfrm>
          <a:prstGeom prst="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24583" name="Rechthoek 8"/>
          <p:cNvSpPr>
            <a:spLocks noChangeArrowheads="1"/>
          </p:cNvSpPr>
          <p:nvPr/>
        </p:nvSpPr>
        <p:spPr bwMode="auto">
          <a:xfrm>
            <a:off x="2286000" y="3789363"/>
            <a:ext cx="4572000" cy="1200150"/>
          </a:xfrm>
          <a:prstGeom prst="rect">
            <a:avLst/>
          </a:prstGeom>
          <a:noFill/>
          <a:ln w="9525">
            <a:noFill/>
            <a:miter lim="800000"/>
            <a:headEnd/>
            <a:tailEnd/>
          </a:ln>
        </p:spPr>
        <p:txBody>
          <a:bodyPr>
            <a:spAutoFit/>
          </a:bodyPr>
          <a:lstStyle/>
          <a:p>
            <a:endParaRPr lang="nl-BE">
              <a:hlinkClick r:id="rId3"/>
            </a:endParaRPr>
          </a:p>
          <a:p>
            <a:endParaRPr lang="nl-BE">
              <a:hlinkClick r:id="rId3"/>
            </a:endParaRPr>
          </a:p>
          <a:p>
            <a:endParaRPr lang="nl-BE">
              <a:hlinkClick r:id="rId3"/>
            </a:endParaRPr>
          </a:p>
          <a:p>
            <a:endParaRPr lang="nl-BE">
              <a:hlinkClick r:id="rId3"/>
            </a:endParaRPr>
          </a:p>
        </p:txBody>
      </p:sp>
      <p:sp>
        <p:nvSpPr>
          <p:cNvPr id="9" name="Actieknop: Introductiepagina 8">
            <a:hlinkClick r:id="rId4" action="ppaction://hlinksldjump" highlightClick="1"/>
          </p:cNvPr>
          <p:cNvSpPr/>
          <p:nvPr/>
        </p:nvSpPr>
        <p:spPr>
          <a:xfrm>
            <a:off x="8027988" y="5949950"/>
            <a:ext cx="323850" cy="268288"/>
          </a:xfrm>
          <a:prstGeom prst="actionButtonHome">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pic>
        <p:nvPicPr>
          <p:cNvPr id="11" name="Afbeelding 10" descr="Afbeelding potlood"/>
          <p:cNvPicPr/>
          <p:nvPr/>
        </p:nvPicPr>
        <p:blipFill>
          <a:blip r:embed="rId5" cstate="print">
            <a:clrChange>
              <a:clrFrom>
                <a:srgbClr val="FFFFFF"/>
              </a:clrFrom>
              <a:clrTo>
                <a:srgbClr val="FFFFFF">
                  <a:alpha val="0"/>
                </a:srgbClr>
              </a:clrTo>
            </a:clrChange>
          </a:blip>
          <a:srcRect t="3458" r="32200" b="17003"/>
          <a:stretch>
            <a:fillRect/>
          </a:stretch>
        </p:blipFill>
        <p:spPr bwMode="auto">
          <a:xfrm>
            <a:off x="6912260" y="3465327"/>
            <a:ext cx="504056" cy="64807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Titel 1"/>
          <p:cNvSpPr>
            <a:spLocks noGrp="1"/>
          </p:cNvSpPr>
          <p:nvPr>
            <p:ph type="title"/>
          </p:nvPr>
        </p:nvSpPr>
        <p:spPr/>
        <p:txBody>
          <a:bodyPr/>
          <a:lstStyle/>
          <a:p>
            <a:pPr eaLnBrk="1" hangingPunct="1"/>
            <a:r>
              <a:rPr lang="nl-BE" smtClean="0">
                <a:solidFill>
                  <a:srgbClr val="FFB03B"/>
                </a:solidFill>
              </a:rPr>
              <a:t>4. Les marchés de Noël (2/3)</a:t>
            </a:r>
          </a:p>
        </p:txBody>
      </p:sp>
      <p:sp>
        <p:nvSpPr>
          <p:cNvPr id="25603" name="Tijdelijke aanduiding voor inhoud 2"/>
          <p:cNvSpPr>
            <a:spLocks noGrp="1"/>
          </p:cNvSpPr>
          <p:nvPr>
            <p:ph idx="1"/>
          </p:nvPr>
        </p:nvSpPr>
        <p:spPr/>
        <p:txBody>
          <a:bodyPr/>
          <a:lstStyle/>
          <a:p>
            <a:pPr algn="just" eaLnBrk="1" hangingPunct="1">
              <a:buFontTx/>
              <a:buNone/>
            </a:pPr>
            <a:r>
              <a:rPr lang="nl-BE" sz="1800" noProof="1" smtClean="0">
                <a:solidFill>
                  <a:schemeClr val="tx2"/>
                </a:solidFill>
              </a:rPr>
              <a:t>	Découvrons </a:t>
            </a:r>
            <a:r>
              <a:rPr lang="nl-BE" sz="1800" noProof="1" smtClean="0">
                <a:solidFill>
                  <a:srgbClr val="FFB03B"/>
                </a:solidFill>
              </a:rPr>
              <a:t>les marchés de Noël les plus connus en Alsace</a:t>
            </a:r>
            <a:r>
              <a:rPr lang="nl-BE" sz="1800" noProof="1" smtClean="0">
                <a:solidFill>
                  <a:schemeClr val="tx2"/>
                </a:solidFill>
              </a:rPr>
              <a:t>. Cliquez sur l’image ci-dessous. Choisissez 3 marchés que vous voulez visiter. Vous n’êtes en Alsace qu’à partir du 3 décembre et vous ne voulez pas passer trop de temps en voiture. Évidemment, vous préférez avoir un peu de variation. </a:t>
            </a:r>
            <a:endParaRPr lang="nl-BE" sz="1800" dirty="0" smtClean="0"/>
          </a:p>
          <a:p>
            <a:pPr eaLnBrk="1" hangingPunct="1">
              <a:buFontTx/>
              <a:buNone/>
            </a:pPr>
            <a:r>
              <a:rPr lang="nl-BE" sz="1800" dirty="0" smtClean="0"/>
              <a:t>	</a:t>
            </a:r>
          </a:p>
        </p:txBody>
      </p:sp>
      <p:sp>
        <p:nvSpPr>
          <p:cNvPr id="4" name="Gebogen PIJL-OMHOOG 3">
            <a:hlinkClick r:id="rId2" action="ppaction://hlinksldjump"/>
          </p:cNvPr>
          <p:cNvSpPr>
            <a:spLocks noChangeAspect="1"/>
          </p:cNvSpPr>
          <p:nvPr/>
        </p:nvSpPr>
        <p:spPr>
          <a:xfrm rot="16200000" flipH="1">
            <a:off x="8433594" y="6004719"/>
            <a:ext cx="195263" cy="155575"/>
          </a:xfrm>
          <a:prstGeom prst="bentUpArrow">
            <a:avLst/>
          </a:prstGeom>
          <a:solidFill>
            <a:schemeClr val="tx2"/>
          </a:solidFill>
          <a:ln w="3175">
            <a:solidFill>
              <a:srgbClr val="19191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5" name="Rechthoek 4"/>
          <p:cNvSpPr/>
          <p:nvPr/>
        </p:nvSpPr>
        <p:spPr>
          <a:xfrm>
            <a:off x="8416925" y="5949950"/>
            <a:ext cx="269875" cy="268288"/>
          </a:xfrm>
          <a:prstGeom prst="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25607" name="Rechthoek 8"/>
          <p:cNvSpPr>
            <a:spLocks noChangeArrowheads="1"/>
          </p:cNvSpPr>
          <p:nvPr/>
        </p:nvSpPr>
        <p:spPr bwMode="auto">
          <a:xfrm>
            <a:off x="2286000" y="3789363"/>
            <a:ext cx="4572000" cy="1200150"/>
          </a:xfrm>
          <a:prstGeom prst="rect">
            <a:avLst/>
          </a:prstGeom>
          <a:noFill/>
          <a:ln w="9525">
            <a:noFill/>
            <a:miter lim="800000"/>
            <a:headEnd/>
            <a:tailEnd/>
          </a:ln>
        </p:spPr>
        <p:txBody>
          <a:bodyPr>
            <a:spAutoFit/>
          </a:bodyPr>
          <a:lstStyle/>
          <a:p>
            <a:endParaRPr lang="nl-BE">
              <a:hlinkClick r:id="rId3"/>
            </a:endParaRPr>
          </a:p>
          <a:p>
            <a:endParaRPr lang="nl-BE">
              <a:hlinkClick r:id="rId3"/>
            </a:endParaRPr>
          </a:p>
          <a:p>
            <a:endParaRPr lang="nl-BE">
              <a:hlinkClick r:id="rId3"/>
            </a:endParaRPr>
          </a:p>
          <a:p>
            <a:endParaRPr lang="nl-BE">
              <a:hlinkClick r:id="rId3"/>
            </a:endParaRPr>
          </a:p>
        </p:txBody>
      </p:sp>
      <p:sp>
        <p:nvSpPr>
          <p:cNvPr id="10" name="Actieknop: Introductiepagina 9">
            <a:hlinkClick r:id="rId4" action="ppaction://hlinksldjump" highlightClick="1"/>
          </p:cNvPr>
          <p:cNvSpPr/>
          <p:nvPr/>
        </p:nvSpPr>
        <p:spPr>
          <a:xfrm>
            <a:off x="8027988" y="5949950"/>
            <a:ext cx="323850" cy="268288"/>
          </a:xfrm>
          <a:prstGeom prst="actionButtonHome">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pic>
        <p:nvPicPr>
          <p:cNvPr id="11" name="Afbeelding 10" descr="Afbeelding potlood"/>
          <p:cNvPicPr/>
          <p:nvPr/>
        </p:nvPicPr>
        <p:blipFill>
          <a:blip r:embed="rId5" cstate="print">
            <a:clrChange>
              <a:clrFrom>
                <a:srgbClr val="FFFFFF"/>
              </a:clrFrom>
              <a:clrTo>
                <a:srgbClr val="FFFFFF">
                  <a:alpha val="0"/>
                </a:srgbClr>
              </a:clrTo>
            </a:clrChange>
          </a:blip>
          <a:srcRect t="3458" r="32200" b="17003"/>
          <a:stretch>
            <a:fillRect/>
          </a:stretch>
        </p:blipFill>
        <p:spPr bwMode="auto">
          <a:xfrm>
            <a:off x="2286000" y="2708920"/>
            <a:ext cx="504056" cy="648072"/>
          </a:xfrm>
          <a:prstGeom prst="rect">
            <a:avLst/>
          </a:prstGeom>
          <a:noFill/>
          <a:ln w="9525">
            <a:noFill/>
            <a:miter lim="800000"/>
            <a:headEnd/>
            <a:tailEnd/>
          </a:ln>
        </p:spPr>
      </p:pic>
      <p:pic>
        <p:nvPicPr>
          <p:cNvPr id="14" name="Afbeelding 13" descr="Marché de Noel 2012">
            <a:hlinkClick r:id="rId6"/>
          </p:cNvPr>
          <p:cNvPicPr>
            <a:picLocks noChangeAspect="1"/>
          </p:cNvPicPr>
          <p:nvPr/>
        </p:nvPicPr>
        <p:blipFill>
          <a:blip r:embed="rId7" cstate="print"/>
          <a:srcRect l="63265" t="24760" r="10035" b="14664"/>
          <a:stretch>
            <a:fillRect/>
          </a:stretch>
        </p:blipFill>
        <p:spPr bwMode="auto">
          <a:xfrm>
            <a:off x="3851920" y="3464015"/>
            <a:ext cx="1692188" cy="2716123"/>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nodeType="afterEffect">
                                  <p:stCondLst>
                                    <p:cond delay="500"/>
                                  </p:stCondLst>
                                  <p:childTnLst>
                                    <p:set>
                                      <p:cBhvr>
                                        <p:cTn id="11" dur="1" fill="hold">
                                          <p:stCondLst>
                                            <p:cond delay="0"/>
                                          </p:stCondLst>
                                        </p:cTn>
                                        <p:tgtEl>
                                          <p:spTgt spid="14"/>
                                        </p:tgtEl>
                                        <p:attrNameLst>
                                          <p:attrName>style.visibility</p:attrName>
                                        </p:attrNameLst>
                                      </p:cBhvr>
                                      <p:to>
                                        <p:strVal val="visible"/>
                                      </p:to>
                                    </p:se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Titel 1"/>
          <p:cNvSpPr>
            <a:spLocks noGrp="1"/>
          </p:cNvSpPr>
          <p:nvPr>
            <p:ph type="title"/>
          </p:nvPr>
        </p:nvSpPr>
        <p:spPr/>
        <p:txBody>
          <a:bodyPr/>
          <a:lstStyle/>
          <a:p>
            <a:pPr eaLnBrk="1" hangingPunct="1"/>
            <a:r>
              <a:rPr lang="nl-BE" smtClean="0">
                <a:solidFill>
                  <a:srgbClr val="FFB03B"/>
                </a:solidFill>
              </a:rPr>
              <a:t>4. Les marchés de Noël (3/3)</a:t>
            </a:r>
          </a:p>
        </p:txBody>
      </p:sp>
      <p:sp>
        <p:nvSpPr>
          <p:cNvPr id="26627" name="Tijdelijke aanduiding voor inhoud 2"/>
          <p:cNvSpPr>
            <a:spLocks noGrp="1"/>
          </p:cNvSpPr>
          <p:nvPr>
            <p:ph idx="1"/>
          </p:nvPr>
        </p:nvSpPr>
        <p:spPr/>
        <p:txBody>
          <a:bodyPr/>
          <a:lstStyle/>
          <a:p>
            <a:pPr algn="just">
              <a:buFontTx/>
              <a:buNone/>
            </a:pPr>
            <a:r>
              <a:rPr lang="nl-BE" sz="1800" noProof="1" smtClean="0">
                <a:solidFill>
                  <a:schemeClr val="tx2"/>
                </a:solidFill>
              </a:rPr>
              <a:t>	Les </a:t>
            </a:r>
            <a:r>
              <a:rPr lang="nl-BE" sz="1800" noProof="1" smtClean="0">
                <a:solidFill>
                  <a:srgbClr val="FFB03B"/>
                </a:solidFill>
              </a:rPr>
              <a:t>illuminations de Noël </a:t>
            </a:r>
            <a:r>
              <a:rPr lang="nl-BE" sz="1800" noProof="1" smtClean="0">
                <a:solidFill>
                  <a:schemeClr val="tx2"/>
                </a:solidFill>
              </a:rPr>
              <a:t>elles-mêmes peuvent attirer une foule énorme. C’est le cas, par exemple, à Paris, où les </a:t>
            </a:r>
            <a:r>
              <a:rPr lang="nl-BE" sz="1800" noProof="1" smtClean="0">
                <a:solidFill>
                  <a:srgbClr val="FFB03B"/>
                </a:solidFill>
              </a:rPr>
              <a:t>Champs-Élysées</a:t>
            </a:r>
            <a:r>
              <a:rPr lang="nl-BE" sz="1800" dirty="0" smtClean="0">
                <a:solidFill>
                  <a:srgbClr val="FFB03B"/>
                </a:solidFill>
              </a:rPr>
              <a:t> </a:t>
            </a:r>
            <a:r>
              <a:rPr lang="fr-FR" sz="1800" dirty="0" smtClean="0">
                <a:solidFill>
                  <a:schemeClr val="tx2"/>
                </a:solidFill>
              </a:rPr>
              <a:t>se parent chaque année d’illuminations féeriques pour les fêtes de fin d’année. </a:t>
            </a:r>
          </a:p>
          <a:p>
            <a:pPr>
              <a:buFontTx/>
              <a:buNone/>
            </a:pPr>
            <a:endParaRPr lang="fr-FR" sz="1800" dirty="0" smtClean="0">
              <a:solidFill>
                <a:schemeClr val="tx2"/>
              </a:solidFill>
            </a:endParaRPr>
          </a:p>
          <a:p>
            <a:pPr algn="just">
              <a:buFontTx/>
              <a:buNone/>
            </a:pPr>
            <a:r>
              <a:rPr lang="fr-FR" sz="1800" dirty="0" smtClean="0">
                <a:solidFill>
                  <a:schemeClr val="tx2"/>
                </a:solidFill>
              </a:rPr>
              <a:t>	Depuis 2011, c’est le projet</a:t>
            </a:r>
            <a:r>
              <a:rPr lang="fr-FR" sz="1800" i="1" dirty="0" smtClean="0">
                <a:solidFill>
                  <a:schemeClr val="tx2"/>
                </a:solidFill>
              </a:rPr>
              <a:t> "</a:t>
            </a:r>
            <a:r>
              <a:rPr lang="fr-FR" sz="1800" i="1" dirty="0" smtClean="0">
                <a:solidFill>
                  <a:srgbClr val="FFB03B"/>
                </a:solidFill>
              </a:rPr>
              <a:t>The </a:t>
            </a:r>
            <a:r>
              <a:rPr lang="fr-FR" sz="1800" i="1" dirty="0" err="1" smtClean="0">
                <a:solidFill>
                  <a:srgbClr val="FFB03B"/>
                </a:solidFill>
              </a:rPr>
              <a:t>Tree</a:t>
            </a:r>
            <a:r>
              <a:rPr lang="fr-FR" sz="1800" i="1" dirty="0" smtClean="0">
                <a:solidFill>
                  <a:srgbClr val="FFB03B"/>
                </a:solidFill>
              </a:rPr>
              <a:t> Rings</a:t>
            </a:r>
            <a:r>
              <a:rPr lang="fr-FR" sz="1800" i="1" dirty="0" smtClean="0">
                <a:solidFill>
                  <a:schemeClr val="tx2"/>
                </a:solidFill>
              </a:rPr>
              <a:t>",</a:t>
            </a:r>
            <a:r>
              <a:rPr lang="fr-FR" sz="1800" dirty="0" smtClean="0">
                <a:solidFill>
                  <a:schemeClr val="tx2"/>
                </a:solidFill>
              </a:rPr>
              <a:t> du studio belge </a:t>
            </a:r>
            <a:r>
              <a:rPr lang="fr-FR" sz="1800" i="1" dirty="0" smtClean="0">
                <a:solidFill>
                  <a:schemeClr val="tx2"/>
                </a:solidFill>
              </a:rPr>
              <a:t>ACT </a:t>
            </a:r>
            <a:r>
              <a:rPr lang="fr-FR" sz="1800" i="1" dirty="0" err="1" smtClean="0">
                <a:solidFill>
                  <a:schemeClr val="tx2"/>
                </a:solidFill>
              </a:rPr>
              <a:t>Lighting</a:t>
            </a:r>
            <a:r>
              <a:rPr lang="fr-FR" sz="1800" i="1" dirty="0" smtClean="0">
                <a:solidFill>
                  <a:schemeClr val="tx2"/>
                </a:solidFill>
              </a:rPr>
              <a:t> design</a:t>
            </a:r>
            <a:r>
              <a:rPr lang="fr-FR" sz="1800" dirty="0" smtClean="0">
                <a:solidFill>
                  <a:schemeClr val="tx2"/>
                </a:solidFill>
              </a:rPr>
              <a:t>, qui a été choisi : 200 arbres sont équipés de cercles lumineux de plusieurs mètres de diamètre. Les </a:t>
            </a:r>
            <a:r>
              <a:rPr lang="fr-FR" sz="1800" dirty="0" smtClean="0">
                <a:solidFill>
                  <a:srgbClr val="FFB03B"/>
                </a:solidFill>
              </a:rPr>
              <a:t>cercles</a:t>
            </a:r>
            <a:r>
              <a:rPr lang="fr-FR" sz="1800" dirty="0" smtClean="0">
                <a:solidFill>
                  <a:schemeClr val="tx2"/>
                </a:solidFill>
              </a:rPr>
              <a:t> sont installés sans toucher les arbres de sorte qu’ils semblent flotter autour d’eux comme des auréoles. De 	        multiples </a:t>
            </a:r>
            <a:r>
              <a:rPr lang="fr-FR" sz="1800" dirty="0" smtClean="0">
                <a:solidFill>
                  <a:srgbClr val="FFB03B"/>
                </a:solidFill>
              </a:rPr>
              <a:t>disques miroirs </a:t>
            </a:r>
            <a:r>
              <a:rPr lang="fr-FR" sz="1800" dirty="0" smtClean="0">
                <a:solidFill>
                  <a:schemeClr val="tx2"/>
                </a:solidFill>
              </a:rPr>
              <a:t>sont disposés dans les branches de 	        façon à réfléchir la lumière émise dans toutes les directions. 	        Chaque anneau étant programmable indépendamment, en 	        termes de couleur, d’intensité et de rythme, les possibilités de 	        jeux de lumière seront infinies.</a:t>
            </a:r>
          </a:p>
          <a:p>
            <a:pPr>
              <a:buFontTx/>
              <a:buNone/>
            </a:pPr>
            <a:r>
              <a:rPr lang="fr-FR" sz="1800" dirty="0" smtClean="0">
                <a:solidFill>
                  <a:schemeClr val="tx2"/>
                </a:solidFill>
              </a:rPr>
              <a:t>	</a:t>
            </a:r>
          </a:p>
          <a:p>
            <a:pPr>
              <a:buFontTx/>
              <a:buNone/>
            </a:pPr>
            <a:r>
              <a:rPr lang="fr-FR" sz="1800" dirty="0" smtClean="0">
                <a:solidFill>
                  <a:schemeClr val="tx2"/>
                </a:solidFill>
              </a:rPr>
              <a:t>			          </a:t>
            </a:r>
            <a:r>
              <a:rPr lang="fr-FR" sz="1800" dirty="0" smtClean="0">
                <a:solidFill>
                  <a:srgbClr val="FFB03B"/>
                </a:solidFill>
              </a:rPr>
              <a:t>Curieux? Cliquez sur l’étoile!</a:t>
            </a:r>
            <a:endParaRPr lang="nl-BE" sz="1800" dirty="0" smtClean="0">
              <a:solidFill>
                <a:srgbClr val="FFB03B"/>
              </a:solidFill>
            </a:endParaRPr>
          </a:p>
          <a:p>
            <a:pPr eaLnBrk="1" hangingPunct="1">
              <a:buFontTx/>
              <a:buNone/>
            </a:pPr>
            <a:endParaRPr lang="nl-BE" sz="1800" noProof="1" smtClean="0">
              <a:solidFill>
                <a:srgbClr val="C00000"/>
              </a:solidFill>
            </a:endParaRPr>
          </a:p>
          <a:p>
            <a:pPr eaLnBrk="1" hangingPunct="1">
              <a:buFontTx/>
              <a:buNone/>
            </a:pPr>
            <a:endParaRPr lang="nl-BE" sz="1800" noProof="1" smtClean="0">
              <a:solidFill>
                <a:srgbClr val="C00000"/>
              </a:solidFill>
            </a:endParaRPr>
          </a:p>
          <a:p>
            <a:pPr eaLnBrk="1" hangingPunct="1">
              <a:buFontTx/>
              <a:buNone/>
            </a:pPr>
            <a:endParaRPr lang="nl-BE" dirty="0" smtClean="0">
              <a:solidFill>
                <a:srgbClr val="C00000"/>
              </a:solidFill>
            </a:endParaRPr>
          </a:p>
        </p:txBody>
      </p:sp>
      <p:sp>
        <p:nvSpPr>
          <p:cNvPr id="4" name="Gebogen PIJL-OMHOOG 3">
            <a:hlinkClick r:id="rId2" action="ppaction://hlinksldjump"/>
          </p:cNvPr>
          <p:cNvSpPr>
            <a:spLocks noChangeAspect="1"/>
          </p:cNvSpPr>
          <p:nvPr/>
        </p:nvSpPr>
        <p:spPr>
          <a:xfrm rot="16200000" flipH="1">
            <a:off x="8433594" y="6004719"/>
            <a:ext cx="195263" cy="155575"/>
          </a:xfrm>
          <a:prstGeom prst="bentUpArrow">
            <a:avLst/>
          </a:prstGeom>
          <a:solidFill>
            <a:schemeClr val="tx2"/>
          </a:solidFill>
          <a:ln w="3175">
            <a:solidFill>
              <a:srgbClr val="19191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5" name="Rechthoek 4"/>
          <p:cNvSpPr/>
          <p:nvPr/>
        </p:nvSpPr>
        <p:spPr>
          <a:xfrm>
            <a:off x="8416925" y="5949950"/>
            <a:ext cx="269875" cy="268288"/>
          </a:xfrm>
          <a:prstGeom prst="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8" name="Actieknop: Introductiepagina 7">
            <a:hlinkClick r:id="rId3" action="ppaction://hlinksldjump" highlightClick="1"/>
          </p:cNvPr>
          <p:cNvSpPr/>
          <p:nvPr/>
        </p:nvSpPr>
        <p:spPr>
          <a:xfrm>
            <a:off x="8027988" y="5949950"/>
            <a:ext cx="323850" cy="268288"/>
          </a:xfrm>
          <a:prstGeom prst="actionButtonHome">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pic>
        <p:nvPicPr>
          <p:cNvPr id="10" name="Afbeelding 9" descr="http://2.bp.blogspot.com/_Sbrai3EGdMs/TOuk2nLMddI/AAAAAAAAFCY/2ByX6fo7P54/s1600/ster-.jpg">
            <a:hlinkClick r:id="rId4"/>
          </p:cNvPr>
          <p:cNvPicPr/>
          <p:nvPr/>
        </p:nvPicPr>
        <p:blipFill>
          <a:blip r:embed="rId5" cstate="print">
            <a:clrChange>
              <a:clrFrom>
                <a:srgbClr val="FFFFFF"/>
              </a:clrFrom>
              <a:clrTo>
                <a:srgbClr val="FFFFFF">
                  <a:alpha val="0"/>
                </a:srgbClr>
              </a:clrTo>
            </a:clrChange>
          </a:blip>
          <a:srcRect/>
          <a:stretch>
            <a:fillRect/>
          </a:stretch>
        </p:blipFill>
        <p:spPr bwMode="auto">
          <a:xfrm>
            <a:off x="6192180" y="5373216"/>
            <a:ext cx="781050" cy="7810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62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nodeType="afterEffect">
                                  <p:stCondLst>
                                    <p:cond delay="0"/>
                                  </p:stCondLst>
                                  <p:childTnLst>
                                    <p:set>
                                      <p:cBhvr>
                                        <p:cTn id="19" dur="1" fill="hold">
                                          <p:stCondLst>
                                            <p:cond delay="0"/>
                                          </p:stCondLst>
                                        </p:cTn>
                                        <p:tgtEl>
                                          <p:spTgt spid="4"/>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Titel 1"/>
          <p:cNvSpPr>
            <a:spLocks noGrp="1"/>
          </p:cNvSpPr>
          <p:nvPr>
            <p:ph type="title"/>
          </p:nvPr>
        </p:nvSpPr>
        <p:spPr/>
        <p:txBody>
          <a:bodyPr/>
          <a:lstStyle/>
          <a:p>
            <a:pPr eaLnBrk="1" hangingPunct="1"/>
            <a:r>
              <a:rPr lang="nl-BE" smtClean="0">
                <a:solidFill>
                  <a:srgbClr val="FFB03B"/>
                </a:solidFill>
              </a:rPr>
              <a:t>5. Conclusion</a:t>
            </a:r>
          </a:p>
        </p:txBody>
      </p:sp>
      <p:sp>
        <p:nvSpPr>
          <p:cNvPr id="26627" name="Tijdelijke aanduiding voor inhoud 2"/>
          <p:cNvSpPr>
            <a:spLocks noGrp="1"/>
          </p:cNvSpPr>
          <p:nvPr>
            <p:ph idx="1"/>
          </p:nvPr>
        </p:nvSpPr>
        <p:spPr/>
        <p:txBody>
          <a:bodyPr/>
          <a:lstStyle/>
          <a:p>
            <a:pPr algn="just">
              <a:buFontTx/>
              <a:buNone/>
              <a:defRPr/>
            </a:pPr>
            <a:r>
              <a:rPr lang="nl-BE" sz="1800" noProof="1" smtClean="0">
                <a:solidFill>
                  <a:schemeClr val="tx2"/>
                </a:solidFill>
              </a:rPr>
              <a:t>	Noël est une fête importante en France, une fête qui surpasse même les différentes religions et cultures. </a:t>
            </a:r>
          </a:p>
          <a:p>
            <a:pPr algn="just">
              <a:buFontTx/>
              <a:buNone/>
              <a:defRPr/>
            </a:pPr>
            <a:r>
              <a:rPr lang="nl-BE" sz="1800" noProof="1" smtClean="0">
                <a:solidFill>
                  <a:schemeClr val="tx2"/>
                </a:solidFill>
              </a:rPr>
              <a:t>	Regardez le reportage “</a:t>
            </a:r>
            <a:r>
              <a:rPr lang="nl-BE" sz="1800" noProof="1" smtClean="0">
                <a:solidFill>
                  <a:schemeClr val="tx2"/>
                </a:solidFill>
                <a:hlinkClick r:id="rId2"/>
              </a:rPr>
              <a:t>Noël, une fête fédératrice</a:t>
            </a:r>
            <a:r>
              <a:rPr lang="nl-BE" sz="1800" noProof="1" smtClean="0">
                <a:solidFill>
                  <a:schemeClr val="tx2"/>
                </a:solidFill>
              </a:rPr>
              <a:t>” (cliquez sur “voir le média”). </a:t>
            </a:r>
          </a:p>
          <a:p>
            <a:pPr algn="just">
              <a:buFontTx/>
              <a:buNone/>
              <a:defRPr/>
            </a:pPr>
            <a:r>
              <a:rPr lang="nl-BE" sz="1800" noProof="1" smtClean="0">
                <a:solidFill>
                  <a:schemeClr val="tx2"/>
                </a:solidFill>
              </a:rPr>
              <a:t>		        </a:t>
            </a:r>
          </a:p>
          <a:p>
            <a:pPr marL="1800000" algn="just">
              <a:spcBef>
                <a:spcPts val="440"/>
              </a:spcBef>
              <a:buNone/>
              <a:defRPr/>
            </a:pPr>
            <a:r>
              <a:rPr lang="nl-BE" sz="1800" noProof="1" smtClean="0">
                <a:solidFill>
                  <a:schemeClr val="tx2"/>
                </a:solidFill>
              </a:rPr>
              <a:t>(a)  De quelles autres cultures parle-t-on? </a:t>
            </a:r>
          </a:p>
          <a:p>
            <a:pPr marL="1800000" algn="just">
              <a:spcBef>
                <a:spcPts val="440"/>
              </a:spcBef>
              <a:buNone/>
              <a:defRPr/>
            </a:pPr>
            <a:r>
              <a:rPr lang="nl-BE" sz="1800" noProof="1" smtClean="0">
                <a:solidFill>
                  <a:schemeClr val="tx2"/>
                </a:solidFill>
              </a:rPr>
              <a:t>(b) Quel est l’élément avec la connotation la plus religieuse 	d’après Agnes Mellui?</a:t>
            </a:r>
          </a:p>
          <a:p>
            <a:pPr marL="1800000" algn="just">
              <a:buNone/>
              <a:defRPr/>
            </a:pPr>
            <a:r>
              <a:rPr lang="nl-BE" sz="1800" noProof="1" smtClean="0">
                <a:solidFill>
                  <a:schemeClr val="tx2"/>
                </a:solidFill>
              </a:rPr>
              <a:t>(c)  Des différents sujets traités, lesquels ne sont pas 	        	mentionnés explicitement dans le reportage?</a:t>
            </a:r>
          </a:p>
          <a:p>
            <a:pPr algn="just">
              <a:buFontTx/>
              <a:buNone/>
              <a:defRPr/>
            </a:pPr>
            <a:endParaRPr lang="nl-BE" sz="1800" noProof="1" smtClean="0">
              <a:solidFill>
                <a:srgbClr val="C00000"/>
              </a:solidFill>
            </a:endParaRPr>
          </a:p>
          <a:p>
            <a:pPr eaLnBrk="1" hangingPunct="1">
              <a:buFontTx/>
              <a:buNone/>
              <a:defRPr/>
            </a:pPr>
            <a:r>
              <a:rPr lang="nl-BE" sz="1800" noProof="1" smtClean="0">
                <a:solidFill>
                  <a:srgbClr val="C00000"/>
                </a:solidFill>
              </a:rPr>
              <a:t>		</a:t>
            </a:r>
          </a:p>
          <a:p>
            <a:pPr eaLnBrk="1" hangingPunct="1">
              <a:buFontTx/>
              <a:buNone/>
              <a:defRPr/>
            </a:pPr>
            <a:endParaRPr lang="nl-BE" dirty="0" smtClean="0">
              <a:solidFill>
                <a:srgbClr val="C00000"/>
              </a:solidFill>
            </a:endParaRPr>
          </a:p>
        </p:txBody>
      </p:sp>
      <p:sp>
        <p:nvSpPr>
          <p:cNvPr id="4" name="Gebogen PIJL-OMHOOG 3">
            <a:hlinkClick r:id="rId3" action="ppaction://hlinksldjump"/>
          </p:cNvPr>
          <p:cNvSpPr>
            <a:spLocks noChangeAspect="1"/>
          </p:cNvSpPr>
          <p:nvPr/>
        </p:nvSpPr>
        <p:spPr>
          <a:xfrm rot="16200000" flipH="1">
            <a:off x="8433594" y="6004719"/>
            <a:ext cx="195263" cy="155575"/>
          </a:xfrm>
          <a:prstGeom prst="bentUpArrow">
            <a:avLst/>
          </a:prstGeom>
          <a:solidFill>
            <a:schemeClr val="tx2"/>
          </a:solidFill>
          <a:ln w="3175">
            <a:solidFill>
              <a:srgbClr val="19191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5" name="Rechthoek 4"/>
          <p:cNvSpPr/>
          <p:nvPr/>
        </p:nvSpPr>
        <p:spPr>
          <a:xfrm>
            <a:off x="8416925" y="5949950"/>
            <a:ext cx="269875" cy="268288"/>
          </a:xfrm>
          <a:prstGeom prst="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8" name="Actieknop: Introductiepagina 7">
            <a:hlinkClick r:id="rId4" action="ppaction://hlinksldjump" highlightClick="1"/>
          </p:cNvPr>
          <p:cNvSpPr/>
          <p:nvPr/>
        </p:nvSpPr>
        <p:spPr>
          <a:xfrm>
            <a:off x="8027988" y="5949950"/>
            <a:ext cx="323850" cy="268288"/>
          </a:xfrm>
          <a:prstGeom prst="actionButtonHome">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pic>
        <p:nvPicPr>
          <p:cNvPr id="9" name="Afbeelding 8" descr="Afbeelding potlood"/>
          <p:cNvPicPr/>
          <p:nvPr/>
        </p:nvPicPr>
        <p:blipFill>
          <a:blip r:embed="rId5" cstate="print">
            <a:clrChange>
              <a:clrFrom>
                <a:srgbClr val="FFFFFF"/>
              </a:clrFrom>
              <a:clrTo>
                <a:srgbClr val="FFFFFF">
                  <a:alpha val="0"/>
                </a:srgbClr>
              </a:clrTo>
            </a:clrChange>
          </a:blip>
          <a:srcRect t="3458" r="32200" b="17003"/>
          <a:stretch>
            <a:fillRect/>
          </a:stretch>
        </p:blipFill>
        <p:spPr bwMode="auto">
          <a:xfrm>
            <a:off x="7164288" y="4437112"/>
            <a:ext cx="504056" cy="64807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62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6627">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nodeType="afterEffect">
                                  <p:stCondLst>
                                    <p:cond delay="0"/>
                                  </p:stCondLst>
                                  <p:childTnLst>
                                    <p:set>
                                      <p:cBhvr>
                                        <p:cTn id="27" dur="1" fill="hold">
                                          <p:stCondLst>
                                            <p:cond delay="0"/>
                                          </p:stCondLst>
                                        </p:cTn>
                                        <p:tgtEl>
                                          <p:spTgt spid="4"/>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5"/>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itel 3"/>
          <p:cNvSpPr>
            <a:spLocks noGrp="1"/>
          </p:cNvSpPr>
          <p:nvPr>
            <p:ph type="title"/>
          </p:nvPr>
        </p:nvSpPr>
        <p:spPr>
          <a:xfrm>
            <a:off x="457200" y="2349500"/>
            <a:ext cx="8229600" cy="1143000"/>
          </a:xfrm>
        </p:spPr>
        <p:txBody>
          <a:bodyPr/>
          <a:lstStyle/>
          <a:p>
            <a:r>
              <a:rPr lang="nl-BE" smtClean="0">
                <a:solidFill>
                  <a:srgbClr val="FFB03B"/>
                </a:solidFill>
              </a:rPr>
              <a:t>IV. Ressources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Titel 1"/>
          <p:cNvSpPr>
            <a:spLocks noGrp="1"/>
          </p:cNvSpPr>
          <p:nvPr>
            <p:ph type="title"/>
          </p:nvPr>
        </p:nvSpPr>
        <p:spPr/>
        <p:txBody>
          <a:bodyPr/>
          <a:lstStyle/>
          <a:p>
            <a:r>
              <a:rPr lang="nl-BE" smtClean="0">
                <a:solidFill>
                  <a:srgbClr val="FFB03B"/>
                </a:solidFill>
              </a:rPr>
              <a:t>Ressources</a:t>
            </a:r>
          </a:p>
        </p:txBody>
      </p:sp>
      <p:sp>
        <p:nvSpPr>
          <p:cNvPr id="3" name="Tijdelijke aanduiding voor inhoud 2"/>
          <p:cNvSpPr>
            <a:spLocks noGrp="1"/>
          </p:cNvSpPr>
          <p:nvPr>
            <p:ph idx="1"/>
          </p:nvPr>
        </p:nvSpPr>
        <p:spPr/>
        <p:txBody>
          <a:bodyPr/>
          <a:lstStyle/>
          <a:p>
            <a:pPr eaLnBrk="1" hangingPunct="1">
              <a:lnSpc>
                <a:spcPct val="90000"/>
              </a:lnSpc>
              <a:buFontTx/>
              <a:buNone/>
              <a:defRPr/>
            </a:pPr>
            <a:r>
              <a:rPr lang="nl-BE" sz="1800" dirty="0" smtClean="0">
                <a:solidFill>
                  <a:schemeClr val="tx2"/>
                </a:solidFill>
              </a:rPr>
              <a:t>	</a:t>
            </a:r>
            <a:r>
              <a:rPr lang="nl-BE" sz="1800" dirty="0" err="1" smtClean="0">
                <a:solidFill>
                  <a:schemeClr val="tx2"/>
                </a:solidFill>
              </a:rPr>
              <a:t>Voici</a:t>
            </a:r>
            <a:r>
              <a:rPr lang="nl-BE" sz="1800" dirty="0" smtClean="0">
                <a:solidFill>
                  <a:schemeClr val="tx2"/>
                </a:solidFill>
              </a:rPr>
              <a:t> </a:t>
            </a:r>
            <a:r>
              <a:rPr lang="nl-BE" sz="1800" dirty="0" err="1" smtClean="0">
                <a:solidFill>
                  <a:schemeClr val="tx2"/>
                </a:solidFill>
              </a:rPr>
              <a:t>un</a:t>
            </a:r>
            <a:r>
              <a:rPr lang="nl-BE" sz="1800" dirty="0" smtClean="0">
                <a:solidFill>
                  <a:schemeClr val="tx2"/>
                </a:solidFill>
              </a:rPr>
              <a:t> aperçu des ressources </a:t>
            </a:r>
            <a:r>
              <a:rPr lang="nl-BE" sz="1800" dirty="0" err="1" smtClean="0">
                <a:solidFill>
                  <a:schemeClr val="tx2"/>
                </a:solidFill>
              </a:rPr>
              <a:t>que</a:t>
            </a:r>
            <a:r>
              <a:rPr lang="nl-BE" sz="1800" dirty="0" smtClean="0">
                <a:solidFill>
                  <a:schemeClr val="tx2"/>
                </a:solidFill>
              </a:rPr>
              <a:t> </a:t>
            </a:r>
            <a:r>
              <a:rPr lang="nl-BE" sz="1800" dirty="0" err="1" smtClean="0">
                <a:solidFill>
                  <a:schemeClr val="tx2"/>
                </a:solidFill>
              </a:rPr>
              <a:t>vous</a:t>
            </a:r>
            <a:r>
              <a:rPr lang="nl-BE" sz="1800" dirty="0" smtClean="0">
                <a:solidFill>
                  <a:schemeClr val="tx2"/>
                </a:solidFill>
              </a:rPr>
              <a:t> </a:t>
            </a:r>
            <a:r>
              <a:rPr lang="nl-BE" sz="1800" dirty="0" err="1" smtClean="0">
                <a:solidFill>
                  <a:schemeClr val="tx2"/>
                </a:solidFill>
              </a:rPr>
              <a:t>avez</a:t>
            </a:r>
            <a:r>
              <a:rPr lang="nl-BE" sz="1800" dirty="0" smtClean="0">
                <a:solidFill>
                  <a:schemeClr val="tx2"/>
                </a:solidFill>
              </a:rPr>
              <a:t> </a:t>
            </a:r>
            <a:r>
              <a:rPr lang="nl-BE" sz="1800" dirty="0" err="1" smtClean="0">
                <a:solidFill>
                  <a:schemeClr val="tx2"/>
                </a:solidFill>
              </a:rPr>
              <a:t>utilisées</a:t>
            </a:r>
            <a:r>
              <a:rPr lang="nl-BE" sz="1800" dirty="0" smtClean="0">
                <a:solidFill>
                  <a:schemeClr val="tx2"/>
                </a:solidFill>
              </a:rPr>
              <a:t> pendant vos </a:t>
            </a:r>
          </a:p>
          <a:p>
            <a:pPr eaLnBrk="1" hangingPunct="1">
              <a:lnSpc>
                <a:spcPct val="90000"/>
              </a:lnSpc>
              <a:buFontTx/>
              <a:buNone/>
              <a:defRPr/>
            </a:pPr>
            <a:r>
              <a:rPr lang="nl-BE" sz="1800" dirty="0" smtClean="0">
                <a:solidFill>
                  <a:schemeClr val="tx2"/>
                </a:solidFill>
              </a:rPr>
              <a:t>	recherches:</a:t>
            </a:r>
          </a:p>
          <a:p>
            <a:pPr eaLnBrk="1" hangingPunct="1">
              <a:lnSpc>
                <a:spcPct val="90000"/>
              </a:lnSpc>
              <a:buFontTx/>
              <a:buNone/>
              <a:defRPr/>
            </a:pPr>
            <a:r>
              <a:rPr lang="nl-BE" sz="1800" dirty="0" smtClean="0">
                <a:solidFill>
                  <a:schemeClr val="tx2"/>
                </a:solidFill>
              </a:rPr>
              <a:t>			</a:t>
            </a:r>
            <a:r>
              <a:rPr lang="nl-BE" sz="1600" dirty="0" smtClean="0">
                <a:solidFill>
                  <a:schemeClr val="tx2"/>
                </a:solidFill>
              </a:rPr>
              <a:t>1. </a:t>
            </a:r>
            <a:r>
              <a:rPr lang="nl-BE" sz="1600" dirty="0" err="1" smtClean="0">
                <a:solidFill>
                  <a:schemeClr val="tx2"/>
                </a:solidFill>
              </a:rPr>
              <a:t>Le</a:t>
            </a:r>
            <a:r>
              <a:rPr lang="nl-BE" sz="1600" dirty="0" smtClean="0">
                <a:solidFill>
                  <a:schemeClr val="tx2"/>
                </a:solidFill>
              </a:rPr>
              <a:t> </a:t>
            </a:r>
            <a:r>
              <a:rPr lang="nl-BE" sz="1600" dirty="0" err="1" smtClean="0">
                <a:solidFill>
                  <a:schemeClr val="tx2"/>
                </a:solidFill>
              </a:rPr>
              <a:t>sapin</a:t>
            </a:r>
            <a:r>
              <a:rPr lang="nl-BE" sz="1600" dirty="0" smtClean="0">
                <a:solidFill>
                  <a:schemeClr val="tx2"/>
                </a:solidFill>
              </a:rPr>
              <a:t> de Noël </a:t>
            </a:r>
          </a:p>
          <a:p>
            <a:pPr eaLnBrk="1" hangingPunct="1">
              <a:lnSpc>
                <a:spcPct val="90000"/>
              </a:lnSpc>
              <a:buFontTx/>
              <a:buNone/>
              <a:defRPr/>
            </a:pPr>
            <a:r>
              <a:rPr lang="nl-BE" sz="1200" dirty="0" smtClean="0">
                <a:solidFill>
                  <a:schemeClr val="tx2"/>
                </a:solidFill>
              </a:rPr>
              <a:t>			 </a:t>
            </a:r>
            <a:r>
              <a:rPr lang="nl-BE" sz="1200" u="sng" dirty="0" smtClean="0">
                <a:hlinkClick r:id="rId2"/>
              </a:rPr>
              <a:t>http://www.joyeux-noel.com/noelsapin.html</a:t>
            </a:r>
            <a:endParaRPr lang="nl-BE" sz="1200" dirty="0" smtClean="0"/>
          </a:p>
          <a:p>
            <a:pPr eaLnBrk="1" hangingPunct="1">
              <a:lnSpc>
                <a:spcPct val="90000"/>
              </a:lnSpc>
              <a:buFontTx/>
              <a:buNone/>
              <a:defRPr/>
            </a:pPr>
            <a:r>
              <a:rPr lang="nl-BE" sz="1200" dirty="0" smtClean="0">
                <a:solidFill>
                  <a:schemeClr val="tx2"/>
                </a:solidFill>
              </a:rPr>
              <a:t>			</a:t>
            </a:r>
            <a:r>
              <a:rPr lang="nl-BE" sz="1600" dirty="0" smtClean="0">
                <a:solidFill>
                  <a:schemeClr val="tx2"/>
                </a:solidFill>
              </a:rPr>
              <a:t>2. </a:t>
            </a:r>
            <a:r>
              <a:rPr lang="nl-BE" sz="1600" dirty="0" err="1" smtClean="0">
                <a:solidFill>
                  <a:schemeClr val="tx2"/>
                </a:solidFill>
              </a:rPr>
              <a:t>Le</a:t>
            </a:r>
            <a:r>
              <a:rPr lang="nl-BE" sz="1600" dirty="0" smtClean="0">
                <a:solidFill>
                  <a:schemeClr val="tx2"/>
                </a:solidFill>
              </a:rPr>
              <a:t> </a:t>
            </a:r>
            <a:r>
              <a:rPr lang="nl-BE" sz="1600" dirty="0" err="1" smtClean="0">
                <a:solidFill>
                  <a:schemeClr val="tx2"/>
                </a:solidFill>
              </a:rPr>
              <a:t>Père</a:t>
            </a:r>
            <a:r>
              <a:rPr lang="nl-BE" sz="1600" dirty="0" smtClean="0">
                <a:solidFill>
                  <a:schemeClr val="tx2"/>
                </a:solidFill>
              </a:rPr>
              <a:t> Noël </a:t>
            </a:r>
          </a:p>
          <a:p>
            <a:pPr marL="2160000" eaLnBrk="1" hangingPunct="1">
              <a:lnSpc>
                <a:spcPct val="90000"/>
              </a:lnSpc>
              <a:buFontTx/>
              <a:buNone/>
              <a:defRPr/>
            </a:pPr>
            <a:r>
              <a:rPr lang="fr-FR" sz="1200" u="sng" dirty="0" smtClean="0">
                <a:hlinkClick r:id="rId3"/>
              </a:rPr>
              <a:t>http://instit.chez-alice.fr/Pdf/PereNoel.pdf</a:t>
            </a:r>
            <a:endParaRPr lang="nl-BE" sz="1200" dirty="0" smtClean="0"/>
          </a:p>
          <a:p>
            <a:pPr marL="2160000">
              <a:buFontTx/>
              <a:buNone/>
              <a:defRPr/>
            </a:pPr>
            <a:r>
              <a:rPr lang="fr-FR" sz="1200" u="sng" dirty="0" smtClean="0">
                <a:hlinkClick r:id="rId4"/>
              </a:rPr>
              <a:t>http://www.youtube.com/watch?v=4NlzPo84ln4</a:t>
            </a:r>
            <a:endParaRPr lang="nl-BE" sz="1200" dirty="0" smtClean="0">
              <a:solidFill>
                <a:schemeClr val="tx2"/>
              </a:solidFill>
            </a:endParaRPr>
          </a:p>
          <a:p>
            <a:pPr eaLnBrk="1" hangingPunct="1">
              <a:lnSpc>
                <a:spcPct val="90000"/>
              </a:lnSpc>
              <a:buFontTx/>
              <a:buNone/>
              <a:defRPr/>
            </a:pPr>
            <a:r>
              <a:rPr lang="nl-BE" sz="1200" dirty="0" smtClean="0">
                <a:solidFill>
                  <a:schemeClr val="tx2"/>
                </a:solidFill>
              </a:rPr>
              <a:t>			</a:t>
            </a:r>
            <a:r>
              <a:rPr lang="nl-BE" sz="1600" dirty="0" smtClean="0">
                <a:solidFill>
                  <a:schemeClr val="tx2"/>
                </a:solidFill>
              </a:rPr>
              <a:t>3. Les </a:t>
            </a:r>
            <a:r>
              <a:rPr lang="nl-BE" sz="1600" dirty="0" err="1" smtClean="0">
                <a:solidFill>
                  <a:schemeClr val="tx2"/>
                </a:solidFill>
              </a:rPr>
              <a:t>santons</a:t>
            </a:r>
            <a:r>
              <a:rPr lang="nl-BE" sz="1600" dirty="0" smtClean="0">
                <a:solidFill>
                  <a:schemeClr val="tx2"/>
                </a:solidFill>
              </a:rPr>
              <a:t> de </a:t>
            </a:r>
            <a:r>
              <a:rPr lang="nl-BE" sz="1600" dirty="0" err="1" smtClean="0">
                <a:solidFill>
                  <a:schemeClr val="tx2"/>
                </a:solidFill>
              </a:rPr>
              <a:t>Provence</a:t>
            </a:r>
            <a:r>
              <a:rPr lang="nl-BE" sz="1600" dirty="0" smtClean="0">
                <a:solidFill>
                  <a:schemeClr val="tx2"/>
                </a:solidFill>
              </a:rPr>
              <a:t> </a:t>
            </a:r>
          </a:p>
          <a:p>
            <a:pPr marL="2160000">
              <a:buFontTx/>
              <a:buNone/>
              <a:defRPr/>
            </a:pPr>
            <a:r>
              <a:rPr lang="fr-FR" sz="1200" u="sng" dirty="0" smtClean="0">
                <a:hlinkClick r:id="rId5"/>
              </a:rPr>
              <a:t>http://www.france.fr/fetes-et-festivals/fiche-synthetique/les santons-de-</a:t>
            </a:r>
            <a:r>
              <a:rPr lang="fr-FR" sz="1200" u="sng" dirty="0" err="1" smtClean="0">
                <a:hlinkClick r:id="rId5"/>
              </a:rPr>
              <a:t>provence</a:t>
            </a:r>
            <a:endParaRPr lang="nl-BE" sz="1200" dirty="0" smtClean="0"/>
          </a:p>
          <a:p>
            <a:pPr marL="2160000">
              <a:buFontTx/>
              <a:buNone/>
              <a:defRPr/>
            </a:pPr>
            <a:r>
              <a:rPr lang="fr-FR" sz="1200" u="sng" dirty="0" smtClean="0">
                <a:hlinkClick r:id="rId6"/>
              </a:rPr>
              <a:t>http://www.youtube.com/watch?v=qCOioveN4lA</a:t>
            </a:r>
            <a:endParaRPr lang="fr-FR" sz="1200" u="sng" dirty="0" smtClean="0"/>
          </a:p>
          <a:p>
            <a:pPr marL="2160000">
              <a:buFontTx/>
              <a:buNone/>
              <a:defRPr/>
            </a:pPr>
            <a:r>
              <a:rPr lang="nl-BE" sz="1600" dirty="0" smtClean="0">
                <a:solidFill>
                  <a:schemeClr val="tx2"/>
                </a:solidFill>
              </a:rPr>
              <a:t>4. Les </a:t>
            </a:r>
            <a:r>
              <a:rPr lang="nl-BE" sz="1600" dirty="0" err="1" smtClean="0">
                <a:solidFill>
                  <a:schemeClr val="tx2"/>
                </a:solidFill>
              </a:rPr>
              <a:t>marchés</a:t>
            </a:r>
            <a:r>
              <a:rPr lang="nl-BE" sz="1600" dirty="0" smtClean="0">
                <a:solidFill>
                  <a:schemeClr val="tx2"/>
                </a:solidFill>
              </a:rPr>
              <a:t> de Noël</a:t>
            </a:r>
          </a:p>
          <a:p>
            <a:pPr marL="2160000">
              <a:buFontTx/>
              <a:buNone/>
              <a:defRPr/>
            </a:pPr>
            <a:r>
              <a:rPr lang="fr-FR" sz="1200" u="sng" dirty="0" smtClean="0">
                <a:hlinkClick r:id="rId7"/>
              </a:rPr>
              <a:t>http://www.marche-de-noel-alsace.com/essentiel.htm</a:t>
            </a:r>
            <a:endParaRPr lang="nl-BE" sz="1200" dirty="0" smtClean="0"/>
          </a:p>
          <a:p>
            <a:pPr marL="2160000">
              <a:buFontTx/>
              <a:buNone/>
              <a:defRPr/>
            </a:pPr>
            <a:r>
              <a:rPr lang="fr-FR" sz="1200" u="sng" dirty="0" smtClean="0">
                <a:hlinkClick r:id="rId8"/>
              </a:rPr>
              <a:t>http://www.youtube.com/watch?v=WnSF7H0x7s8</a:t>
            </a:r>
            <a:endParaRPr lang="nl-BE" sz="1200" dirty="0" smtClean="0">
              <a:solidFill>
                <a:schemeClr val="tx2"/>
              </a:solidFill>
            </a:endParaRPr>
          </a:p>
          <a:p>
            <a:pPr marL="2160000">
              <a:buFontTx/>
              <a:buNone/>
              <a:defRPr/>
            </a:pPr>
            <a:r>
              <a:rPr lang="nl-BE" sz="1600" dirty="0" smtClean="0">
                <a:solidFill>
                  <a:schemeClr val="tx2"/>
                </a:solidFill>
              </a:rPr>
              <a:t>5. </a:t>
            </a:r>
            <a:r>
              <a:rPr lang="nl-BE" sz="1600" dirty="0" err="1" smtClean="0">
                <a:solidFill>
                  <a:schemeClr val="tx2"/>
                </a:solidFill>
              </a:rPr>
              <a:t>Conclusion</a:t>
            </a:r>
            <a:endParaRPr lang="nl-BE" sz="1600" dirty="0" smtClean="0">
              <a:solidFill>
                <a:schemeClr val="tx2"/>
              </a:solidFill>
            </a:endParaRPr>
          </a:p>
          <a:p>
            <a:pPr marL="2160000">
              <a:buFontTx/>
              <a:buNone/>
              <a:defRPr/>
            </a:pPr>
            <a:r>
              <a:rPr lang="fr-FR" sz="1200" u="sng" dirty="0" smtClean="0">
                <a:hlinkClick r:id="rId9"/>
              </a:rPr>
              <a:t>http://www.ina.fr/fresques/jalons/fiche-media/InaEdu01862/noel-une-fete-federatrice.html</a:t>
            </a:r>
            <a:endParaRPr lang="fr-FR" sz="1200" u="sng" dirty="0" smtClean="0"/>
          </a:p>
          <a:p>
            <a:pPr marL="2160000">
              <a:buNone/>
              <a:defRPr/>
            </a:pPr>
            <a:r>
              <a:rPr lang="nl-BE" sz="1600" dirty="0" smtClean="0">
                <a:solidFill>
                  <a:schemeClr val="tx2"/>
                </a:solidFill>
              </a:rPr>
              <a:t>6. </a:t>
            </a:r>
            <a:r>
              <a:rPr lang="nl-BE" sz="1600" dirty="0" err="1" smtClean="0">
                <a:solidFill>
                  <a:schemeClr val="tx2"/>
                </a:solidFill>
              </a:rPr>
              <a:t>Le</a:t>
            </a:r>
            <a:r>
              <a:rPr lang="nl-BE" sz="1600" dirty="0" smtClean="0">
                <a:solidFill>
                  <a:schemeClr val="tx2"/>
                </a:solidFill>
              </a:rPr>
              <a:t> </a:t>
            </a:r>
            <a:r>
              <a:rPr lang="nl-BE" sz="1600" dirty="0" err="1" smtClean="0">
                <a:solidFill>
                  <a:schemeClr val="tx2"/>
                </a:solidFill>
              </a:rPr>
              <a:t>dictionnaire</a:t>
            </a:r>
            <a:r>
              <a:rPr lang="nl-BE" sz="1600" dirty="0" smtClean="0">
                <a:solidFill>
                  <a:schemeClr val="tx2"/>
                </a:solidFill>
              </a:rPr>
              <a:t> </a:t>
            </a:r>
          </a:p>
          <a:p>
            <a:pPr marL="2160000">
              <a:buNone/>
              <a:defRPr/>
            </a:pPr>
            <a:r>
              <a:rPr lang="nl-BE" sz="1200" dirty="0" smtClean="0">
                <a:hlinkClick r:id="rId10"/>
              </a:rPr>
              <a:t>http://www.interglot.com/</a:t>
            </a:r>
            <a:endParaRPr lang="nl-BE" sz="1200" i="1" dirty="0" smtClean="0">
              <a:solidFill>
                <a:schemeClr val="tx2"/>
              </a:solidFill>
            </a:endParaRPr>
          </a:p>
          <a:p>
            <a:pPr marL="2160000">
              <a:buFontTx/>
              <a:buNone/>
              <a:defRPr/>
            </a:pPr>
            <a:endParaRPr lang="fr-FR" sz="1400" u="sng" dirty="0" smtClean="0"/>
          </a:p>
          <a:p>
            <a:pPr marL="2160000">
              <a:buFontTx/>
              <a:buNone/>
              <a:defRPr/>
            </a:pPr>
            <a:endParaRPr lang="nl-BE" sz="1400" i="1" dirty="0" smtClean="0"/>
          </a:p>
          <a:p>
            <a:pPr marL="2160000">
              <a:buFontTx/>
              <a:buNone/>
              <a:defRPr/>
            </a:pPr>
            <a:endParaRPr lang="fr-FR" sz="1800" u="sng" dirty="0" smtClean="0"/>
          </a:p>
          <a:p>
            <a:pPr marL="2160000">
              <a:buFontTx/>
              <a:buNone/>
              <a:defRPr/>
            </a:pPr>
            <a:endParaRPr lang="nl-BE" sz="1800" dirty="0" smtClean="0"/>
          </a:p>
          <a:p>
            <a:pPr eaLnBrk="1" hangingPunct="1">
              <a:lnSpc>
                <a:spcPct val="90000"/>
              </a:lnSpc>
              <a:buFontTx/>
              <a:buNone/>
              <a:defRPr/>
            </a:pPr>
            <a:r>
              <a:rPr lang="nl-BE" sz="1800" dirty="0" smtClean="0">
                <a:solidFill>
                  <a:schemeClr val="tx2"/>
                </a:solidFill>
              </a:rPr>
              <a:t>			</a:t>
            </a:r>
          </a:p>
          <a:p>
            <a:pPr>
              <a:buFontTx/>
              <a:buNone/>
              <a:defRPr/>
            </a:pPr>
            <a:endParaRPr lang="nl-BE" dirty="0"/>
          </a:p>
        </p:txBody>
      </p:sp>
      <p:sp>
        <p:nvSpPr>
          <p:cNvPr id="4" name="Gebogen PIJL-OMHOOG 3">
            <a:hlinkClick r:id="rId11" action="ppaction://hlinksldjump"/>
          </p:cNvPr>
          <p:cNvSpPr>
            <a:spLocks noChangeAspect="1"/>
          </p:cNvSpPr>
          <p:nvPr/>
        </p:nvSpPr>
        <p:spPr>
          <a:xfrm rot="16200000" flipH="1">
            <a:off x="8644731" y="6385719"/>
            <a:ext cx="195263" cy="155575"/>
          </a:xfrm>
          <a:prstGeom prst="bentUpArrow">
            <a:avLst/>
          </a:prstGeom>
          <a:solidFill>
            <a:schemeClr val="tx2"/>
          </a:solidFill>
          <a:ln w="3175">
            <a:solidFill>
              <a:srgbClr val="19191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5" name="Rechthoek 4"/>
          <p:cNvSpPr/>
          <p:nvPr/>
        </p:nvSpPr>
        <p:spPr>
          <a:xfrm>
            <a:off x="8623300" y="6345238"/>
            <a:ext cx="269875" cy="268287"/>
          </a:xfrm>
          <a:prstGeom prst="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itel 3"/>
          <p:cNvSpPr>
            <a:spLocks noGrp="1"/>
          </p:cNvSpPr>
          <p:nvPr>
            <p:ph type="title"/>
          </p:nvPr>
        </p:nvSpPr>
        <p:spPr>
          <a:xfrm>
            <a:off x="457200" y="2349500"/>
            <a:ext cx="8229600" cy="1143000"/>
          </a:xfrm>
        </p:spPr>
        <p:txBody>
          <a:bodyPr/>
          <a:lstStyle/>
          <a:p>
            <a:r>
              <a:rPr lang="nl-BE" smtClean="0">
                <a:solidFill>
                  <a:srgbClr val="FFB03B"/>
                </a:solidFill>
              </a:rPr>
              <a:t>V. Conclusion</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Titel 1"/>
          <p:cNvSpPr>
            <a:spLocks noGrp="1"/>
          </p:cNvSpPr>
          <p:nvPr>
            <p:ph type="title"/>
          </p:nvPr>
        </p:nvSpPr>
        <p:spPr/>
        <p:txBody>
          <a:bodyPr/>
          <a:lstStyle/>
          <a:p>
            <a:r>
              <a:rPr lang="nl-BE" smtClean="0">
                <a:solidFill>
                  <a:srgbClr val="FFB03B"/>
                </a:solidFill>
              </a:rPr>
              <a:t>Conclusion</a:t>
            </a:r>
          </a:p>
        </p:txBody>
      </p:sp>
      <p:sp>
        <p:nvSpPr>
          <p:cNvPr id="3" name="Tijdelijke aanduiding voor inhoud 2"/>
          <p:cNvSpPr>
            <a:spLocks noGrp="1"/>
          </p:cNvSpPr>
          <p:nvPr>
            <p:ph idx="1"/>
          </p:nvPr>
        </p:nvSpPr>
        <p:spPr/>
        <p:txBody>
          <a:bodyPr/>
          <a:lstStyle/>
          <a:p>
            <a:pPr>
              <a:buFontTx/>
              <a:buNone/>
              <a:defRPr/>
            </a:pPr>
            <a:r>
              <a:rPr lang="fr-FR" sz="1800" dirty="0" smtClean="0">
                <a:solidFill>
                  <a:schemeClr val="tx2"/>
                </a:solidFill>
              </a:rPr>
              <a:t>	Si tout s’est bien passé, vous avez découvert que</a:t>
            </a:r>
          </a:p>
          <a:p>
            <a:pPr marL="1584000">
              <a:spcBef>
                <a:spcPts val="432"/>
              </a:spcBef>
              <a:defRPr/>
            </a:pPr>
            <a:r>
              <a:rPr lang="fr-FR" sz="1700" dirty="0" smtClean="0">
                <a:solidFill>
                  <a:schemeClr val="tx2"/>
                </a:solidFill>
              </a:rPr>
              <a:t>la valeur et la décoration du sapin de Noël ont bien changé au fil du temps </a:t>
            </a:r>
          </a:p>
          <a:p>
            <a:pPr marL="1584000">
              <a:spcBef>
                <a:spcPts val="450"/>
              </a:spcBef>
              <a:defRPr/>
            </a:pPr>
            <a:r>
              <a:rPr lang="fr-FR" sz="1700" dirty="0" smtClean="0">
                <a:solidFill>
                  <a:schemeClr val="tx2"/>
                </a:solidFill>
              </a:rPr>
              <a:t>Saint-Nicolas est en quelque sorte l’ancêtre du Père Noël </a:t>
            </a:r>
          </a:p>
          <a:p>
            <a:pPr marL="1584000">
              <a:spcBef>
                <a:spcPts val="450"/>
              </a:spcBef>
              <a:defRPr/>
            </a:pPr>
            <a:r>
              <a:rPr lang="fr-FR" sz="1700" dirty="0" smtClean="0">
                <a:solidFill>
                  <a:schemeClr val="tx2"/>
                </a:solidFill>
              </a:rPr>
              <a:t>les santons de Provence sont les petites figurines qui s’ajoutent aux personnages classiques que l’on met normalement dans la crèche de Noël </a:t>
            </a:r>
          </a:p>
          <a:p>
            <a:pPr marL="1584000">
              <a:spcBef>
                <a:spcPts val="450"/>
              </a:spcBef>
              <a:defRPr/>
            </a:pPr>
            <a:r>
              <a:rPr lang="fr-FR" sz="1700" dirty="0" smtClean="0">
                <a:solidFill>
                  <a:schemeClr val="tx2"/>
                </a:solidFill>
              </a:rPr>
              <a:t>vous devez sans aucun doute visiter un marché de Noël en Alsace </a:t>
            </a:r>
          </a:p>
          <a:p>
            <a:pPr marL="1584000">
              <a:spcBef>
                <a:spcPts val="450"/>
              </a:spcBef>
              <a:defRPr/>
            </a:pPr>
            <a:r>
              <a:rPr lang="fr-FR" sz="1700" dirty="0" smtClean="0">
                <a:solidFill>
                  <a:schemeClr val="tx2"/>
                </a:solidFill>
              </a:rPr>
              <a:t>les illuminations des Champs-Élysées ont été créées par un studio belge </a:t>
            </a:r>
          </a:p>
          <a:p>
            <a:pPr marL="1584000">
              <a:spcBef>
                <a:spcPts val="450"/>
              </a:spcBef>
              <a:defRPr/>
            </a:pPr>
            <a:r>
              <a:rPr lang="fr-FR" sz="1700" dirty="0" smtClean="0">
                <a:solidFill>
                  <a:schemeClr val="tx2"/>
                </a:solidFill>
              </a:rPr>
              <a:t>Noël est une fête qui surpasse les différentes cultures</a:t>
            </a:r>
          </a:p>
          <a:p>
            <a:pPr marL="1404000">
              <a:buNone/>
              <a:defRPr/>
            </a:pPr>
            <a:endParaRPr lang="fr-FR" sz="1800" dirty="0" smtClean="0">
              <a:solidFill>
                <a:schemeClr val="tx2"/>
              </a:solidFill>
            </a:endParaRPr>
          </a:p>
          <a:p>
            <a:pPr marL="1404000">
              <a:buNone/>
              <a:defRPr/>
            </a:pPr>
            <a:r>
              <a:rPr lang="fr-FR" sz="1800" dirty="0" smtClean="0">
                <a:solidFill>
                  <a:schemeClr val="tx2"/>
                </a:solidFill>
              </a:rPr>
              <a:t>	        Vous avez réfléchi sur les particularités de la fête de Noël 	 en France. Et vous avez réuni vos conclusions dans une 	 lettre.</a:t>
            </a:r>
          </a:p>
        </p:txBody>
      </p:sp>
      <p:sp>
        <p:nvSpPr>
          <p:cNvPr id="5" name="Gebogen PIJL-OMHOOG 4">
            <a:hlinkClick r:id="rId2" action="ppaction://hlinksldjump"/>
          </p:cNvPr>
          <p:cNvSpPr>
            <a:spLocks noChangeAspect="1"/>
          </p:cNvSpPr>
          <p:nvPr/>
        </p:nvSpPr>
        <p:spPr>
          <a:xfrm rot="16200000" flipH="1">
            <a:off x="8644731" y="6385719"/>
            <a:ext cx="195263" cy="155575"/>
          </a:xfrm>
          <a:prstGeom prst="bentUpArrow">
            <a:avLst/>
          </a:prstGeom>
          <a:solidFill>
            <a:schemeClr val="tx2"/>
          </a:solidFill>
          <a:ln w="3175">
            <a:solidFill>
              <a:srgbClr val="19191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6" name="Rechthoek 5"/>
          <p:cNvSpPr/>
          <p:nvPr/>
        </p:nvSpPr>
        <p:spPr>
          <a:xfrm>
            <a:off x="8623300" y="6345238"/>
            <a:ext cx="269875" cy="268287"/>
          </a:xfrm>
          <a:prstGeom prst="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par>
                          <p:cTn id="35" fill="hold">
                            <p:stCondLst>
                              <p:cond delay="0"/>
                            </p:stCondLst>
                            <p:childTnLst>
                              <p:par>
                                <p:cTn id="36" presetID="1" presetClass="entr" presetSubtype="0" fill="hold" nodeType="afterEffect">
                                  <p:stCondLst>
                                    <p:cond delay="0"/>
                                  </p:stCondLst>
                                  <p:childTnLst>
                                    <p:set>
                                      <p:cBhvr>
                                        <p:cTn id="37" dur="1" fill="hold">
                                          <p:stCondLst>
                                            <p:cond delay="0"/>
                                          </p:stCondLst>
                                        </p:cTn>
                                        <p:tgtEl>
                                          <p:spTgt spid="5"/>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itel 3"/>
          <p:cNvSpPr>
            <a:spLocks noGrp="1"/>
          </p:cNvSpPr>
          <p:nvPr>
            <p:ph type="title"/>
          </p:nvPr>
        </p:nvSpPr>
        <p:spPr>
          <a:xfrm>
            <a:off x="457200" y="2349500"/>
            <a:ext cx="8229600" cy="1143000"/>
          </a:xfrm>
        </p:spPr>
        <p:txBody>
          <a:bodyPr/>
          <a:lstStyle/>
          <a:p>
            <a:r>
              <a:rPr lang="nl-BE" smtClean="0">
                <a:solidFill>
                  <a:srgbClr val="FFB03B"/>
                </a:solidFill>
              </a:rPr>
              <a:t>I. Introduction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Titel 3"/>
          <p:cNvSpPr>
            <a:spLocks noGrp="1"/>
          </p:cNvSpPr>
          <p:nvPr>
            <p:ph type="title"/>
          </p:nvPr>
        </p:nvSpPr>
        <p:spPr>
          <a:xfrm>
            <a:off x="457200" y="2349500"/>
            <a:ext cx="8229600" cy="1143000"/>
          </a:xfrm>
        </p:spPr>
        <p:txBody>
          <a:bodyPr/>
          <a:lstStyle/>
          <a:p>
            <a:r>
              <a:rPr lang="nl-BE" smtClean="0">
                <a:solidFill>
                  <a:srgbClr val="FFB03B"/>
                </a:solidFill>
              </a:rPr>
              <a:t>VI. Évaluation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Titel 1"/>
          <p:cNvSpPr>
            <a:spLocks noGrp="1"/>
          </p:cNvSpPr>
          <p:nvPr>
            <p:ph type="title"/>
          </p:nvPr>
        </p:nvSpPr>
        <p:spPr/>
        <p:txBody>
          <a:bodyPr/>
          <a:lstStyle/>
          <a:p>
            <a:r>
              <a:rPr lang="nl-BE" smtClean="0">
                <a:solidFill>
                  <a:srgbClr val="FFB03B"/>
                </a:solidFill>
              </a:rPr>
              <a:t>Évaluation</a:t>
            </a:r>
          </a:p>
        </p:txBody>
      </p:sp>
      <p:sp>
        <p:nvSpPr>
          <p:cNvPr id="3" name="Tijdelijke aanduiding voor inhoud 2"/>
          <p:cNvSpPr>
            <a:spLocks noGrp="1"/>
          </p:cNvSpPr>
          <p:nvPr>
            <p:ph idx="1"/>
          </p:nvPr>
        </p:nvSpPr>
        <p:spPr/>
        <p:txBody>
          <a:bodyPr/>
          <a:lstStyle/>
          <a:p>
            <a:pPr>
              <a:buFontTx/>
              <a:buNone/>
            </a:pPr>
            <a:r>
              <a:rPr lang="fr-FR" sz="1800" smtClean="0">
                <a:solidFill>
                  <a:schemeClr val="tx2"/>
                </a:solidFill>
              </a:rPr>
              <a:t>	L´évaluation comporte </a:t>
            </a:r>
            <a:r>
              <a:rPr lang="fr-FR" sz="1800" smtClean="0">
                <a:solidFill>
                  <a:srgbClr val="FFB03B"/>
                </a:solidFill>
              </a:rPr>
              <a:t>deux parties</a:t>
            </a:r>
            <a:r>
              <a:rPr lang="fr-FR" sz="1800" smtClean="0">
                <a:solidFill>
                  <a:schemeClr val="tx2"/>
                </a:solidFill>
              </a:rPr>
              <a:t>.</a:t>
            </a:r>
          </a:p>
          <a:p>
            <a:pPr>
              <a:buFontTx/>
              <a:buNone/>
            </a:pPr>
            <a:endParaRPr lang="fr-FR" sz="1800" smtClean="0">
              <a:solidFill>
                <a:schemeClr val="tx2"/>
              </a:solidFill>
            </a:endParaRPr>
          </a:p>
          <a:p>
            <a:pPr>
              <a:buFontTx/>
              <a:buNone/>
            </a:pPr>
            <a:r>
              <a:rPr lang="fr-FR" sz="1800" smtClean="0">
                <a:solidFill>
                  <a:schemeClr val="tx2"/>
                </a:solidFill>
              </a:rPr>
              <a:t>	D’une part, vous serez évalués sur votre </a:t>
            </a:r>
            <a:r>
              <a:rPr lang="fr-FR" sz="1800" smtClean="0">
                <a:solidFill>
                  <a:srgbClr val="FFB03B"/>
                </a:solidFill>
              </a:rPr>
              <a:t>carnet</a:t>
            </a:r>
            <a:r>
              <a:rPr lang="fr-FR" sz="1800" smtClean="0">
                <a:solidFill>
                  <a:schemeClr val="tx2"/>
                </a:solidFill>
              </a:rPr>
              <a:t>, d’autre part, vous recevrez des points pour la </a:t>
            </a:r>
            <a:r>
              <a:rPr lang="fr-FR" sz="1800" smtClean="0">
                <a:solidFill>
                  <a:srgbClr val="FFB03B"/>
                </a:solidFill>
              </a:rPr>
              <a:t>lettre</a:t>
            </a:r>
            <a:r>
              <a:rPr lang="fr-FR" sz="1800" smtClean="0">
                <a:solidFill>
                  <a:schemeClr val="tx2"/>
                </a:solidFill>
              </a:rPr>
              <a:t> écrite à la fin de la Webquest.</a:t>
            </a:r>
          </a:p>
          <a:p>
            <a:pPr>
              <a:buFontTx/>
              <a:buNone/>
            </a:pPr>
            <a:endParaRPr lang="fr-FR" sz="1800" smtClean="0">
              <a:solidFill>
                <a:schemeClr val="tx2"/>
              </a:solidFill>
            </a:endParaRPr>
          </a:p>
          <a:p>
            <a:pPr>
              <a:buFontTx/>
              <a:buNone/>
            </a:pPr>
            <a:r>
              <a:rPr lang="fr-FR" sz="1800" smtClean="0">
                <a:solidFill>
                  <a:schemeClr val="tx2"/>
                </a:solidFill>
              </a:rPr>
              <a:t>			</a:t>
            </a:r>
            <a:r>
              <a:rPr lang="fr-FR" sz="1800" smtClean="0">
                <a:solidFill>
                  <a:srgbClr val="FFB03B"/>
                </a:solidFill>
              </a:rPr>
              <a:t>1. Le carnet : 40 % des points</a:t>
            </a:r>
          </a:p>
          <a:p>
            <a:pPr>
              <a:buFontTx/>
              <a:buNone/>
            </a:pPr>
            <a:r>
              <a:rPr lang="fr-FR" sz="1800" smtClean="0">
                <a:solidFill>
                  <a:srgbClr val="FFB03B"/>
                </a:solidFill>
              </a:rPr>
              <a:t>			</a:t>
            </a:r>
          </a:p>
        </p:txBody>
      </p:sp>
      <p:graphicFrame>
        <p:nvGraphicFramePr>
          <p:cNvPr id="4" name="Tabel 3"/>
          <p:cNvGraphicFramePr>
            <a:graphicFrameLocks noGrp="1"/>
          </p:cNvGraphicFramePr>
          <p:nvPr/>
        </p:nvGraphicFramePr>
        <p:xfrm>
          <a:off x="2411413" y="3752850"/>
          <a:ext cx="6096000" cy="1584960"/>
        </p:xfrm>
        <a:graphic>
          <a:graphicData uri="http://schemas.openxmlformats.org/drawingml/2006/table">
            <a:tbl>
              <a:tblPr firstRow="1" bandRow="1">
                <a:tableStyleId>{5940675A-B579-460E-94D1-54222C63F5DA}</a:tableStyleId>
              </a:tblPr>
              <a:tblGrid>
                <a:gridCol w="4392488"/>
                <a:gridCol w="1703512"/>
              </a:tblGrid>
              <a:tr h="370840">
                <a:tc>
                  <a:txBody>
                    <a:bodyPr/>
                    <a:lstStyle/>
                    <a:p>
                      <a:r>
                        <a:rPr lang="fr-FR" b="1" noProof="0" dirty="0" smtClean="0">
                          <a:solidFill>
                            <a:schemeClr val="tx2"/>
                          </a:solidFill>
                        </a:rPr>
                        <a:t>Qualité</a:t>
                      </a:r>
                      <a:r>
                        <a:rPr lang="fr-FR" b="1" baseline="0" noProof="0" dirty="0" smtClean="0">
                          <a:solidFill>
                            <a:schemeClr val="tx2"/>
                          </a:solidFill>
                        </a:rPr>
                        <a:t> des réponses</a:t>
                      </a:r>
                    </a:p>
                    <a:p>
                      <a:r>
                        <a:rPr lang="fr-FR" sz="1400" baseline="0" noProof="0" dirty="0" smtClean="0">
                          <a:solidFill>
                            <a:schemeClr val="tx2"/>
                          </a:solidFill>
                        </a:rPr>
                        <a:t>Est-ce qu’on a répondu à toutes les questions? </a:t>
                      </a:r>
                    </a:p>
                    <a:p>
                      <a:r>
                        <a:rPr lang="fr-FR" sz="1400" baseline="0" noProof="0" dirty="0" smtClean="0">
                          <a:solidFill>
                            <a:schemeClr val="tx2"/>
                          </a:solidFill>
                        </a:rPr>
                        <a:t>Est-ce que les réponses sont correctes?</a:t>
                      </a:r>
                      <a:endParaRPr lang="fr-FR" sz="1400" noProof="0" dirty="0">
                        <a:solidFill>
                          <a:schemeClr val="tx2"/>
                        </a:solidFill>
                      </a:endParaRPr>
                    </a:p>
                  </a:txBody>
                  <a:tcPr/>
                </a:tc>
                <a:tc>
                  <a:txBody>
                    <a:bodyPr/>
                    <a:lstStyle/>
                    <a:p>
                      <a:r>
                        <a:rPr lang="nl-BE" dirty="0" smtClean="0">
                          <a:solidFill>
                            <a:schemeClr val="tx2"/>
                          </a:solidFill>
                        </a:rPr>
                        <a:t>30 %</a:t>
                      </a:r>
                      <a:endParaRPr lang="nl-BE" dirty="0">
                        <a:solidFill>
                          <a:schemeClr val="tx2"/>
                        </a:solidFill>
                      </a:endParaRPr>
                    </a:p>
                  </a:txBody>
                  <a:tcPr/>
                </a:tc>
              </a:tr>
              <a:tr h="370840">
                <a:tc>
                  <a:txBody>
                    <a:bodyPr/>
                    <a:lstStyle/>
                    <a:p>
                      <a:r>
                        <a:rPr lang="fr-FR" b="1" noProof="0" dirty="0" smtClean="0">
                          <a:solidFill>
                            <a:schemeClr val="tx2"/>
                          </a:solidFill>
                        </a:rPr>
                        <a:t>Niveau</a:t>
                      </a:r>
                      <a:r>
                        <a:rPr lang="fr-FR" b="1" baseline="0" noProof="0" dirty="0" smtClean="0">
                          <a:solidFill>
                            <a:schemeClr val="tx2"/>
                          </a:solidFill>
                        </a:rPr>
                        <a:t> de </a:t>
                      </a:r>
                      <a:r>
                        <a:rPr lang="fr-FR" b="1" noProof="0" dirty="0" smtClean="0">
                          <a:solidFill>
                            <a:schemeClr val="tx2"/>
                          </a:solidFill>
                        </a:rPr>
                        <a:t>langue</a:t>
                      </a:r>
                    </a:p>
                    <a:p>
                      <a:r>
                        <a:rPr lang="fr-FR" sz="1400" noProof="0" dirty="0" smtClean="0">
                          <a:solidFill>
                            <a:schemeClr val="tx2"/>
                          </a:solidFill>
                        </a:rPr>
                        <a:t>Est-ce</a:t>
                      </a:r>
                      <a:r>
                        <a:rPr lang="fr-FR" sz="1400" baseline="0" noProof="0" dirty="0" smtClean="0">
                          <a:solidFill>
                            <a:schemeClr val="tx2"/>
                          </a:solidFill>
                        </a:rPr>
                        <a:t> que le langage est soigné? </a:t>
                      </a:r>
                    </a:p>
                    <a:p>
                      <a:r>
                        <a:rPr lang="fr-FR" sz="1400" baseline="0" noProof="0" dirty="0" smtClean="0">
                          <a:solidFill>
                            <a:schemeClr val="tx2"/>
                          </a:solidFill>
                        </a:rPr>
                        <a:t>Est-ce qu’il n’y a pas (trop de) fautes de langue?</a:t>
                      </a:r>
                      <a:endParaRPr lang="fr-FR" sz="1400" noProof="0" dirty="0">
                        <a:solidFill>
                          <a:schemeClr val="tx2"/>
                        </a:solidFill>
                      </a:endParaRPr>
                    </a:p>
                  </a:txBody>
                  <a:tcPr/>
                </a:tc>
                <a:tc>
                  <a:txBody>
                    <a:bodyPr/>
                    <a:lstStyle/>
                    <a:p>
                      <a:r>
                        <a:rPr lang="nl-BE" dirty="0" smtClean="0">
                          <a:solidFill>
                            <a:schemeClr val="tx2"/>
                          </a:solidFill>
                        </a:rPr>
                        <a:t>10 %</a:t>
                      </a:r>
                      <a:endParaRPr lang="nl-BE" dirty="0">
                        <a:solidFill>
                          <a:schemeClr val="tx2"/>
                        </a:solidFill>
                      </a:endParaRPr>
                    </a:p>
                  </a:txBody>
                  <a:tcPr/>
                </a:tc>
              </a:tr>
            </a:tbl>
          </a:graphicData>
        </a:graphic>
      </p:graphicFrame>
      <p:sp>
        <p:nvSpPr>
          <p:cNvPr id="5" name="Gebogen PIJL-OMHOOG 4">
            <a:hlinkClick r:id="rId2" action="ppaction://hlinksldjump"/>
          </p:cNvPr>
          <p:cNvSpPr>
            <a:spLocks noChangeAspect="1"/>
          </p:cNvSpPr>
          <p:nvPr/>
        </p:nvSpPr>
        <p:spPr>
          <a:xfrm rot="16200000" flipH="1">
            <a:off x="8433594" y="6004719"/>
            <a:ext cx="195263" cy="155575"/>
          </a:xfrm>
          <a:prstGeom prst="bentUpArrow">
            <a:avLst/>
          </a:prstGeom>
          <a:solidFill>
            <a:schemeClr val="tx2"/>
          </a:solidFill>
          <a:ln w="3175">
            <a:solidFill>
              <a:srgbClr val="19191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6" name="Rechthoek 5"/>
          <p:cNvSpPr/>
          <p:nvPr/>
        </p:nvSpPr>
        <p:spPr>
          <a:xfrm>
            <a:off x="8416925" y="5949950"/>
            <a:ext cx="269875" cy="268288"/>
          </a:xfrm>
          <a:prstGeom prst="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Titel 1"/>
          <p:cNvSpPr>
            <a:spLocks noGrp="1"/>
          </p:cNvSpPr>
          <p:nvPr>
            <p:ph type="title"/>
          </p:nvPr>
        </p:nvSpPr>
        <p:spPr/>
        <p:txBody>
          <a:bodyPr/>
          <a:lstStyle/>
          <a:p>
            <a:r>
              <a:rPr lang="fr-FR" smtClean="0">
                <a:solidFill>
                  <a:srgbClr val="FFB03B"/>
                </a:solidFill>
              </a:rPr>
              <a:t>Évaluation</a:t>
            </a:r>
          </a:p>
        </p:txBody>
      </p:sp>
      <p:sp>
        <p:nvSpPr>
          <p:cNvPr id="3" name="Tijdelijke aanduiding voor inhoud 2"/>
          <p:cNvSpPr>
            <a:spLocks noGrp="1"/>
          </p:cNvSpPr>
          <p:nvPr>
            <p:ph idx="1"/>
          </p:nvPr>
        </p:nvSpPr>
        <p:spPr/>
        <p:txBody>
          <a:bodyPr/>
          <a:lstStyle/>
          <a:p>
            <a:pPr>
              <a:buFontTx/>
              <a:buNone/>
            </a:pPr>
            <a:r>
              <a:rPr lang="fr-FR" sz="1800" smtClean="0">
                <a:solidFill>
                  <a:schemeClr val="tx2"/>
                </a:solidFill>
              </a:rPr>
              <a:t>	</a:t>
            </a:r>
          </a:p>
          <a:p>
            <a:pPr>
              <a:buFontTx/>
              <a:buNone/>
            </a:pPr>
            <a:r>
              <a:rPr lang="fr-FR" sz="1800" smtClean="0">
                <a:solidFill>
                  <a:schemeClr val="tx2"/>
                </a:solidFill>
              </a:rPr>
              <a:t>			</a:t>
            </a:r>
            <a:r>
              <a:rPr lang="fr-FR" sz="1800" smtClean="0">
                <a:solidFill>
                  <a:srgbClr val="FFB03B"/>
                </a:solidFill>
              </a:rPr>
              <a:t>2. La lettre : 60 % des points</a:t>
            </a:r>
          </a:p>
          <a:p>
            <a:pPr>
              <a:buFontTx/>
              <a:buNone/>
            </a:pPr>
            <a:endParaRPr lang="fr-FR" sz="1800" smtClean="0">
              <a:solidFill>
                <a:srgbClr val="FFB03B"/>
              </a:solidFill>
            </a:endParaRPr>
          </a:p>
        </p:txBody>
      </p:sp>
      <p:graphicFrame>
        <p:nvGraphicFramePr>
          <p:cNvPr id="6" name="Tabel 5"/>
          <p:cNvGraphicFramePr>
            <a:graphicFrameLocks noGrp="1"/>
          </p:cNvGraphicFramePr>
          <p:nvPr/>
        </p:nvGraphicFramePr>
        <p:xfrm>
          <a:off x="2339975" y="2492375"/>
          <a:ext cx="6096000" cy="3230880"/>
        </p:xfrm>
        <a:graphic>
          <a:graphicData uri="http://schemas.openxmlformats.org/drawingml/2006/table">
            <a:tbl>
              <a:tblPr firstRow="1" bandRow="1">
                <a:tableStyleId>{5940675A-B579-460E-94D1-54222C63F5DA}</a:tableStyleId>
              </a:tblPr>
              <a:tblGrid>
                <a:gridCol w="4177444"/>
                <a:gridCol w="1918556"/>
              </a:tblGrid>
              <a:tr h="370840">
                <a:tc>
                  <a:txBody>
                    <a:bodyPr/>
                    <a:lstStyle/>
                    <a:p>
                      <a:r>
                        <a:rPr lang="fr-FR" noProof="0" dirty="0" smtClean="0">
                          <a:solidFill>
                            <a:schemeClr val="tx2"/>
                          </a:solidFill>
                        </a:rPr>
                        <a:t>Qualité</a:t>
                      </a:r>
                      <a:r>
                        <a:rPr lang="fr-FR" baseline="0" noProof="0" dirty="0" smtClean="0">
                          <a:solidFill>
                            <a:schemeClr val="tx2"/>
                          </a:solidFill>
                        </a:rPr>
                        <a:t> du résumé</a:t>
                      </a:r>
                    </a:p>
                    <a:p>
                      <a:r>
                        <a:rPr lang="fr-FR" sz="1400" baseline="0" noProof="0" dirty="0" smtClean="0">
                          <a:solidFill>
                            <a:schemeClr val="tx2"/>
                          </a:solidFill>
                        </a:rPr>
                        <a:t>Est-ce que l’étudiant a pu sélectionner des éléments typiques, particuliers de la fête de Noël en France? </a:t>
                      </a:r>
                    </a:p>
                    <a:p>
                      <a:r>
                        <a:rPr lang="fr-FR" sz="1400" baseline="0" noProof="0" dirty="0" smtClean="0">
                          <a:solidFill>
                            <a:schemeClr val="tx2"/>
                          </a:solidFill>
                        </a:rPr>
                        <a:t>Est-ce que ces particularités ressortent bien de la lettre?</a:t>
                      </a:r>
                      <a:endParaRPr lang="fr-FR" sz="1400" noProof="0" dirty="0">
                        <a:solidFill>
                          <a:schemeClr val="tx2"/>
                        </a:solidFill>
                      </a:endParaRPr>
                    </a:p>
                  </a:txBody>
                  <a:tcPr/>
                </a:tc>
                <a:tc>
                  <a:txBody>
                    <a:bodyPr/>
                    <a:lstStyle/>
                    <a:p>
                      <a:r>
                        <a:rPr lang="nl-BE" dirty="0" smtClean="0">
                          <a:solidFill>
                            <a:schemeClr val="tx2"/>
                          </a:solidFill>
                        </a:rPr>
                        <a:t>35%</a:t>
                      </a:r>
                      <a:endParaRPr lang="nl-BE" dirty="0">
                        <a:solidFill>
                          <a:schemeClr val="tx2"/>
                        </a:solidFill>
                      </a:endParaRPr>
                    </a:p>
                  </a:txBody>
                  <a:tcPr/>
                </a:tc>
              </a:tr>
              <a:tr h="370840">
                <a:tc>
                  <a:txBody>
                    <a:bodyPr/>
                    <a:lstStyle/>
                    <a:p>
                      <a:r>
                        <a:rPr lang="nl-BE" b="1" dirty="0" smtClean="0">
                          <a:solidFill>
                            <a:schemeClr val="tx2"/>
                          </a:solidFill>
                        </a:rPr>
                        <a:t>Niveau</a:t>
                      </a:r>
                      <a:r>
                        <a:rPr lang="nl-BE" b="1" baseline="0" dirty="0" smtClean="0">
                          <a:solidFill>
                            <a:schemeClr val="tx2"/>
                          </a:solidFill>
                        </a:rPr>
                        <a:t> de </a:t>
                      </a:r>
                      <a:r>
                        <a:rPr lang="nl-BE" b="1" dirty="0" err="1" smtClean="0">
                          <a:solidFill>
                            <a:schemeClr val="tx2"/>
                          </a:solidFill>
                        </a:rPr>
                        <a:t>langue</a:t>
                      </a:r>
                      <a:endParaRPr lang="nl-BE" b="1" dirty="0" smtClean="0">
                        <a:solidFill>
                          <a:schemeClr val="tx2"/>
                        </a:solidFill>
                      </a:endParaRPr>
                    </a:p>
                    <a:p>
                      <a:r>
                        <a:rPr lang="nl-BE" sz="1400" dirty="0" err="1" smtClean="0">
                          <a:solidFill>
                            <a:schemeClr val="tx2"/>
                          </a:solidFill>
                        </a:rPr>
                        <a:t>Est-ce</a:t>
                      </a:r>
                      <a:r>
                        <a:rPr lang="nl-BE" sz="1400" baseline="0" dirty="0" smtClean="0">
                          <a:solidFill>
                            <a:schemeClr val="tx2"/>
                          </a:solidFill>
                        </a:rPr>
                        <a:t> </a:t>
                      </a:r>
                      <a:r>
                        <a:rPr lang="nl-BE" sz="1400" baseline="0" dirty="0" err="1" smtClean="0">
                          <a:solidFill>
                            <a:schemeClr val="tx2"/>
                          </a:solidFill>
                        </a:rPr>
                        <a:t>que</a:t>
                      </a:r>
                      <a:r>
                        <a:rPr lang="nl-BE" sz="1400" baseline="0" dirty="0" smtClean="0">
                          <a:solidFill>
                            <a:schemeClr val="tx2"/>
                          </a:solidFill>
                        </a:rPr>
                        <a:t> </a:t>
                      </a:r>
                      <a:r>
                        <a:rPr lang="nl-BE" sz="1400" baseline="0" dirty="0" err="1" smtClean="0">
                          <a:solidFill>
                            <a:schemeClr val="tx2"/>
                          </a:solidFill>
                        </a:rPr>
                        <a:t>le</a:t>
                      </a:r>
                      <a:r>
                        <a:rPr lang="nl-BE" sz="1400" baseline="0" dirty="0" smtClean="0">
                          <a:solidFill>
                            <a:schemeClr val="tx2"/>
                          </a:solidFill>
                        </a:rPr>
                        <a:t> </a:t>
                      </a:r>
                      <a:r>
                        <a:rPr lang="nl-BE" sz="1400" baseline="0" dirty="0" err="1" smtClean="0">
                          <a:solidFill>
                            <a:schemeClr val="tx2"/>
                          </a:solidFill>
                        </a:rPr>
                        <a:t>langage</a:t>
                      </a:r>
                      <a:r>
                        <a:rPr lang="nl-BE" sz="1400" baseline="0" dirty="0" smtClean="0">
                          <a:solidFill>
                            <a:schemeClr val="tx2"/>
                          </a:solidFill>
                        </a:rPr>
                        <a:t> est </a:t>
                      </a:r>
                      <a:r>
                        <a:rPr lang="nl-BE" sz="1400" baseline="0" dirty="0" err="1" smtClean="0">
                          <a:solidFill>
                            <a:schemeClr val="tx2"/>
                          </a:solidFill>
                        </a:rPr>
                        <a:t>soigné</a:t>
                      </a:r>
                      <a:r>
                        <a:rPr lang="nl-BE" sz="1400" baseline="0" dirty="0" smtClean="0">
                          <a:solidFill>
                            <a:schemeClr val="tx2"/>
                          </a:solidFill>
                        </a:rPr>
                        <a:t>? </a:t>
                      </a:r>
                    </a:p>
                    <a:p>
                      <a:r>
                        <a:rPr lang="nl-BE" sz="1400" baseline="0" dirty="0" err="1" smtClean="0">
                          <a:solidFill>
                            <a:schemeClr val="tx2"/>
                          </a:solidFill>
                        </a:rPr>
                        <a:t>Est-ce</a:t>
                      </a:r>
                      <a:r>
                        <a:rPr lang="nl-BE" sz="1400" baseline="0" dirty="0" smtClean="0">
                          <a:solidFill>
                            <a:schemeClr val="tx2"/>
                          </a:solidFill>
                        </a:rPr>
                        <a:t> </a:t>
                      </a:r>
                      <a:r>
                        <a:rPr lang="nl-BE" sz="1400" baseline="0" dirty="0" err="1" smtClean="0">
                          <a:solidFill>
                            <a:schemeClr val="tx2"/>
                          </a:solidFill>
                        </a:rPr>
                        <a:t>qu’il</a:t>
                      </a:r>
                      <a:r>
                        <a:rPr lang="nl-BE" sz="1400" baseline="0" dirty="0" smtClean="0">
                          <a:solidFill>
                            <a:schemeClr val="tx2"/>
                          </a:solidFill>
                        </a:rPr>
                        <a:t> </a:t>
                      </a:r>
                      <a:r>
                        <a:rPr lang="nl-BE" sz="1400" baseline="0" dirty="0" err="1" smtClean="0">
                          <a:solidFill>
                            <a:schemeClr val="tx2"/>
                          </a:solidFill>
                        </a:rPr>
                        <a:t>n’y</a:t>
                      </a:r>
                      <a:r>
                        <a:rPr lang="nl-BE" sz="1400" baseline="0" dirty="0" smtClean="0">
                          <a:solidFill>
                            <a:schemeClr val="tx2"/>
                          </a:solidFill>
                        </a:rPr>
                        <a:t> a pas (</a:t>
                      </a:r>
                      <a:r>
                        <a:rPr lang="nl-BE" sz="1400" baseline="0" dirty="0" err="1" smtClean="0">
                          <a:solidFill>
                            <a:schemeClr val="tx2"/>
                          </a:solidFill>
                        </a:rPr>
                        <a:t>trop</a:t>
                      </a:r>
                      <a:r>
                        <a:rPr lang="nl-BE" sz="1400" baseline="0" dirty="0" smtClean="0">
                          <a:solidFill>
                            <a:schemeClr val="tx2"/>
                          </a:solidFill>
                        </a:rPr>
                        <a:t> de) </a:t>
                      </a:r>
                      <a:r>
                        <a:rPr lang="nl-BE" sz="1400" baseline="0" dirty="0" err="1" smtClean="0">
                          <a:solidFill>
                            <a:schemeClr val="tx2"/>
                          </a:solidFill>
                        </a:rPr>
                        <a:t>fautes</a:t>
                      </a:r>
                      <a:r>
                        <a:rPr lang="nl-BE" sz="1400" baseline="0" dirty="0" smtClean="0">
                          <a:solidFill>
                            <a:schemeClr val="tx2"/>
                          </a:solidFill>
                        </a:rPr>
                        <a:t> de </a:t>
                      </a:r>
                      <a:r>
                        <a:rPr lang="nl-BE" sz="1400" baseline="0" dirty="0" err="1" smtClean="0">
                          <a:solidFill>
                            <a:schemeClr val="tx2"/>
                          </a:solidFill>
                        </a:rPr>
                        <a:t>langue</a:t>
                      </a:r>
                      <a:r>
                        <a:rPr lang="nl-BE" sz="1400" baseline="0" dirty="0" smtClean="0">
                          <a:solidFill>
                            <a:schemeClr val="tx2"/>
                          </a:solidFill>
                        </a:rPr>
                        <a:t>?</a:t>
                      </a:r>
                      <a:endParaRPr lang="nl-BE" sz="1400" dirty="0" smtClean="0">
                        <a:solidFill>
                          <a:schemeClr val="tx2"/>
                        </a:solidFill>
                      </a:endParaRPr>
                    </a:p>
                  </a:txBody>
                  <a:tcPr/>
                </a:tc>
                <a:tc>
                  <a:txBody>
                    <a:bodyPr/>
                    <a:lstStyle/>
                    <a:p>
                      <a:r>
                        <a:rPr lang="nl-BE" dirty="0" smtClean="0">
                          <a:solidFill>
                            <a:schemeClr val="tx2"/>
                          </a:solidFill>
                        </a:rPr>
                        <a:t>20 %</a:t>
                      </a:r>
                      <a:endParaRPr lang="nl-BE" dirty="0">
                        <a:solidFill>
                          <a:schemeClr val="tx2"/>
                        </a:solidFill>
                      </a:endParaRPr>
                    </a:p>
                  </a:txBody>
                  <a:tcPr/>
                </a:tc>
              </a:tr>
              <a:tr h="370840">
                <a:tc>
                  <a:txBody>
                    <a:bodyPr/>
                    <a:lstStyle/>
                    <a:p>
                      <a:r>
                        <a:rPr lang="nl-BE" sz="1800" b="1" kern="1200" dirty="0" err="1" smtClean="0">
                          <a:solidFill>
                            <a:schemeClr val="tx2"/>
                          </a:solidFill>
                          <a:latin typeface="+mn-lt"/>
                          <a:ea typeface="+mn-ea"/>
                          <a:cs typeface="+mn-cs"/>
                        </a:rPr>
                        <a:t>Structure</a:t>
                      </a:r>
                      <a:endParaRPr lang="nl-BE" sz="1800" b="1" kern="1200" dirty="0" smtClean="0">
                        <a:solidFill>
                          <a:schemeClr val="tx2"/>
                        </a:solidFill>
                        <a:latin typeface="+mn-lt"/>
                        <a:ea typeface="+mn-ea"/>
                        <a:cs typeface="+mn-cs"/>
                      </a:endParaRPr>
                    </a:p>
                    <a:p>
                      <a:r>
                        <a:rPr lang="nl-BE" sz="1400" b="0" dirty="0" err="1" smtClean="0">
                          <a:solidFill>
                            <a:schemeClr val="tx2"/>
                          </a:solidFill>
                        </a:rPr>
                        <a:t>Est-ce</a:t>
                      </a:r>
                      <a:r>
                        <a:rPr lang="nl-BE" sz="1400" b="0" baseline="0" dirty="0" smtClean="0">
                          <a:solidFill>
                            <a:schemeClr val="tx2"/>
                          </a:solidFill>
                        </a:rPr>
                        <a:t> </a:t>
                      </a:r>
                      <a:r>
                        <a:rPr lang="nl-BE" sz="1400" b="0" baseline="0" dirty="0" err="1" smtClean="0">
                          <a:solidFill>
                            <a:schemeClr val="tx2"/>
                          </a:solidFill>
                        </a:rPr>
                        <a:t>que</a:t>
                      </a:r>
                      <a:r>
                        <a:rPr lang="nl-BE" sz="1400" b="0" baseline="0" dirty="0" smtClean="0">
                          <a:solidFill>
                            <a:schemeClr val="tx2"/>
                          </a:solidFill>
                        </a:rPr>
                        <a:t> la </a:t>
                      </a:r>
                      <a:r>
                        <a:rPr lang="nl-BE" sz="1400" b="0" baseline="0" dirty="0" err="1" smtClean="0">
                          <a:solidFill>
                            <a:schemeClr val="tx2"/>
                          </a:solidFill>
                        </a:rPr>
                        <a:t>lettre</a:t>
                      </a:r>
                      <a:r>
                        <a:rPr lang="nl-BE" sz="1400" b="0" baseline="0" dirty="0" smtClean="0">
                          <a:solidFill>
                            <a:schemeClr val="tx2"/>
                          </a:solidFill>
                        </a:rPr>
                        <a:t> est </a:t>
                      </a:r>
                      <a:r>
                        <a:rPr lang="nl-BE" sz="1400" b="0" baseline="0" dirty="0" err="1" smtClean="0">
                          <a:solidFill>
                            <a:schemeClr val="tx2"/>
                          </a:solidFill>
                        </a:rPr>
                        <a:t>bien</a:t>
                      </a:r>
                      <a:r>
                        <a:rPr lang="nl-BE" sz="1400" b="0" baseline="0" dirty="0" smtClean="0">
                          <a:solidFill>
                            <a:schemeClr val="tx2"/>
                          </a:solidFill>
                        </a:rPr>
                        <a:t> </a:t>
                      </a:r>
                      <a:r>
                        <a:rPr lang="nl-BE" sz="1400" b="0" baseline="0" dirty="0" err="1" smtClean="0">
                          <a:solidFill>
                            <a:schemeClr val="tx2"/>
                          </a:solidFill>
                        </a:rPr>
                        <a:t>structurée</a:t>
                      </a:r>
                      <a:r>
                        <a:rPr lang="nl-BE" sz="1400" b="0" baseline="0" dirty="0" smtClean="0">
                          <a:solidFill>
                            <a:schemeClr val="tx2"/>
                          </a:solidFill>
                        </a:rPr>
                        <a:t>? </a:t>
                      </a:r>
                    </a:p>
                    <a:p>
                      <a:r>
                        <a:rPr lang="nl-BE" sz="1400" b="0" baseline="0" dirty="0" err="1" smtClean="0">
                          <a:solidFill>
                            <a:schemeClr val="tx2"/>
                          </a:solidFill>
                        </a:rPr>
                        <a:t>Est-ce</a:t>
                      </a:r>
                      <a:r>
                        <a:rPr lang="nl-BE" sz="1400" b="0" baseline="0" dirty="0" smtClean="0">
                          <a:solidFill>
                            <a:schemeClr val="tx2"/>
                          </a:solidFill>
                        </a:rPr>
                        <a:t> </a:t>
                      </a:r>
                      <a:r>
                        <a:rPr lang="nl-BE" sz="1400" b="0" baseline="0" dirty="0" err="1" smtClean="0">
                          <a:solidFill>
                            <a:schemeClr val="tx2"/>
                          </a:solidFill>
                        </a:rPr>
                        <a:t>qu’on</a:t>
                      </a:r>
                      <a:r>
                        <a:rPr lang="nl-BE" sz="1400" b="0" baseline="0" dirty="0" smtClean="0">
                          <a:solidFill>
                            <a:schemeClr val="tx2"/>
                          </a:solidFill>
                        </a:rPr>
                        <a:t> peut </a:t>
                      </a:r>
                      <a:r>
                        <a:rPr lang="nl-BE" sz="1400" b="0" baseline="0" dirty="0" err="1" smtClean="0">
                          <a:solidFill>
                            <a:schemeClr val="tx2"/>
                          </a:solidFill>
                        </a:rPr>
                        <a:t>bien</a:t>
                      </a:r>
                      <a:r>
                        <a:rPr lang="nl-BE" sz="1400" b="0" baseline="0" dirty="0" smtClean="0">
                          <a:solidFill>
                            <a:schemeClr val="tx2"/>
                          </a:solidFill>
                        </a:rPr>
                        <a:t> </a:t>
                      </a:r>
                      <a:r>
                        <a:rPr lang="nl-BE" sz="1400" b="0" baseline="0" dirty="0" err="1" smtClean="0">
                          <a:solidFill>
                            <a:schemeClr val="tx2"/>
                          </a:solidFill>
                        </a:rPr>
                        <a:t>distinguer</a:t>
                      </a:r>
                      <a:r>
                        <a:rPr lang="nl-BE" sz="1400" b="0" baseline="0" dirty="0" smtClean="0">
                          <a:solidFill>
                            <a:schemeClr val="tx2"/>
                          </a:solidFill>
                        </a:rPr>
                        <a:t> les </a:t>
                      </a:r>
                      <a:r>
                        <a:rPr lang="nl-BE" sz="1400" b="0" baseline="0" dirty="0" err="1" smtClean="0">
                          <a:solidFill>
                            <a:schemeClr val="tx2"/>
                          </a:solidFill>
                        </a:rPr>
                        <a:t>différentes</a:t>
                      </a:r>
                      <a:r>
                        <a:rPr lang="nl-BE" sz="1400" b="0" baseline="0" dirty="0" smtClean="0">
                          <a:solidFill>
                            <a:schemeClr val="tx2"/>
                          </a:solidFill>
                        </a:rPr>
                        <a:t> </a:t>
                      </a:r>
                      <a:r>
                        <a:rPr lang="nl-BE" sz="1400" b="0" baseline="0" dirty="0" err="1" smtClean="0">
                          <a:solidFill>
                            <a:schemeClr val="tx2"/>
                          </a:solidFill>
                        </a:rPr>
                        <a:t>parties</a:t>
                      </a:r>
                      <a:r>
                        <a:rPr lang="nl-BE" sz="1400" b="0" baseline="0" dirty="0" smtClean="0">
                          <a:solidFill>
                            <a:schemeClr val="tx2"/>
                          </a:solidFill>
                        </a:rPr>
                        <a:t>  (</a:t>
                      </a:r>
                      <a:r>
                        <a:rPr lang="nl-BE" sz="1400" b="0" baseline="0" dirty="0" err="1" smtClean="0">
                          <a:solidFill>
                            <a:schemeClr val="tx2"/>
                          </a:solidFill>
                        </a:rPr>
                        <a:t>introduction</a:t>
                      </a:r>
                      <a:r>
                        <a:rPr lang="nl-BE" sz="1400" b="0" baseline="0" dirty="0" smtClean="0">
                          <a:solidFill>
                            <a:schemeClr val="tx2"/>
                          </a:solidFill>
                        </a:rPr>
                        <a:t> – corps –fin) ?</a:t>
                      </a:r>
                      <a:endParaRPr lang="nl-BE" sz="1400" b="0" dirty="0" smtClean="0">
                        <a:solidFill>
                          <a:schemeClr val="tx2"/>
                        </a:solidFill>
                      </a:endParaRPr>
                    </a:p>
                  </a:txBody>
                  <a:tcPr/>
                </a:tc>
                <a:tc>
                  <a:txBody>
                    <a:bodyPr/>
                    <a:lstStyle/>
                    <a:p>
                      <a:r>
                        <a:rPr lang="nl-BE" dirty="0" smtClean="0">
                          <a:solidFill>
                            <a:schemeClr val="tx2"/>
                          </a:solidFill>
                        </a:rPr>
                        <a:t>15%</a:t>
                      </a:r>
                      <a:endParaRPr lang="nl-BE" dirty="0">
                        <a:solidFill>
                          <a:schemeClr val="tx2"/>
                        </a:solidFill>
                      </a:endParaRPr>
                    </a:p>
                  </a:txBody>
                  <a:tcPr/>
                </a:tc>
              </a:tr>
            </a:tbl>
          </a:graphicData>
        </a:graphic>
      </p:graphicFrame>
      <p:sp>
        <p:nvSpPr>
          <p:cNvPr id="7" name="Gebogen PIJL-OMHOOG 6">
            <a:hlinkClick r:id="rId2" action="ppaction://hlinksldjump"/>
          </p:cNvPr>
          <p:cNvSpPr>
            <a:spLocks noChangeAspect="1"/>
          </p:cNvSpPr>
          <p:nvPr/>
        </p:nvSpPr>
        <p:spPr>
          <a:xfrm rot="16200000" flipH="1">
            <a:off x="8433594" y="6004719"/>
            <a:ext cx="195263" cy="155575"/>
          </a:xfrm>
          <a:prstGeom prst="bentUpArrow">
            <a:avLst/>
          </a:prstGeom>
          <a:solidFill>
            <a:schemeClr val="tx2"/>
          </a:solidFill>
          <a:ln w="3175">
            <a:solidFill>
              <a:srgbClr val="19191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8" name="Rechthoek 7"/>
          <p:cNvSpPr/>
          <p:nvPr/>
        </p:nvSpPr>
        <p:spPr>
          <a:xfrm>
            <a:off x="8416925" y="5949950"/>
            <a:ext cx="269875" cy="268288"/>
          </a:xfrm>
          <a:prstGeom prst="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7"/>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l="-17000" r="-17000"/>
          </a:stretch>
        </a:blip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a:xfrm>
            <a:off x="685800" y="304800"/>
            <a:ext cx="7772400" cy="1470025"/>
          </a:xfrm>
          <a:noFill/>
        </p:spPr>
        <p:txBody>
          <a:bodyPr/>
          <a:lstStyle/>
          <a:p>
            <a:pPr eaLnBrk="1" hangingPunct="1"/>
            <a:r>
              <a:rPr lang="en-US" sz="7200" smtClean="0">
                <a:solidFill>
                  <a:srgbClr val="FFFFFF"/>
                </a:solidFill>
              </a:rPr>
              <a:t>Joyeux Noël!</a:t>
            </a:r>
            <a:endParaRPr lang="en-US" smtClean="0"/>
          </a:p>
        </p:txBody>
      </p:sp>
      <p:sp>
        <p:nvSpPr>
          <p:cNvPr id="35843" name="Text Box 15"/>
          <p:cNvSpPr txBox="1">
            <a:spLocks noChangeArrowheads="1"/>
          </p:cNvSpPr>
          <p:nvPr/>
        </p:nvSpPr>
        <p:spPr bwMode="auto">
          <a:xfrm>
            <a:off x="3870325" y="1719263"/>
            <a:ext cx="184150" cy="366712"/>
          </a:xfrm>
          <a:prstGeom prst="rect">
            <a:avLst/>
          </a:prstGeom>
          <a:noFill/>
          <a:ln w="9525">
            <a:noFill/>
            <a:miter lim="800000"/>
            <a:headEnd/>
            <a:tailEnd/>
          </a:ln>
        </p:spPr>
        <p:txBody>
          <a:bodyPr wrap="none">
            <a:spAutoFit/>
          </a:bodyPr>
          <a:lstStyle/>
          <a:p>
            <a:endParaRPr lang="nl-NL"/>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itel 1"/>
          <p:cNvSpPr>
            <a:spLocks noGrp="1"/>
          </p:cNvSpPr>
          <p:nvPr>
            <p:ph type="title"/>
          </p:nvPr>
        </p:nvSpPr>
        <p:spPr/>
        <p:txBody>
          <a:bodyPr/>
          <a:lstStyle/>
          <a:p>
            <a:pPr eaLnBrk="1" hangingPunct="1"/>
            <a:r>
              <a:rPr lang="nl-BE" smtClean="0">
                <a:solidFill>
                  <a:srgbClr val="FFB03B"/>
                </a:solidFill>
              </a:rPr>
              <a:t>Introduction (1/6)</a:t>
            </a:r>
          </a:p>
        </p:txBody>
      </p:sp>
      <p:sp>
        <p:nvSpPr>
          <p:cNvPr id="3" name="Tijdelijke aanduiding voor inhoud 2"/>
          <p:cNvSpPr>
            <a:spLocks noGrp="1"/>
          </p:cNvSpPr>
          <p:nvPr>
            <p:ph idx="1"/>
          </p:nvPr>
        </p:nvSpPr>
        <p:spPr/>
        <p:txBody>
          <a:bodyPr/>
          <a:lstStyle/>
          <a:p>
            <a:pPr eaLnBrk="1" hangingPunct="1">
              <a:spcBef>
                <a:spcPts val="438"/>
              </a:spcBef>
              <a:buFontTx/>
              <a:buNone/>
            </a:pPr>
            <a:r>
              <a:rPr lang="fr-FR" sz="2000" dirty="0" smtClean="0">
                <a:solidFill>
                  <a:srgbClr val="FFFFFF"/>
                </a:solidFill>
              </a:rPr>
              <a:t>	</a:t>
            </a:r>
            <a:r>
              <a:rPr lang="fr-FR" sz="1800" dirty="0" err="1" smtClean="0">
                <a:solidFill>
                  <a:schemeClr val="tx2"/>
                </a:solidFill>
              </a:rPr>
              <a:t>Aha</a:t>
            </a:r>
            <a:r>
              <a:rPr lang="fr-FR" sz="1800" dirty="0" smtClean="0">
                <a:solidFill>
                  <a:schemeClr val="tx2"/>
                </a:solidFill>
              </a:rPr>
              <a:t>, vos meilleurs amis vous ont laissé un petit message. </a:t>
            </a:r>
          </a:p>
          <a:p>
            <a:pPr eaLnBrk="1" hangingPunct="1">
              <a:spcBef>
                <a:spcPts val="438"/>
              </a:spcBef>
              <a:buFontTx/>
              <a:buNone/>
            </a:pPr>
            <a:r>
              <a:rPr lang="fr-FR" sz="1800" dirty="0" smtClean="0">
                <a:solidFill>
                  <a:schemeClr val="tx2"/>
                </a:solidFill>
              </a:rPr>
              <a:t>	Curieux? Cliquez sur l’enveloppe !</a:t>
            </a:r>
          </a:p>
          <a:p>
            <a:pPr eaLnBrk="1" hangingPunct="1">
              <a:spcBef>
                <a:spcPts val="438"/>
              </a:spcBef>
              <a:buFontTx/>
              <a:buNone/>
            </a:pPr>
            <a:endParaRPr lang="fr-FR" sz="1800" dirty="0" smtClean="0">
              <a:solidFill>
                <a:schemeClr val="tx2"/>
              </a:solidFill>
            </a:endParaRPr>
          </a:p>
          <a:p>
            <a:pPr eaLnBrk="1" hangingPunct="1">
              <a:spcBef>
                <a:spcPts val="438"/>
              </a:spcBef>
              <a:buFontTx/>
              <a:buNone/>
            </a:pPr>
            <a:endParaRPr lang="nl-BE" sz="1800" dirty="0" smtClean="0">
              <a:solidFill>
                <a:schemeClr val="tx2"/>
              </a:solidFill>
            </a:endParaRPr>
          </a:p>
          <a:p>
            <a:pPr eaLnBrk="1" hangingPunct="1">
              <a:spcBef>
                <a:spcPts val="438"/>
              </a:spcBef>
              <a:buFontTx/>
              <a:buNone/>
            </a:pPr>
            <a:endParaRPr lang="fr-FR" sz="1800" dirty="0" smtClean="0">
              <a:solidFill>
                <a:srgbClr val="FFFFFF"/>
              </a:solidFill>
            </a:endParaRPr>
          </a:p>
          <a:p>
            <a:pPr eaLnBrk="1" hangingPunct="1">
              <a:spcBef>
                <a:spcPts val="438"/>
              </a:spcBef>
              <a:buFontTx/>
              <a:buNone/>
            </a:pPr>
            <a:r>
              <a:rPr lang="fr-FR" sz="1800" dirty="0" smtClean="0">
                <a:solidFill>
                  <a:srgbClr val="FFFFFF"/>
                </a:solidFill>
              </a:rPr>
              <a:t>		Ah la fête de Noël, </a:t>
            </a:r>
            <a:r>
              <a:rPr lang="fr-FR" sz="1800" dirty="0" smtClean="0">
                <a:solidFill>
                  <a:schemeClr val="tx2"/>
                </a:solidFill>
              </a:rPr>
              <a:t>souvent l’apogée de l’année ! </a:t>
            </a:r>
            <a:r>
              <a:rPr lang="fr-FR" sz="1800" dirty="0" smtClean="0">
                <a:solidFill>
                  <a:srgbClr val="FFFFFF"/>
                </a:solidFill>
              </a:rPr>
              <a:t>		</a:t>
            </a:r>
          </a:p>
          <a:p>
            <a:pPr eaLnBrk="1" hangingPunct="1">
              <a:spcBef>
                <a:spcPts val="438"/>
              </a:spcBef>
              <a:buFontTx/>
              <a:buNone/>
            </a:pPr>
            <a:endParaRPr lang="fr-FR" sz="1100" b="1" dirty="0" smtClean="0">
              <a:solidFill>
                <a:srgbClr val="FFFFFF"/>
              </a:solidFill>
            </a:endParaRPr>
          </a:p>
          <a:p>
            <a:pPr eaLnBrk="1" hangingPunct="1">
              <a:spcBef>
                <a:spcPts val="438"/>
              </a:spcBef>
              <a:buFontTx/>
              <a:buNone/>
            </a:pPr>
            <a:r>
              <a:rPr lang="fr-FR" sz="1800" b="1" dirty="0" smtClean="0">
                <a:solidFill>
                  <a:srgbClr val="FFFFFF"/>
                </a:solidFill>
              </a:rPr>
              <a:t>		Mettez-vous à deux et discutez. </a:t>
            </a:r>
          </a:p>
          <a:p>
            <a:pPr eaLnBrk="1" hangingPunct="1">
              <a:spcBef>
                <a:spcPts val="438"/>
              </a:spcBef>
              <a:buFontTx/>
              <a:buNone/>
            </a:pPr>
            <a:r>
              <a:rPr lang="fr-FR" sz="1800" b="1" dirty="0" smtClean="0">
                <a:solidFill>
                  <a:srgbClr val="FFFFFF"/>
                </a:solidFill>
              </a:rPr>
              <a:t>		</a:t>
            </a:r>
            <a:r>
              <a:rPr lang="fr-FR" sz="1800" dirty="0" smtClean="0">
                <a:solidFill>
                  <a:srgbClr val="FFFFFF"/>
                </a:solidFill>
              </a:rPr>
              <a:t>À quoi pensez-vous si vous pensez 	à Noël ? Notez +/- </a:t>
            </a:r>
            <a:r>
              <a:rPr lang="fr-FR" sz="1800" b="1" dirty="0" smtClean="0">
                <a:solidFill>
                  <a:srgbClr val="FFFFFF"/>
                </a:solidFill>
              </a:rPr>
              <a:t>6 mots-clés 	</a:t>
            </a:r>
            <a:r>
              <a:rPr lang="fr-FR" sz="1800" dirty="0" smtClean="0">
                <a:solidFill>
                  <a:srgbClr val="FFFFFF"/>
                </a:solidFill>
              </a:rPr>
              <a:t>dans le carnet que vous avez reçu du professeur.</a:t>
            </a:r>
            <a:endParaRPr lang="nl-BE" sz="1800" dirty="0" smtClean="0">
              <a:solidFill>
                <a:srgbClr val="FFFFFF"/>
              </a:solidFill>
            </a:endParaRPr>
          </a:p>
          <a:p>
            <a:pPr eaLnBrk="1" hangingPunct="1">
              <a:buFontTx/>
              <a:buNone/>
            </a:pPr>
            <a:endParaRPr lang="nl-BE" dirty="0" smtClean="0"/>
          </a:p>
        </p:txBody>
      </p:sp>
      <p:sp>
        <p:nvSpPr>
          <p:cNvPr id="8" name="Gebogen PIJL-OMHOOG 7">
            <a:hlinkClick r:id="rId3" action="ppaction://hlinksldjump"/>
          </p:cNvPr>
          <p:cNvSpPr>
            <a:spLocks noChangeAspect="1"/>
          </p:cNvSpPr>
          <p:nvPr/>
        </p:nvSpPr>
        <p:spPr>
          <a:xfrm rot="16200000" flipH="1">
            <a:off x="8433594" y="6004719"/>
            <a:ext cx="195263" cy="155575"/>
          </a:xfrm>
          <a:prstGeom prst="bentUpArrow">
            <a:avLst/>
          </a:prstGeom>
          <a:solidFill>
            <a:schemeClr val="tx2"/>
          </a:solidFill>
          <a:ln w="3175">
            <a:solidFill>
              <a:srgbClr val="19191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9" name="Rechthoek 8">
            <a:hlinkClick r:id="rId3" action="ppaction://hlinksldjump"/>
          </p:cNvPr>
          <p:cNvSpPr/>
          <p:nvPr/>
        </p:nvSpPr>
        <p:spPr>
          <a:xfrm>
            <a:off x="8416925" y="5949950"/>
            <a:ext cx="269875" cy="268288"/>
          </a:xfrm>
          <a:prstGeom prst="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pic>
        <p:nvPicPr>
          <p:cNvPr id="10" name="Afbeelding 9" descr="http://us.cdn3.123rf.com/168nwm/paulpaladin/paulpaladin0610/paulpaladin061000012/572625-teken-van-de-mail-zilver-afschuinen-symbool.jpg">
            <a:hlinkClick r:id="rId4"/>
          </p:cNvPr>
          <p:cNvPicPr/>
          <p:nvPr/>
        </p:nvPicPr>
        <p:blipFill>
          <a:blip r:embed="rId5" cstate="print"/>
          <a:srcRect t="13095" b="13690"/>
          <a:stretch>
            <a:fillRect/>
          </a:stretch>
        </p:blipFill>
        <p:spPr bwMode="auto">
          <a:xfrm>
            <a:off x="3995936" y="2483172"/>
            <a:ext cx="684076" cy="45149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500"/>
                                  </p:stCondLst>
                                  <p:childTnLst>
                                    <p:set>
                                      <p:cBhvr>
                                        <p:cTn id="13" dur="1" fill="hold">
                                          <p:stCondLst>
                                            <p:cond delay="0"/>
                                          </p:stCondLst>
                                        </p:cTn>
                                        <p:tgtEl>
                                          <p:spTgt spid="10"/>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smtClean="0">
                <a:solidFill>
                  <a:srgbClr val="FFB03B"/>
                </a:solidFill>
              </a:rPr>
              <a:t>Introduction (2/6)</a:t>
            </a:r>
            <a:endParaRPr lang="en-US" smtClean="0">
              <a:solidFill>
                <a:srgbClr val="FFB03B"/>
              </a:solidFill>
            </a:endParaRPr>
          </a:p>
        </p:txBody>
      </p:sp>
      <p:sp>
        <p:nvSpPr>
          <p:cNvPr id="9219" name="Rectangle 3"/>
          <p:cNvSpPr>
            <a:spLocks noGrp="1" noChangeArrowheads="1"/>
          </p:cNvSpPr>
          <p:nvPr>
            <p:ph type="body" idx="1"/>
          </p:nvPr>
        </p:nvSpPr>
        <p:spPr/>
        <p:txBody>
          <a:bodyPr/>
          <a:lstStyle/>
          <a:p>
            <a:pPr algn="just" eaLnBrk="1" hangingPunct="1">
              <a:buFontTx/>
              <a:buNone/>
            </a:pPr>
            <a:r>
              <a:rPr lang="fr-FR" sz="1800" dirty="0" smtClean="0">
                <a:solidFill>
                  <a:srgbClr val="FFFFFF"/>
                </a:solidFill>
              </a:rPr>
              <a:t>	La fête de Noël, nous la connaissons tous, peu importe que nous soyons catholiques ou non. </a:t>
            </a:r>
          </a:p>
          <a:p>
            <a:pPr eaLnBrk="1" hangingPunct="1">
              <a:buFontTx/>
              <a:buNone/>
            </a:pPr>
            <a:endParaRPr lang="fr-FR" sz="1800" dirty="0" smtClean="0">
              <a:solidFill>
                <a:srgbClr val="FFFFFF"/>
              </a:solidFill>
            </a:endParaRPr>
          </a:p>
          <a:p>
            <a:pPr algn="just" eaLnBrk="1" hangingPunct="1">
              <a:spcBef>
                <a:spcPts val="600"/>
              </a:spcBef>
              <a:buFontTx/>
              <a:buNone/>
            </a:pPr>
            <a:r>
              <a:rPr lang="fr-FR" sz="1800" dirty="0" smtClean="0">
                <a:solidFill>
                  <a:srgbClr val="FFFFFF"/>
                </a:solidFill>
              </a:rPr>
              <a:t>     En effet, Noël est une fête qui s’annonce avec plein de rebondissement</a:t>
            </a:r>
            <a:r>
              <a:rPr lang="fr-FR" sz="1800" baseline="30000" dirty="0" smtClean="0">
                <a:solidFill>
                  <a:schemeClr val="tx2"/>
                </a:solidFill>
              </a:rPr>
              <a:t>1</a:t>
            </a:r>
            <a:r>
              <a:rPr lang="fr-FR" sz="1800" dirty="0" smtClean="0">
                <a:solidFill>
                  <a:srgbClr val="FFFFFF"/>
                </a:solidFill>
              </a:rPr>
              <a:t>. </a:t>
            </a:r>
            <a:r>
              <a:rPr lang="fr-FR" sz="1800" dirty="0" smtClean="0">
                <a:solidFill>
                  <a:srgbClr val="FFB03B"/>
                </a:solidFill>
              </a:rPr>
              <a:t>Dès le début de décembre</a:t>
            </a:r>
            <a:r>
              <a:rPr lang="fr-FR" sz="1800" dirty="0" smtClean="0">
                <a:solidFill>
                  <a:srgbClr val="FFFFFF"/>
                </a:solidFill>
              </a:rPr>
              <a:t>, on commence à décorer les rues et les maisons avec des lumières, des sapins de Noël et des crèches. Les marchés de Noël font revivre les villes et tout le monde se jette dans la recherche de cadeaux. </a:t>
            </a:r>
          </a:p>
          <a:p>
            <a:pPr algn="just" eaLnBrk="1" hangingPunct="1">
              <a:spcBef>
                <a:spcPts val="600"/>
              </a:spcBef>
              <a:buFontTx/>
              <a:buNone/>
            </a:pPr>
            <a:r>
              <a:rPr lang="fr-FR" sz="1800" dirty="0" smtClean="0">
                <a:solidFill>
                  <a:srgbClr val="FFFFFF"/>
                </a:solidFill>
              </a:rPr>
              <a:t>		     Finalement, </a:t>
            </a:r>
            <a:r>
              <a:rPr lang="fr-FR" sz="1800" dirty="0" smtClean="0">
                <a:solidFill>
                  <a:srgbClr val="FFB03B"/>
                </a:solidFill>
              </a:rPr>
              <a:t>le 25 décembre</a:t>
            </a:r>
            <a:r>
              <a:rPr lang="fr-FR" sz="1800" dirty="0" smtClean="0">
                <a:solidFill>
                  <a:srgbClr val="FFFFFF"/>
                </a:solidFill>
              </a:rPr>
              <a:t>, les familles se réunissent autour du 	     banquet et autour des cadeaux. </a:t>
            </a:r>
            <a:r>
              <a:rPr lang="fr-FR" sz="1800" dirty="0" smtClean="0">
                <a:solidFill>
                  <a:schemeClr val="tx2"/>
                </a:solidFill>
              </a:rPr>
              <a:t>Certains</a:t>
            </a:r>
            <a:r>
              <a:rPr lang="fr-FR" sz="1800" dirty="0" smtClean="0">
                <a:solidFill>
                  <a:srgbClr val="FF0000"/>
                </a:solidFill>
              </a:rPr>
              <a:t> </a:t>
            </a:r>
            <a:r>
              <a:rPr lang="fr-FR" sz="1800" dirty="0" smtClean="0">
                <a:solidFill>
                  <a:srgbClr val="FFFFFF"/>
                </a:solidFill>
              </a:rPr>
              <a:t>vont à la messe de 	     minuit, d’autres restent à la maison afin de passer le temps en 	       famille</a:t>
            </a:r>
            <a:r>
              <a:rPr lang="fr-FR" sz="2000" dirty="0" smtClean="0">
                <a:solidFill>
                  <a:srgbClr val="FFFFFF"/>
                </a:solidFill>
              </a:rPr>
              <a:t>. </a:t>
            </a:r>
            <a:endParaRPr lang="nl-BE" sz="2000" dirty="0" smtClean="0">
              <a:solidFill>
                <a:srgbClr val="FFFFFF"/>
              </a:solidFill>
            </a:endParaRPr>
          </a:p>
        </p:txBody>
      </p:sp>
      <p:sp>
        <p:nvSpPr>
          <p:cNvPr id="15" name="Gebogen PIJL-OMHOOG 14">
            <a:hlinkClick r:id="rId3" action="ppaction://hlinksldjump"/>
          </p:cNvPr>
          <p:cNvSpPr>
            <a:spLocks noChangeAspect="1"/>
          </p:cNvSpPr>
          <p:nvPr/>
        </p:nvSpPr>
        <p:spPr>
          <a:xfrm rot="16200000" flipH="1">
            <a:off x="8433594" y="6004719"/>
            <a:ext cx="195263" cy="155575"/>
          </a:xfrm>
          <a:prstGeom prst="bentUpArrow">
            <a:avLst/>
          </a:prstGeom>
          <a:solidFill>
            <a:schemeClr val="tx2"/>
          </a:solidFill>
          <a:ln w="3175">
            <a:solidFill>
              <a:srgbClr val="19191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16" name="Rechthoek 15"/>
          <p:cNvSpPr/>
          <p:nvPr/>
        </p:nvSpPr>
        <p:spPr>
          <a:xfrm>
            <a:off x="8416925" y="5949950"/>
            <a:ext cx="269875" cy="268288"/>
          </a:xfrm>
          <a:prstGeom prst="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6" name="Tekstvak 5"/>
          <p:cNvSpPr txBox="1"/>
          <p:nvPr/>
        </p:nvSpPr>
        <p:spPr>
          <a:xfrm>
            <a:off x="1547664" y="6536377"/>
            <a:ext cx="4392488" cy="276999"/>
          </a:xfrm>
          <a:prstGeom prst="rect">
            <a:avLst/>
          </a:prstGeom>
          <a:noFill/>
        </p:spPr>
        <p:txBody>
          <a:bodyPr wrap="square" rtlCol="0">
            <a:spAutoFit/>
          </a:bodyPr>
          <a:lstStyle/>
          <a:p>
            <a:r>
              <a:rPr lang="nl-BE" sz="1100" dirty="0" smtClean="0">
                <a:solidFill>
                  <a:schemeClr val="tx2"/>
                </a:solidFill>
              </a:rPr>
              <a:t>1</a:t>
            </a:r>
            <a:r>
              <a:rPr lang="nl-BE" sz="1200" dirty="0" smtClean="0">
                <a:solidFill>
                  <a:schemeClr val="tx2"/>
                </a:solidFill>
              </a:rPr>
              <a:t>. </a:t>
            </a:r>
            <a:r>
              <a:rPr lang="nl-BE" sz="1200" i="1" dirty="0" err="1" smtClean="0">
                <a:solidFill>
                  <a:schemeClr val="tx2"/>
                </a:solidFill>
              </a:rPr>
              <a:t>avec</a:t>
            </a:r>
            <a:r>
              <a:rPr lang="nl-BE" sz="1200" i="1" dirty="0" smtClean="0">
                <a:solidFill>
                  <a:schemeClr val="tx2"/>
                </a:solidFill>
              </a:rPr>
              <a:t> plein de </a:t>
            </a:r>
            <a:r>
              <a:rPr lang="nl-BE" sz="1200" i="1" dirty="0" err="1" smtClean="0">
                <a:solidFill>
                  <a:schemeClr val="tx2"/>
                </a:solidFill>
              </a:rPr>
              <a:t>rebondissement</a:t>
            </a:r>
            <a:r>
              <a:rPr lang="nl-BE" sz="1200" i="1" dirty="0" smtClean="0">
                <a:solidFill>
                  <a:schemeClr val="tx2"/>
                </a:solidFill>
              </a:rPr>
              <a:t> </a:t>
            </a:r>
            <a:r>
              <a:rPr lang="nl-BE" sz="1200" dirty="0" smtClean="0">
                <a:solidFill>
                  <a:schemeClr val="tx2"/>
                </a:solidFill>
              </a:rPr>
              <a:t>: « met veel weergalm »</a:t>
            </a:r>
            <a:endParaRPr lang="nl-BE" sz="1200"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2" end="2"/>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500"/>
                                  </p:stCondLst>
                                  <p:childTnLst>
                                    <p:set>
                                      <p:cBhvr>
                                        <p:cTn id="13" dur="1" fill="hold">
                                          <p:stCondLst>
                                            <p:cond delay="0"/>
                                          </p:stCondLst>
                                        </p:cTn>
                                        <p:tgtEl>
                                          <p:spTgt spid="6"/>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9219">
                                            <p:txEl>
                                              <p:pRg st="3" end="3"/>
                                            </p:txEl>
                                          </p:spTgt>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16"/>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itel 1"/>
          <p:cNvSpPr>
            <a:spLocks noGrp="1"/>
          </p:cNvSpPr>
          <p:nvPr>
            <p:ph type="title"/>
          </p:nvPr>
        </p:nvSpPr>
        <p:spPr/>
        <p:txBody>
          <a:bodyPr/>
          <a:lstStyle/>
          <a:p>
            <a:pPr eaLnBrk="1" hangingPunct="1"/>
            <a:r>
              <a:rPr lang="en-GB" smtClean="0">
                <a:solidFill>
                  <a:srgbClr val="FFB03B"/>
                </a:solidFill>
              </a:rPr>
              <a:t>Introduction (3/6)</a:t>
            </a:r>
            <a:endParaRPr lang="nl-BE" smtClean="0"/>
          </a:p>
        </p:txBody>
      </p:sp>
      <p:sp>
        <p:nvSpPr>
          <p:cNvPr id="3" name="Tijdelijke aanduiding voor inhoud 2"/>
          <p:cNvSpPr>
            <a:spLocks noGrp="1"/>
          </p:cNvSpPr>
          <p:nvPr>
            <p:ph idx="1"/>
          </p:nvPr>
        </p:nvSpPr>
        <p:spPr/>
        <p:txBody>
          <a:bodyPr/>
          <a:lstStyle/>
          <a:p>
            <a:pPr eaLnBrk="1" hangingPunct="1">
              <a:buFontTx/>
              <a:buNone/>
            </a:pPr>
            <a:r>
              <a:rPr lang="nl-BE" sz="2000" b="1" dirty="0" smtClean="0">
                <a:solidFill>
                  <a:schemeClr val="tx2"/>
                </a:solidFill>
              </a:rPr>
              <a:t>	</a:t>
            </a:r>
            <a:r>
              <a:rPr lang="nl-BE" sz="1800" b="1" dirty="0" err="1" smtClean="0">
                <a:solidFill>
                  <a:schemeClr val="tx2"/>
                </a:solidFill>
              </a:rPr>
              <a:t>Mettez-vous</a:t>
            </a:r>
            <a:r>
              <a:rPr lang="nl-BE" sz="1800" b="1" dirty="0" smtClean="0">
                <a:solidFill>
                  <a:schemeClr val="tx2"/>
                </a:solidFill>
              </a:rPr>
              <a:t> à deux et </a:t>
            </a:r>
            <a:r>
              <a:rPr lang="nl-BE" sz="1800" b="1" dirty="0" err="1" smtClean="0">
                <a:solidFill>
                  <a:schemeClr val="tx2"/>
                </a:solidFill>
              </a:rPr>
              <a:t>discutez</a:t>
            </a:r>
            <a:r>
              <a:rPr lang="nl-BE" sz="1800" b="1" dirty="0" smtClean="0">
                <a:solidFill>
                  <a:schemeClr val="tx2"/>
                </a:solidFill>
              </a:rPr>
              <a:t>. </a:t>
            </a:r>
          </a:p>
          <a:p>
            <a:pPr eaLnBrk="1" hangingPunct="1">
              <a:buFontTx/>
              <a:buNone/>
            </a:pPr>
            <a:r>
              <a:rPr lang="nl-BE" sz="1800" dirty="0" smtClean="0">
                <a:solidFill>
                  <a:schemeClr val="tx2"/>
                </a:solidFill>
              </a:rPr>
              <a:t>	(a) </a:t>
            </a:r>
            <a:r>
              <a:rPr lang="nl-BE" sz="1800" dirty="0" err="1" smtClean="0">
                <a:solidFill>
                  <a:schemeClr val="tx2"/>
                </a:solidFill>
              </a:rPr>
              <a:t>Pourquoi</a:t>
            </a:r>
            <a:r>
              <a:rPr lang="nl-BE" sz="1800" dirty="0" smtClean="0">
                <a:solidFill>
                  <a:schemeClr val="tx2"/>
                </a:solidFill>
              </a:rPr>
              <a:t> </a:t>
            </a:r>
            <a:r>
              <a:rPr lang="nl-BE" sz="1800" dirty="0" err="1" smtClean="0">
                <a:solidFill>
                  <a:schemeClr val="tx2"/>
                </a:solidFill>
              </a:rPr>
              <a:t>fêtez-vous</a:t>
            </a:r>
            <a:r>
              <a:rPr lang="nl-BE" sz="1800" dirty="0" smtClean="0">
                <a:solidFill>
                  <a:schemeClr val="tx2"/>
                </a:solidFill>
              </a:rPr>
              <a:t> Noël? </a:t>
            </a:r>
          </a:p>
          <a:p>
            <a:pPr eaLnBrk="1" hangingPunct="1">
              <a:buFontTx/>
              <a:buNone/>
            </a:pPr>
            <a:r>
              <a:rPr lang="nl-BE" sz="1800" dirty="0" smtClean="0">
                <a:solidFill>
                  <a:schemeClr val="tx2"/>
                </a:solidFill>
              </a:rPr>
              <a:t>	(b) </a:t>
            </a:r>
            <a:r>
              <a:rPr lang="nl-BE" sz="1800" dirty="0" err="1" smtClean="0">
                <a:solidFill>
                  <a:schemeClr val="tx2"/>
                </a:solidFill>
              </a:rPr>
              <a:t>Quelle</a:t>
            </a:r>
            <a:r>
              <a:rPr lang="nl-BE" sz="1800" dirty="0" smtClean="0">
                <a:solidFill>
                  <a:schemeClr val="tx2"/>
                </a:solidFill>
              </a:rPr>
              <a:t> est </a:t>
            </a:r>
            <a:r>
              <a:rPr lang="nl-BE" sz="1800" dirty="0" err="1" smtClean="0">
                <a:solidFill>
                  <a:schemeClr val="tx2"/>
                </a:solidFill>
              </a:rPr>
              <a:t>l’origine</a:t>
            </a:r>
            <a:r>
              <a:rPr lang="nl-BE" sz="1800" dirty="0" smtClean="0">
                <a:solidFill>
                  <a:schemeClr val="tx2"/>
                </a:solidFill>
              </a:rPr>
              <a:t> de la </a:t>
            </a:r>
            <a:r>
              <a:rPr lang="nl-BE" sz="1800" dirty="0" err="1" smtClean="0">
                <a:solidFill>
                  <a:schemeClr val="tx2"/>
                </a:solidFill>
              </a:rPr>
              <a:t>fête</a:t>
            </a:r>
            <a:r>
              <a:rPr lang="nl-BE" sz="1800" dirty="0" smtClean="0">
                <a:solidFill>
                  <a:schemeClr val="tx2"/>
                </a:solidFill>
              </a:rPr>
              <a:t> de Noël </a:t>
            </a:r>
            <a:r>
              <a:rPr lang="nl-BE" sz="1800" dirty="0" err="1" smtClean="0">
                <a:solidFill>
                  <a:schemeClr val="tx2"/>
                </a:solidFill>
              </a:rPr>
              <a:t>d’après</a:t>
            </a:r>
            <a:r>
              <a:rPr lang="nl-BE" sz="1800" dirty="0" smtClean="0">
                <a:solidFill>
                  <a:schemeClr val="tx2"/>
                </a:solidFill>
              </a:rPr>
              <a:t> </a:t>
            </a:r>
            <a:r>
              <a:rPr lang="nl-BE" sz="1800" dirty="0" err="1" smtClean="0">
                <a:solidFill>
                  <a:schemeClr val="tx2"/>
                </a:solidFill>
              </a:rPr>
              <a:t>vous</a:t>
            </a:r>
            <a:r>
              <a:rPr lang="nl-BE" sz="1800" dirty="0" smtClean="0">
                <a:solidFill>
                  <a:schemeClr val="tx2"/>
                </a:solidFill>
              </a:rPr>
              <a:t>?</a:t>
            </a:r>
          </a:p>
          <a:p>
            <a:pPr eaLnBrk="1" hangingPunct="1">
              <a:buFontTx/>
              <a:buNone/>
            </a:pPr>
            <a:endParaRPr lang="nl-BE" sz="1800" dirty="0" smtClean="0">
              <a:solidFill>
                <a:schemeClr val="tx2"/>
              </a:solidFill>
            </a:endParaRPr>
          </a:p>
          <a:p>
            <a:pPr eaLnBrk="1" hangingPunct="1">
              <a:buFontTx/>
              <a:buNone/>
            </a:pPr>
            <a:r>
              <a:rPr lang="nl-BE" sz="1800" b="1" dirty="0" smtClean="0">
                <a:solidFill>
                  <a:schemeClr val="tx2"/>
                </a:solidFill>
              </a:rPr>
              <a:t>	</a:t>
            </a:r>
            <a:r>
              <a:rPr lang="nl-BE" sz="1800" b="1" dirty="0" err="1" smtClean="0">
                <a:solidFill>
                  <a:schemeClr val="tx2"/>
                </a:solidFill>
              </a:rPr>
              <a:t>Notez</a:t>
            </a:r>
            <a:r>
              <a:rPr lang="nl-BE" sz="1800" b="1" dirty="0" smtClean="0">
                <a:solidFill>
                  <a:schemeClr val="tx2"/>
                </a:solidFill>
              </a:rPr>
              <a:t> les </a:t>
            </a:r>
            <a:r>
              <a:rPr lang="nl-BE" sz="1800" b="1" dirty="0" err="1" smtClean="0">
                <a:solidFill>
                  <a:schemeClr val="tx2"/>
                </a:solidFill>
              </a:rPr>
              <a:t>réponses</a:t>
            </a:r>
            <a:r>
              <a:rPr lang="nl-BE" sz="1800" b="1" dirty="0" smtClean="0">
                <a:solidFill>
                  <a:schemeClr val="tx2"/>
                </a:solidFill>
              </a:rPr>
              <a:t> dans </a:t>
            </a:r>
            <a:r>
              <a:rPr lang="nl-BE" sz="1800" b="1" dirty="0" err="1" smtClean="0">
                <a:solidFill>
                  <a:schemeClr val="tx2"/>
                </a:solidFill>
              </a:rPr>
              <a:t>votre</a:t>
            </a:r>
            <a:r>
              <a:rPr lang="nl-BE" sz="1800" b="1" dirty="0" smtClean="0">
                <a:solidFill>
                  <a:schemeClr val="tx2"/>
                </a:solidFill>
              </a:rPr>
              <a:t> carnet.</a:t>
            </a:r>
          </a:p>
          <a:p>
            <a:pPr eaLnBrk="1" hangingPunct="1">
              <a:buFontTx/>
              <a:buNone/>
            </a:pPr>
            <a:endParaRPr lang="nl-BE" sz="2000" dirty="0" smtClean="0">
              <a:solidFill>
                <a:schemeClr val="tx2"/>
              </a:solidFill>
            </a:endParaRPr>
          </a:p>
          <a:p>
            <a:pPr eaLnBrk="1" hangingPunct="1">
              <a:buFontTx/>
              <a:buNone/>
            </a:pPr>
            <a:endParaRPr lang="nl-BE" sz="2000" dirty="0" smtClean="0">
              <a:solidFill>
                <a:schemeClr val="tx2"/>
              </a:solidFill>
            </a:endParaRPr>
          </a:p>
          <a:p>
            <a:pPr eaLnBrk="1" hangingPunct="1">
              <a:buFontTx/>
              <a:buNone/>
            </a:pPr>
            <a:endParaRPr lang="nl-BE" sz="2000" dirty="0" smtClean="0">
              <a:solidFill>
                <a:schemeClr val="tx2"/>
              </a:solidFill>
            </a:endParaRPr>
          </a:p>
        </p:txBody>
      </p:sp>
      <p:sp>
        <p:nvSpPr>
          <p:cNvPr id="4" name="Gebogen PIJL-OMHOOG 3">
            <a:hlinkClick r:id="rId2" action="ppaction://hlinksldjump"/>
          </p:cNvPr>
          <p:cNvSpPr>
            <a:spLocks noChangeAspect="1"/>
          </p:cNvSpPr>
          <p:nvPr/>
        </p:nvSpPr>
        <p:spPr>
          <a:xfrm rot="16200000" flipH="1">
            <a:off x="8433594" y="6004719"/>
            <a:ext cx="195263" cy="155575"/>
          </a:xfrm>
          <a:prstGeom prst="bentUpArrow">
            <a:avLst/>
          </a:prstGeom>
          <a:solidFill>
            <a:schemeClr val="tx2"/>
          </a:solidFill>
          <a:ln w="3175">
            <a:solidFill>
              <a:srgbClr val="19191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5" name="Rechthoek 4"/>
          <p:cNvSpPr/>
          <p:nvPr/>
        </p:nvSpPr>
        <p:spPr>
          <a:xfrm>
            <a:off x="8416925" y="5949950"/>
            <a:ext cx="269875" cy="268288"/>
          </a:xfrm>
          <a:prstGeom prst="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Titel 1"/>
          <p:cNvSpPr>
            <a:spLocks noGrp="1"/>
          </p:cNvSpPr>
          <p:nvPr>
            <p:ph type="title"/>
          </p:nvPr>
        </p:nvSpPr>
        <p:spPr/>
        <p:txBody>
          <a:bodyPr/>
          <a:lstStyle/>
          <a:p>
            <a:pPr eaLnBrk="1" hangingPunct="1"/>
            <a:r>
              <a:rPr lang="en-GB" smtClean="0">
                <a:solidFill>
                  <a:srgbClr val="FFB03B"/>
                </a:solidFill>
              </a:rPr>
              <a:t>Introduction (4/6)</a:t>
            </a:r>
            <a:endParaRPr lang="nl-BE" smtClean="0"/>
          </a:p>
        </p:txBody>
      </p:sp>
      <p:sp>
        <p:nvSpPr>
          <p:cNvPr id="3" name="Tijdelijke aanduiding voor inhoud 2"/>
          <p:cNvSpPr>
            <a:spLocks noGrp="1"/>
          </p:cNvSpPr>
          <p:nvPr>
            <p:ph idx="1"/>
          </p:nvPr>
        </p:nvSpPr>
        <p:spPr/>
        <p:txBody>
          <a:bodyPr/>
          <a:lstStyle/>
          <a:p>
            <a:pPr algn="just" eaLnBrk="1" hangingPunct="1">
              <a:buFontTx/>
              <a:buNone/>
            </a:pPr>
            <a:r>
              <a:rPr lang="fr-FR" sz="2000" smtClean="0">
                <a:solidFill>
                  <a:schemeClr val="tx2"/>
                </a:solidFill>
              </a:rPr>
              <a:t>	</a:t>
            </a:r>
            <a:r>
              <a:rPr lang="fr-FR" sz="1800" smtClean="0">
                <a:solidFill>
                  <a:schemeClr val="tx2"/>
                </a:solidFill>
              </a:rPr>
              <a:t>À Noël, on célèbre </a:t>
            </a:r>
            <a:r>
              <a:rPr lang="fr-FR" sz="1800" smtClean="0">
                <a:solidFill>
                  <a:srgbClr val="FFB03B"/>
                </a:solidFill>
              </a:rPr>
              <a:t>la naissance de Jésus-Christ</a:t>
            </a:r>
            <a:r>
              <a:rPr lang="fr-FR" sz="1800" smtClean="0">
                <a:solidFill>
                  <a:schemeClr val="tx2"/>
                </a:solidFill>
              </a:rPr>
              <a:t>. Est-ce que cela implique que Jésus est vraiment né le 25 décembre ? Non, probablement pas. En effet, dans aucune Écriture chrétienne, on ne précise le jour de naissance de Jésus.</a:t>
            </a:r>
          </a:p>
          <a:p>
            <a:pPr algn="just" eaLnBrk="1" hangingPunct="1">
              <a:buFontTx/>
              <a:buNone/>
            </a:pPr>
            <a:endParaRPr lang="fr-FR" sz="1800" smtClean="0">
              <a:solidFill>
                <a:schemeClr val="tx2"/>
              </a:solidFill>
            </a:endParaRPr>
          </a:p>
          <a:p>
            <a:pPr algn="just" eaLnBrk="1" hangingPunct="1">
              <a:buFontTx/>
              <a:buNone/>
            </a:pPr>
            <a:r>
              <a:rPr lang="fr-FR" sz="1800" smtClean="0">
                <a:solidFill>
                  <a:schemeClr val="tx2"/>
                </a:solidFill>
              </a:rPr>
              <a:t>	Ce qui plus est, le 25 décembre n’a été choisi comme date pour la fête de Noël qu’au IV</a:t>
            </a:r>
            <a:r>
              <a:rPr lang="fr-FR" sz="1800" baseline="30000" smtClean="0">
                <a:solidFill>
                  <a:schemeClr val="tx2"/>
                </a:solidFill>
              </a:rPr>
              <a:t>e </a:t>
            </a:r>
            <a:r>
              <a:rPr lang="fr-FR" sz="1800" smtClean="0">
                <a:solidFill>
                  <a:schemeClr val="tx2"/>
                </a:solidFill>
              </a:rPr>
              <a:t>siècle. À cette époque-là, on célébrait déjà la </a:t>
            </a:r>
            <a:r>
              <a:rPr lang="fr-FR" sz="1800" smtClean="0">
                <a:solidFill>
                  <a:srgbClr val="FFB03B"/>
                </a:solidFill>
              </a:rPr>
              <a:t>« naissance du soleil »</a:t>
            </a:r>
            <a:r>
              <a:rPr lang="fr-FR" sz="1800" smtClean="0">
                <a:solidFill>
                  <a:schemeClr val="tx2"/>
                </a:solidFill>
              </a:rPr>
              <a:t> vers la fin de décembre, le moment où les jours s’allongent de 	    nouveau. L’Église a probablement donné un sens catholique à cette 	    coutume fort populaire : la naissance de Jésus-Christ, le Sauveur, 	    se substitue à la naissance du soleil. </a:t>
            </a:r>
            <a:endParaRPr lang="nl-BE" sz="1800" smtClean="0">
              <a:solidFill>
                <a:schemeClr val="tx2"/>
              </a:solidFill>
            </a:endParaRPr>
          </a:p>
          <a:p>
            <a:pPr eaLnBrk="1" hangingPunct="1"/>
            <a:endParaRPr lang="nl-BE" smtClean="0"/>
          </a:p>
        </p:txBody>
      </p:sp>
      <p:sp>
        <p:nvSpPr>
          <p:cNvPr id="4" name="Gebogen PIJL-OMHOOG 3">
            <a:hlinkClick r:id="rId2" action="ppaction://hlinksldjump"/>
          </p:cNvPr>
          <p:cNvSpPr>
            <a:spLocks noChangeAspect="1"/>
          </p:cNvSpPr>
          <p:nvPr/>
        </p:nvSpPr>
        <p:spPr>
          <a:xfrm rot="16200000" flipH="1">
            <a:off x="8433594" y="6004719"/>
            <a:ext cx="195263" cy="155575"/>
          </a:xfrm>
          <a:prstGeom prst="bentUpArrow">
            <a:avLst/>
          </a:prstGeom>
          <a:solidFill>
            <a:schemeClr val="tx2"/>
          </a:solidFill>
          <a:ln w="3175">
            <a:solidFill>
              <a:srgbClr val="19191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5" name="Rechthoek 4"/>
          <p:cNvSpPr/>
          <p:nvPr/>
        </p:nvSpPr>
        <p:spPr>
          <a:xfrm>
            <a:off x="8416925" y="5949950"/>
            <a:ext cx="269875" cy="268288"/>
          </a:xfrm>
          <a:prstGeom prst="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itel 1"/>
          <p:cNvSpPr>
            <a:spLocks noGrp="1"/>
          </p:cNvSpPr>
          <p:nvPr>
            <p:ph type="title"/>
          </p:nvPr>
        </p:nvSpPr>
        <p:spPr/>
        <p:txBody>
          <a:bodyPr/>
          <a:lstStyle/>
          <a:p>
            <a:pPr eaLnBrk="1" hangingPunct="1"/>
            <a:r>
              <a:rPr lang="en-GB" smtClean="0">
                <a:solidFill>
                  <a:srgbClr val="FFB03B"/>
                </a:solidFill>
              </a:rPr>
              <a:t>Introduction (5/6)</a:t>
            </a:r>
            <a:endParaRPr lang="nl-BE" smtClean="0"/>
          </a:p>
        </p:txBody>
      </p:sp>
      <p:sp>
        <p:nvSpPr>
          <p:cNvPr id="3" name="Tijdelijke aanduiding voor inhoud 2"/>
          <p:cNvSpPr>
            <a:spLocks noGrp="1"/>
          </p:cNvSpPr>
          <p:nvPr>
            <p:ph idx="1"/>
          </p:nvPr>
        </p:nvSpPr>
        <p:spPr/>
        <p:txBody>
          <a:bodyPr/>
          <a:lstStyle/>
          <a:p>
            <a:pPr algn="just" eaLnBrk="1" hangingPunct="1">
              <a:buFontTx/>
              <a:buNone/>
            </a:pPr>
            <a:r>
              <a:rPr lang="fr-FR" sz="1800" b="1" dirty="0" smtClean="0">
                <a:solidFill>
                  <a:schemeClr val="tx2"/>
                </a:solidFill>
              </a:rPr>
              <a:t>	Mettez-vous à deux et réfléchissez. </a:t>
            </a:r>
          </a:p>
          <a:p>
            <a:pPr algn="just" eaLnBrk="1" hangingPunct="1">
              <a:buFontTx/>
              <a:buNone/>
            </a:pPr>
            <a:r>
              <a:rPr lang="fr-FR" sz="1800" dirty="0" smtClean="0">
                <a:solidFill>
                  <a:schemeClr val="tx2"/>
                </a:solidFill>
              </a:rPr>
              <a:t>	Est-ce que vous avez déjà fêté Noël dans un autre pays? Si non, pensez (par exemple) à la fête de Noël aux États-Unis. Pouvez-vous nommer des différences par rapport à Noël dans votre pays?</a:t>
            </a:r>
          </a:p>
          <a:p>
            <a:pPr algn="just" eaLnBrk="1" hangingPunct="1">
              <a:buFontTx/>
              <a:buNone/>
            </a:pPr>
            <a:endParaRPr lang="fr-FR" sz="1800" b="1" dirty="0" smtClean="0">
              <a:solidFill>
                <a:schemeClr val="tx2"/>
              </a:solidFill>
            </a:endParaRPr>
          </a:p>
          <a:p>
            <a:pPr algn="just" eaLnBrk="1" hangingPunct="1">
              <a:buFontTx/>
              <a:buNone/>
            </a:pPr>
            <a:r>
              <a:rPr lang="fr-FR" sz="1800" b="1" dirty="0" smtClean="0">
                <a:solidFill>
                  <a:schemeClr val="tx2"/>
                </a:solidFill>
              </a:rPr>
              <a:t>	Notez les réponses dans votre carnet.</a:t>
            </a:r>
          </a:p>
          <a:p>
            <a:pPr eaLnBrk="1" hangingPunct="1"/>
            <a:endParaRPr lang="fr-FR" dirty="0" smtClean="0"/>
          </a:p>
        </p:txBody>
      </p:sp>
      <p:sp>
        <p:nvSpPr>
          <p:cNvPr id="4" name="Gebogen PIJL-OMHOOG 3">
            <a:hlinkClick r:id="rId3" action="ppaction://hlinksldjump"/>
          </p:cNvPr>
          <p:cNvSpPr>
            <a:spLocks noChangeAspect="1"/>
          </p:cNvSpPr>
          <p:nvPr/>
        </p:nvSpPr>
        <p:spPr>
          <a:xfrm rot="16200000" flipH="1">
            <a:off x="8433594" y="6004719"/>
            <a:ext cx="195263" cy="155575"/>
          </a:xfrm>
          <a:prstGeom prst="bentUpArrow">
            <a:avLst/>
          </a:prstGeom>
          <a:solidFill>
            <a:schemeClr val="tx2"/>
          </a:solidFill>
          <a:ln w="3175">
            <a:solidFill>
              <a:srgbClr val="19191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5" name="Rechthoek 4"/>
          <p:cNvSpPr/>
          <p:nvPr/>
        </p:nvSpPr>
        <p:spPr>
          <a:xfrm>
            <a:off x="8416925" y="5949950"/>
            <a:ext cx="269875" cy="268288"/>
          </a:xfrm>
          <a:prstGeom prst="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Titel 1"/>
          <p:cNvSpPr>
            <a:spLocks noGrp="1"/>
          </p:cNvSpPr>
          <p:nvPr>
            <p:ph type="title"/>
          </p:nvPr>
        </p:nvSpPr>
        <p:spPr/>
        <p:txBody>
          <a:bodyPr/>
          <a:lstStyle/>
          <a:p>
            <a:pPr eaLnBrk="1" hangingPunct="1"/>
            <a:r>
              <a:rPr lang="en-GB" smtClean="0">
                <a:solidFill>
                  <a:srgbClr val="FFB03B"/>
                </a:solidFill>
              </a:rPr>
              <a:t>Introduction (6/6)</a:t>
            </a:r>
            <a:endParaRPr lang="nl-BE" smtClean="0"/>
          </a:p>
        </p:txBody>
      </p:sp>
      <p:sp>
        <p:nvSpPr>
          <p:cNvPr id="3" name="Tijdelijke aanduiding voor inhoud 2"/>
          <p:cNvSpPr>
            <a:spLocks noGrp="1"/>
          </p:cNvSpPr>
          <p:nvPr>
            <p:ph idx="1"/>
          </p:nvPr>
        </p:nvSpPr>
        <p:spPr/>
        <p:txBody>
          <a:bodyPr/>
          <a:lstStyle/>
          <a:p>
            <a:pPr algn="just" eaLnBrk="1" hangingPunct="1">
              <a:buFontTx/>
              <a:buNone/>
              <a:defRPr/>
            </a:pPr>
            <a:r>
              <a:rPr lang="fr-FR" sz="1800" dirty="0" smtClean="0">
                <a:solidFill>
                  <a:schemeClr val="tx2"/>
                </a:solidFill>
              </a:rPr>
              <a:t>	Noël se fête </a:t>
            </a:r>
            <a:r>
              <a:rPr lang="fr-FR" sz="1800" dirty="0" smtClean="0">
                <a:solidFill>
                  <a:srgbClr val="FFB03B"/>
                </a:solidFill>
              </a:rPr>
              <a:t>dans le monde entier</a:t>
            </a:r>
            <a:r>
              <a:rPr lang="fr-FR" sz="1800" dirty="0" smtClean="0">
                <a:solidFill>
                  <a:schemeClr val="tx2"/>
                </a:solidFill>
              </a:rPr>
              <a:t>. Tandis que le sens de la fête reste le même, les </a:t>
            </a:r>
            <a:r>
              <a:rPr lang="fr-FR" sz="1800" dirty="0" smtClean="0">
                <a:solidFill>
                  <a:srgbClr val="FFB03B"/>
                </a:solidFill>
              </a:rPr>
              <a:t>coutumes peuvent varier </a:t>
            </a:r>
            <a:r>
              <a:rPr lang="fr-FR" sz="1800" dirty="0" smtClean="0">
                <a:solidFill>
                  <a:schemeClr val="tx2"/>
                </a:solidFill>
              </a:rPr>
              <a:t>d’un pays à l’autre.</a:t>
            </a:r>
          </a:p>
          <a:p>
            <a:pPr algn="just" eaLnBrk="1" hangingPunct="1">
              <a:buFontTx/>
              <a:buNone/>
              <a:defRPr/>
            </a:pPr>
            <a:r>
              <a:rPr lang="fr-FR" sz="1800" dirty="0" smtClean="0">
                <a:solidFill>
                  <a:schemeClr val="tx2"/>
                </a:solidFill>
              </a:rPr>
              <a:t> 	</a:t>
            </a:r>
          </a:p>
          <a:p>
            <a:pPr lvl="1" algn="just" eaLnBrk="1" hangingPunct="1">
              <a:defRPr/>
            </a:pPr>
            <a:r>
              <a:rPr lang="fr-FR" sz="1400" b="1" dirty="0" smtClean="0">
                <a:solidFill>
                  <a:schemeClr val="tx2"/>
                </a:solidFill>
                <a:ea typeface="+mn-ea"/>
                <a:cs typeface="+mn-cs"/>
              </a:rPr>
              <a:t>En</a:t>
            </a:r>
            <a:r>
              <a:rPr lang="fr-FR" sz="1400" dirty="0" smtClean="0">
                <a:solidFill>
                  <a:schemeClr val="tx2"/>
                </a:solidFill>
                <a:ea typeface="+mn-ea"/>
                <a:cs typeface="+mn-cs"/>
              </a:rPr>
              <a:t> </a:t>
            </a:r>
            <a:r>
              <a:rPr lang="fr-FR" sz="1400" b="1" dirty="0" smtClean="0">
                <a:solidFill>
                  <a:schemeClr val="tx2"/>
                </a:solidFill>
                <a:ea typeface="+mn-ea"/>
                <a:cs typeface="+mn-cs"/>
              </a:rPr>
              <a:t>Australie</a:t>
            </a:r>
            <a:r>
              <a:rPr lang="fr-FR" sz="1400" dirty="0" smtClean="0">
                <a:solidFill>
                  <a:schemeClr val="tx2"/>
                </a:solidFill>
                <a:ea typeface="+mn-ea"/>
                <a:cs typeface="+mn-cs"/>
              </a:rPr>
              <a:t>, par exemple, les familles sortent le 25 décembre pour faire un pique-nique ou du sport, car c’est l’été à cette période de l’année.</a:t>
            </a:r>
          </a:p>
          <a:p>
            <a:pPr lvl="1" algn="just" eaLnBrk="1" hangingPunct="1">
              <a:defRPr/>
            </a:pPr>
            <a:r>
              <a:rPr lang="fr-FR" sz="1400" b="1" dirty="0" smtClean="0">
                <a:solidFill>
                  <a:schemeClr val="tx2"/>
                </a:solidFill>
                <a:ea typeface="+mn-ea"/>
                <a:cs typeface="+mn-cs"/>
              </a:rPr>
              <a:t>En Angleterre</a:t>
            </a:r>
            <a:r>
              <a:rPr lang="fr-FR" sz="1400" dirty="0" smtClean="0">
                <a:solidFill>
                  <a:schemeClr val="tx2"/>
                </a:solidFill>
                <a:ea typeface="+mn-ea"/>
                <a:cs typeface="+mn-cs"/>
              </a:rPr>
              <a:t>,</a:t>
            </a:r>
            <a:r>
              <a:rPr lang="fr-FR" sz="1400" b="1" dirty="0" smtClean="0">
                <a:solidFill>
                  <a:schemeClr val="tx2"/>
                </a:solidFill>
                <a:ea typeface="+mn-ea"/>
                <a:cs typeface="+mn-cs"/>
              </a:rPr>
              <a:t> </a:t>
            </a:r>
            <a:r>
              <a:rPr lang="fr-FR" sz="1400" dirty="0" smtClean="0">
                <a:solidFill>
                  <a:schemeClr val="tx2"/>
                </a:solidFill>
                <a:ea typeface="+mn-ea"/>
                <a:cs typeface="+mn-cs"/>
              </a:rPr>
              <a:t>on ne fête pas le réveillon de Noël (le soir du 24 décembre), mais le 26 décembre est un jour férié, </a:t>
            </a:r>
            <a:r>
              <a:rPr lang="fr-FR" sz="1400" i="1" dirty="0" err="1" smtClean="0">
                <a:solidFill>
                  <a:schemeClr val="tx2"/>
                </a:solidFill>
                <a:ea typeface="+mn-ea"/>
                <a:cs typeface="+mn-cs"/>
              </a:rPr>
              <a:t>Boxing</a:t>
            </a:r>
            <a:r>
              <a:rPr lang="fr-FR" sz="1400" i="1" dirty="0" smtClean="0">
                <a:solidFill>
                  <a:schemeClr val="tx2"/>
                </a:solidFill>
                <a:ea typeface="+mn-ea"/>
                <a:cs typeface="+mn-cs"/>
              </a:rPr>
              <a:t> </a:t>
            </a:r>
            <a:r>
              <a:rPr lang="fr-FR" sz="1400" i="1" dirty="0" err="1" smtClean="0">
                <a:solidFill>
                  <a:schemeClr val="tx2"/>
                </a:solidFill>
                <a:ea typeface="+mn-ea"/>
                <a:cs typeface="+mn-cs"/>
              </a:rPr>
              <a:t>day</a:t>
            </a:r>
            <a:r>
              <a:rPr lang="fr-FR" sz="1400" dirty="0" smtClean="0">
                <a:solidFill>
                  <a:schemeClr val="tx2"/>
                </a:solidFill>
                <a:ea typeface="+mn-ea"/>
                <a:cs typeface="+mn-cs"/>
              </a:rPr>
              <a:t>, pendant lequel les familles se réunissent de nouveau pour manger les restes du banquet. </a:t>
            </a:r>
          </a:p>
          <a:p>
            <a:pPr lvl="1" algn="just" eaLnBrk="1" hangingPunct="1">
              <a:defRPr/>
            </a:pPr>
            <a:r>
              <a:rPr lang="fr-FR" sz="1400" b="1" dirty="0" smtClean="0">
                <a:solidFill>
                  <a:schemeClr val="tx2"/>
                </a:solidFill>
                <a:ea typeface="+mn-ea"/>
                <a:cs typeface="+mn-cs"/>
              </a:rPr>
              <a:t>En Belgique</a:t>
            </a:r>
            <a:r>
              <a:rPr lang="fr-FR" sz="1400" dirty="0" smtClean="0">
                <a:solidFill>
                  <a:schemeClr val="tx2"/>
                </a:solidFill>
                <a:ea typeface="+mn-ea"/>
                <a:cs typeface="+mn-cs"/>
              </a:rPr>
              <a:t>, le Père Noël n’existe pas pour la plupart des enfants alors qu’</a:t>
            </a:r>
            <a:r>
              <a:rPr lang="fr-FR" sz="1400" b="1" dirty="0" smtClean="0">
                <a:solidFill>
                  <a:schemeClr val="tx2"/>
                </a:solidFill>
                <a:ea typeface="+mn-ea"/>
                <a:cs typeface="+mn-cs"/>
              </a:rPr>
              <a:t>au Maroc, </a:t>
            </a:r>
            <a:r>
              <a:rPr lang="fr-FR" sz="1400" dirty="0" smtClean="0">
                <a:solidFill>
                  <a:schemeClr val="tx2"/>
                </a:solidFill>
                <a:ea typeface="+mn-ea"/>
                <a:cs typeface="+mn-cs"/>
              </a:rPr>
              <a:t>où la majorité de la population est musulmane, on rencontre le Père Noël partout dans les rues.</a:t>
            </a:r>
          </a:p>
          <a:p>
            <a:pPr lvl="1" algn="just" eaLnBrk="1" hangingPunct="1">
              <a:buFontTx/>
              <a:buNone/>
              <a:defRPr/>
            </a:pPr>
            <a:r>
              <a:rPr lang="fr-FR" sz="1400" dirty="0" smtClean="0">
                <a:solidFill>
                  <a:schemeClr val="tx2"/>
                </a:solidFill>
                <a:ea typeface="+mn-ea"/>
                <a:cs typeface="+mn-cs"/>
              </a:rPr>
              <a:t>             </a:t>
            </a:r>
            <a:r>
              <a:rPr lang="fr-FR" sz="1400" b="1" dirty="0" smtClean="0">
                <a:solidFill>
                  <a:schemeClr val="tx2"/>
                </a:solidFill>
                <a:ea typeface="+mn-ea"/>
                <a:cs typeface="+mn-cs"/>
              </a:rPr>
              <a:t>… .</a:t>
            </a:r>
          </a:p>
          <a:p>
            <a:pPr lvl="1" algn="just" eaLnBrk="1" hangingPunct="1">
              <a:buFontTx/>
              <a:buNone/>
              <a:defRPr/>
            </a:pPr>
            <a:r>
              <a:rPr lang="fr-FR" sz="1400" dirty="0" smtClean="0">
                <a:solidFill>
                  <a:schemeClr val="tx2"/>
                </a:solidFill>
                <a:ea typeface="+mn-ea"/>
                <a:cs typeface="+mn-cs"/>
              </a:rPr>
              <a:t> </a:t>
            </a:r>
          </a:p>
          <a:p>
            <a:pPr algn="just" eaLnBrk="1" hangingPunct="1">
              <a:buFontTx/>
              <a:buNone/>
              <a:defRPr/>
            </a:pPr>
            <a:r>
              <a:rPr lang="fr-FR" sz="1800" dirty="0" smtClean="0">
                <a:solidFill>
                  <a:schemeClr val="tx2"/>
                </a:solidFill>
              </a:rPr>
              <a:t>		      À part ces différences, le 25 décembre est, dans chaque pays où 	      l’on fête Noël, un jour qu’on passe normalement en famille. </a:t>
            </a:r>
            <a:endParaRPr lang="nl-BE" sz="1800" dirty="0" smtClean="0">
              <a:solidFill>
                <a:schemeClr val="tx2"/>
              </a:solidFill>
            </a:endParaRPr>
          </a:p>
          <a:p>
            <a:pPr eaLnBrk="1" hangingPunct="1">
              <a:defRPr/>
            </a:pPr>
            <a:endParaRPr lang="nl-BE" dirty="0" smtClean="0"/>
          </a:p>
        </p:txBody>
      </p:sp>
      <p:sp>
        <p:nvSpPr>
          <p:cNvPr id="4" name="Gebogen PIJL-OMHOOG 3">
            <a:hlinkClick r:id="rId3" action="ppaction://hlinksldjump"/>
          </p:cNvPr>
          <p:cNvSpPr>
            <a:spLocks noChangeAspect="1"/>
          </p:cNvSpPr>
          <p:nvPr/>
        </p:nvSpPr>
        <p:spPr>
          <a:xfrm rot="16200000" flipH="1">
            <a:off x="8433594" y="6004719"/>
            <a:ext cx="195263" cy="155575"/>
          </a:xfrm>
          <a:prstGeom prst="bentUpArrow">
            <a:avLst/>
          </a:prstGeom>
          <a:solidFill>
            <a:schemeClr val="tx2"/>
          </a:solidFill>
          <a:ln w="3175">
            <a:solidFill>
              <a:srgbClr val="19191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
        <p:nvSpPr>
          <p:cNvPr id="5" name="Rechthoek 4"/>
          <p:cNvSpPr/>
          <p:nvPr/>
        </p:nvSpPr>
        <p:spPr>
          <a:xfrm>
            <a:off x="8416925" y="5949950"/>
            <a:ext cx="269875" cy="268288"/>
          </a:xfrm>
          <a:prstGeom prst="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Default Design">
  <a:themeElements>
    <a:clrScheme name="Aangepast 9">
      <a:dk1>
        <a:srgbClr val="004080"/>
      </a:dk1>
      <a:lt1>
        <a:srgbClr val="0080FF"/>
      </a:lt1>
      <a:dk2>
        <a:srgbClr val="000000"/>
      </a:dk2>
      <a:lt2>
        <a:srgbClr val="FFFFFF"/>
      </a:lt2>
      <a:accent1>
        <a:srgbClr val="66CCFF"/>
      </a:accent1>
      <a:accent2>
        <a:srgbClr val="333399"/>
      </a:accent2>
      <a:accent3>
        <a:srgbClr val="AAAAAA"/>
      </a:accent3>
      <a:accent4>
        <a:srgbClr val="006CDA"/>
      </a:accent4>
      <a:accent5>
        <a:srgbClr val="B8E2FF"/>
      </a:accent5>
      <a:accent6>
        <a:srgbClr val="2D2D8A"/>
      </a:accent6>
      <a:hlink>
        <a:srgbClr val="FEB500"/>
      </a:hlink>
      <a:folHlink>
        <a:srgbClr val="FFFFFF"/>
      </a:folHlink>
    </a:clrScheme>
    <a:fontScheme name="Default Design">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2004:Templates:Presentations:Designs:Clipboard</Template>
  <TotalTime>3107</TotalTime>
  <Words>354</Words>
  <Application>Microsoft Office PowerPoint</Application>
  <PresentationFormat>On-screen Show (4:3)</PresentationFormat>
  <Paragraphs>257</Paragraphs>
  <Slides>33</Slides>
  <Notes>10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Default Design</vt:lpstr>
      <vt:lpstr>Noël en France</vt:lpstr>
      <vt:lpstr>Aperçu</vt:lpstr>
      <vt:lpstr>I. Introduction</vt:lpstr>
      <vt:lpstr>Introduction (1/6)</vt:lpstr>
      <vt:lpstr>Introduction (2/6)</vt:lpstr>
      <vt:lpstr>Introduction (3/6)</vt:lpstr>
      <vt:lpstr>Introduction (4/6)</vt:lpstr>
      <vt:lpstr>Introduction (5/6)</vt:lpstr>
      <vt:lpstr>Introduction (6/6)</vt:lpstr>
      <vt:lpstr>II. Tâche</vt:lpstr>
      <vt:lpstr>Tâche (1/2) </vt:lpstr>
      <vt:lpstr>Tâche (2/2) </vt:lpstr>
      <vt:lpstr>III. Processus</vt:lpstr>
      <vt:lpstr>Processus (1/2)</vt:lpstr>
      <vt:lpstr>Processus (2/2)</vt:lpstr>
      <vt:lpstr>1. Le sapin de Noël (1/2)</vt:lpstr>
      <vt:lpstr>1. Le sapin de Noël (2/2)</vt:lpstr>
      <vt:lpstr>2. Le Père Noël (1/2)</vt:lpstr>
      <vt:lpstr>2. Le Père Noël (2/2)</vt:lpstr>
      <vt:lpstr>3. Les santons de Provence (1/2)</vt:lpstr>
      <vt:lpstr>3. Les santons de Provence (2/2)</vt:lpstr>
      <vt:lpstr>4. Les marchés de Noël (1/3)</vt:lpstr>
      <vt:lpstr>4. Les marchés de Noël (2/3)</vt:lpstr>
      <vt:lpstr>4. Les marchés de Noël (3/3)</vt:lpstr>
      <vt:lpstr>5. Conclusion</vt:lpstr>
      <vt:lpstr>IV. Ressources</vt:lpstr>
      <vt:lpstr>Ressources</vt:lpstr>
      <vt:lpstr>V. Conclusion</vt:lpstr>
      <vt:lpstr>Conclusion</vt:lpstr>
      <vt:lpstr>VI. Évaluation</vt:lpstr>
      <vt:lpstr>Évaluation</vt:lpstr>
      <vt:lpstr>Évaluation</vt:lpstr>
      <vt:lpstr>Joyeux Noël!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 Stars</dc:title>
  <dc:creator>Ouders</dc:creator>
  <cp:lastModifiedBy>Vandermeulen Nina</cp:lastModifiedBy>
  <cp:revision>211</cp:revision>
  <dcterms:modified xsi:type="dcterms:W3CDTF">2014-12-19T15:13:03Z</dcterms:modified>
</cp:coreProperties>
</file>