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1" r:id="rId18"/>
    <p:sldId id="258" r:id="rId19"/>
    <p:sldId id="270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>
        <p:scale>
          <a:sx n="66" d="100"/>
          <a:sy n="66" d="100"/>
        </p:scale>
        <p:origin x="-152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9E1A67-A7DE-47F2-B3FA-1CCADEACC04E}" type="datetimeFigureOut">
              <a:rPr lang="nl-NL" smtClean="0"/>
              <a:pPr/>
              <a:t>19-12-2014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47B1BE-AC02-4672-948D-76678D6F805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ienjense@hotmail.com" TargetMode="External"/><Relationship Id="rId2" Type="http://schemas.openxmlformats.org/officeDocument/2006/relationships/hyperlink" Target="mailto:josien.jense@student.ua.ac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elio.com/auteur/Jean-Paul-Sartre/2157/citations" TargetMode="External"/><Relationship Id="rId2" Type="http://schemas.openxmlformats.org/officeDocument/2006/relationships/hyperlink" Target="http://www.google.fr/imghp?hl=fr&amp;tab=w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ousse.fr/encyclopedie" TargetMode="External"/><Relationship Id="rId7" Type="http://schemas.openxmlformats.org/officeDocument/2006/relationships/hyperlink" Target="http://www.babelio.com/auteur/Jean-Paul-Sartre/2157/citations" TargetMode="External"/><Relationship Id="rId2" Type="http://schemas.openxmlformats.org/officeDocument/2006/relationships/hyperlink" Target="http://www.in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fr/imghp?hl=fr&amp;tab=wi" TargetMode="External"/><Relationship Id="rId5" Type="http://schemas.openxmlformats.org/officeDocument/2006/relationships/hyperlink" Target="http://www.cvm.qc.ca/encephi/accueil2.htm" TargetMode="External"/><Relationship Id="rId4" Type="http://schemas.openxmlformats.org/officeDocument/2006/relationships/hyperlink" Target="http://expositions.bnf.fr/sartr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.f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m.qc.ca/encephi/accueil2.htm" TargetMode="External"/><Relationship Id="rId5" Type="http://schemas.openxmlformats.org/officeDocument/2006/relationships/hyperlink" Target="http://expositions.bnf.fr/sartre/" TargetMode="External"/><Relationship Id="rId4" Type="http://schemas.openxmlformats.org/officeDocument/2006/relationships/hyperlink" Target="http://www.larousse.fr/encycloped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3528392" cy="10081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2000" dirty="0" smtClean="0"/>
              <a:t>Josien Jense</a:t>
            </a:r>
          </a:p>
          <a:p>
            <a:pPr algn="l"/>
            <a:r>
              <a:rPr lang="nl-NL" sz="2000" dirty="0" smtClean="0">
                <a:hlinkClick r:id="rId2"/>
              </a:rPr>
              <a:t>josien.jense@student.ua.ac.be</a:t>
            </a:r>
            <a:endParaRPr lang="nl-NL" sz="2000" dirty="0" smtClean="0"/>
          </a:p>
          <a:p>
            <a:pPr algn="l"/>
            <a:r>
              <a:rPr lang="nl-NL" sz="2000" dirty="0" smtClean="0">
                <a:hlinkClick r:id="rId3"/>
              </a:rPr>
              <a:t>josienjense@hotmail.com</a:t>
            </a:r>
            <a:endParaRPr lang="nl-NL" sz="2000" dirty="0" smtClean="0"/>
          </a:p>
          <a:p>
            <a:pPr algn="l"/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L’existentialisme de Sartre</a:t>
            </a:r>
            <a:endParaRPr lang="nl-NL" dirty="0"/>
          </a:p>
        </p:txBody>
      </p:sp>
      <p:pic>
        <p:nvPicPr>
          <p:cNvPr id="4" name="Afbeelding 3" descr="Dobbelstene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581128"/>
            <a:ext cx="1905000" cy="15621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63688" y="321297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Niveau du cadre européen de référence pour les langues:B1 / B2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6083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Etape 2: l’existentialisme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424936" cy="525658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En utilisant les mêmes sites, vous allez élaborer maintenant un aperçu des idées principales de l’existentialisme de Sartre (300 mots). 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Commencez par une introduction sur les </a:t>
            </a:r>
            <a:br>
              <a:rPr lang="fr-FR" sz="2000" dirty="0" smtClean="0"/>
            </a:br>
            <a:r>
              <a:rPr lang="fr-FR" sz="2000" dirty="0" smtClean="0"/>
              <a:t>origines de l’existentialisme générale.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Ensuite, approfondissez l’existentialisme de Sartre. </a:t>
            </a:r>
            <a:br>
              <a:rPr lang="fr-FR" sz="2000" dirty="0" smtClean="0"/>
            </a:br>
            <a:r>
              <a:rPr lang="fr-FR" sz="2000" dirty="0" smtClean="0"/>
              <a:t>Il faut au moins expliquer les notions suivantes:</a:t>
            </a:r>
            <a:br>
              <a:rPr lang="fr-FR" sz="2000" dirty="0" smtClean="0"/>
            </a:br>
            <a:r>
              <a:rPr lang="fr-FR" sz="2000" dirty="0" smtClean="0"/>
              <a:t>1) L’être humain</a:t>
            </a:r>
            <a:br>
              <a:rPr lang="fr-FR" sz="2000" dirty="0" smtClean="0"/>
            </a:br>
            <a:r>
              <a:rPr lang="fr-FR" sz="2000" dirty="0" smtClean="0"/>
              <a:t>2) La liberté</a:t>
            </a:r>
            <a:br>
              <a:rPr lang="fr-FR" sz="2000" dirty="0" smtClean="0"/>
            </a:br>
            <a:r>
              <a:rPr lang="fr-FR" sz="2000" dirty="0" smtClean="0"/>
              <a:t>3) L’engagement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Faites de nouveau attention au langage, </a:t>
            </a:r>
            <a:br>
              <a:rPr lang="fr-FR" sz="2000" dirty="0" smtClean="0"/>
            </a:br>
            <a:r>
              <a:rPr lang="fr-FR" sz="2000" dirty="0" smtClean="0"/>
              <a:t>et structurez clairement votre texte. </a:t>
            </a:r>
          </a:p>
          <a:p>
            <a:endParaRPr lang="fr-FR" sz="2000" dirty="0"/>
          </a:p>
        </p:txBody>
      </p:sp>
      <p:pic>
        <p:nvPicPr>
          <p:cNvPr id="5" name="Afbeelding 4" descr="existentialis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060848"/>
            <a:ext cx="2743200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Etape</a:t>
            </a:r>
            <a:r>
              <a:rPr lang="nl-NL" dirty="0" smtClean="0"/>
              <a:t> 3: </a:t>
            </a:r>
            <a:r>
              <a:rPr lang="nl-NL" dirty="0" err="1" smtClean="0"/>
              <a:t>votre</a:t>
            </a:r>
            <a:r>
              <a:rPr lang="nl-NL" dirty="0" smtClean="0"/>
              <a:t> </a:t>
            </a:r>
            <a:r>
              <a:rPr lang="nl-NL" dirty="0" err="1" smtClean="0"/>
              <a:t>opinion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496944" cy="5544616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sz="2000" dirty="0" smtClean="0"/>
              <a:t>     Maintenant, c’est à vous de philosopher! </a:t>
            </a:r>
          </a:p>
          <a:p>
            <a:pPr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Qu’est-ce que vous pensez de la personne de Sartre? Et de ses idées? Est-ce que vous pouvez vous y retrouver ou y a-t-il des éléments avec lesquels vous n’êtes pas d’accord? </a:t>
            </a:r>
          </a:p>
          <a:p>
            <a:pPr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Ecrivez un texte d’environ 250 mots.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Afbeelding 3" descr="philosop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924944"/>
            <a:ext cx="3329533" cy="365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1353344" cy="796950"/>
          </a:xfrm>
        </p:spPr>
        <p:txBody>
          <a:bodyPr>
            <a:normAutofit/>
          </a:bodyPr>
          <a:lstStyle/>
          <a:p>
            <a:r>
              <a:rPr lang="nl-NL" dirty="0" smtClean="0"/>
              <a:t>Fini!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76864" cy="496706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Voilà, vous avez toutes les informations nécessaires pour votre dépliant philosophique! Maintenant il ne vous reste que soigner la mise en page. </a:t>
            </a:r>
          </a:p>
          <a:p>
            <a:r>
              <a:rPr lang="fr-FR" sz="2000" dirty="0" smtClean="0"/>
              <a:t>Cherchez des images adéquates pour rendre votre dépliant le plus attrayant possible:</a:t>
            </a:r>
            <a:br>
              <a:rPr lang="fr-FR" sz="2000" dirty="0" smtClean="0"/>
            </a:br>
            <a:r>
              <a:rPr lang="fr-FR" sz="2000" dirty="0" smtClean="0">
                <a:hlinkClick r:id="rId2"/>
              </a:rPr>
              <a:t> http://www.google.fr/imghp?hl=fr&amp;tab=wi</a:t>
            </a:r>
            <a:endParaRPr lang="fr-FR" sz="2000" dirty="0" smtClean="0"/>
          </a:p>
          <a:p>
            <a:r>
              <a:rPr lang="fr-FR" sz="2000" dirty="0" smtClean="0"/>
              <a:t>Vous pouvez aussi inclure des citations:</a:t>
            </a:r>
            <a:br>
              <a:rPr lang="fr-FR" sz="2000" dirty="0" smtClean="0"/>
            </a:br>
            <a:r>
              <a:rPr lang="nl-NL" sz="2000" dirty="0" smtClean="0">
                <a:hlinkClick r:id="rId3"/>
              </a:rPr>
              <a:t> http://www.babelio.com/auteur/Jean-Paul-Sartre/2157/citations</a:t>
            </a:r>
            <a:endParaRPr lang="fr-FR" sz="2000" dirty="0" smtClean="0"/>
          </a:p>
          <a:p>
            <a:r>
              <a:rPr lang="fr-FR" sz="2000" dirty="0" smtClean="0"/>
              <a:t>Contrôlez bien si vous avez tout inclus. Il n’y a pas d’erreurs d’orthographe ou de grammaire? </a:t>
            </a:r>
          </a:p>
          <a:p>
            <a:r>
              <a:rPr lang="fr-FR" sz="2000" dirty="0" smtClean="0"/>
              <a:t>Finalement: n’oubliez pas de rendre votre dépliant au professeur!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Evaluation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quarter" idx="1"/>
          </p:nvPr>
        </p:nvGraphicFramePr>
        <p:xfrm>
          <a:off x="899592" y="836712"/>
          <a:ext cx="77724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384"/>
                <a:gridCol w="4752528"/>
                <a:gridCol w="130648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noProof="0" dirty="0" smtClean="0"/>
                        <a:t>1. Aspects</a:t>
                      </a:r>
                      <a:r>
                        <a:rPr lang="fr-FR" baseline="0" noProof="0" dirty="0" smtClean="0"/>
                        <a:t> généraux</a:t>
                      </a:r>
                      <a:endParaRPr lang="fr-FR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Jugement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Mise en page</a:t>
                      </a:r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 Le</a:t>
                      </a:r>
                      <a:r>
                        <a:rPr lang="fr-FR" baseline="0" noProof="0" dirty="0" smtClean="0">
                          <a:sym typeface="Wingdings" pitchFamily="2" charset="2"/>
                        </a:rPr>
                        <a:t> dépliant est bien fait, la mise en pages est très claire.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La feuille n’est pas bien pliée, le dépliant n’est pas facile à embrasser d’un seul coup d’œil.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 Le dépliant n’est</a:t>
                      </a:r>
                      <a:r>
                        <a:rPr lang="fr-FR" baseline="0" noProof="0" dirty="0" smtClean="0">
                          <a:sym typeface="Wingdings" pitchFamily="2" charset="2"/>
                        </a:rPr>
                        <a:t> pas du tout fait d’une façon claire.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Attrait visuel</a:t>
                      </a:r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 Les</a:t>
                      </a:r>
                      <a:r>
                        <a:rPr lang="fr-FR" baseline="0" noProof="0" dirty="0" smtClean="0">
                          <a:sym typeface="Wingdings" pitchFamily="2" charset="2"/>
                        </a:rPr>
                        <a:t> illustrations, les types de lettres et les couleurs contribuent à la compréhension et à l’attrait visuel.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Les éléments graphiques contribuent parfois à la compréhension et à l’attrait visuel.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Peu ou pas d’éléments visuels. Les élément diminuent la compréhension ou l’attrait visuel.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Contenu</a:t>
                      </a:r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 L’élèv</a:t>
                      </a:r>
                      <a:r>
                        <a:rPr lang="fr-FR" baseline="0" noProof="0" dirty="0" smtClean="0">
                          <a:sym typeface="Wingdings" pitchFamily="2" charset="2"/>
                        </a:rPr>
                        <a:t>e a bien suivi les étapes, toutes les informations demandées sont là.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 L’élève</a:t>
                      </a:r>
                      <a:r>
                        <a:rPr lang="fr-FR" baseline="0" noProof="0" dirty="0" smtClean="0">
                          <a:sym typeface="Wingdings" pitchFamily="2" charset="2"/>
                        </a:rPr>
                        <a:t> a oublié une certaine partie d’une étape. Les différentes étapes sont mélangées.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L’élève n’a pas du tout suivi les étapes. Il y a des étapes complètes qui manquent.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             </a:t>
                      </a:r>
                      <a:r>
                        <a:rPr lang="fr-FR" b="1" noProof="0" dirty="0" smtClean="0"/>
                        <a:t>/25</a:t>
                      </a:r>
                      <a:endParaRPr lang="fr-FR" b="1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Evaluation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quarter" idx="1"/>
          </p:nvPr>
        </p:nvGraphicFramePr>
        <p:xfrm>
          <a:off x="899592" y="836712"/>
          <a:ext cx="77724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384"/>
                <a:gridCol w="4752528"/>
                <a:gridCol w="130648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noProof="0" dirty="0" smtClean="0"/>
                        <a:t>2.</a:t>
                      </a:r>
                      <a:r>
                        <a:rPr lang="fr-FR" baseline="0" noProof="0" dirty="0" smtClean="0"/>
                        <a:t> Première étape: la vie de Sartre</a:t>
                      </a:r>
                      <a:endParaRPr lang="fr-FR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Jugement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Profondeur</a:t>
                      </a:r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L’élève</a:t>
                      </a:r>
                      <a:r>
                        <a:rPr lang="fr-FR" baseline="0" noProof="0" dirty="0" smtClean="0"/>
                        <a:t> va au-delà des éléments exigés. L’élève a clairement fait une synthèse des différentes sources.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L’élève a inclus tous les éléments exigés. La synthèse se base surtout sur une seule source.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L’élève a oublié des éléments. L’élève a photocopié directement des sites consultés.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Structure </a:t>
                      </a:r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Le texte a été bien structuré. Il y a une introduction, une élaboration et une fin.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 Il y a une structure, mais peu claire.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noProof="0" dirty="0" smtClean="0"/>
                        <a:t> La structure n’est</a:t>
                      </a:r>
                      <a:r>
                        <a:rPr lang="fr-FR" baseline="0" noProof="0" dirty="0" smtClean="0"/>
                        <a:t> pas du tout logique. </a:t>
                      </a:r>
                      <a:r>
                        <a:rPr lang="fr-FR" noProof="0" dirty="0" smtClean="0"/>
                        <a:t>Le texte manque de structure.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noProof="0" dirty="0" smtClean="0"/>
                        <a:t>Niveau</a:t>
                      </a:r>
                      <a:r>
                        <a:rPr lang="fr-FR" b="1" baseline="0" noProof="0" dirty="0" smtClean="0"/>
                        <a:t> du français</a:t>
                      </a:r>
                      <a:endParaRPr lang="fr-FR" b="1" noProof="0" dirty="0" smtClean="0"/>
                    </a:p>
                    <a:p>
                      <a:endParaRPr lang="fr-FR" b="1" noProof="0" dirty="0" smtClean="0"/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Les</a:t>
                      </a:r>
                      <a:r>
                        <a:rPr lang="fr-FR" baseline="0" noProof="0" dirty="0" smtClean="0"/>
                        <a:t> phrases sont bien formulées. Il n’y a presque pas d’erreurs d’orthographe ni de grammaire.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Les phrases sont bien formulées, mais il y a quand même assez d’erreurs de langue.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L’élève fait des erreurs de base. Le niveau du français peu élevé diminue la lisibilité du texte.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              </a:t>
                      </a:r>
                      <a:r>
                        <a:rPr lang="fr-FR" b="1" noProof="0" dirty="0" smtClean="0"/>
                        <a:t>/25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Evaluation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quarter" idx="1"/>
          </p:nvPr>
        </p:nvGraphicFramePr>
        <p:xfrm>
          <a:off x="899592" y="836712"/>
          <a:ext cx="77724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384"/>
                <a:gridCol w="4752528"/>
                <a:gridCol w="130648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noProof="0" dirty="0" smtClean="0"/>
                        <a:t>3.</a:t>
                      </a:r>
                      <a:r>
                        <a:rPr lang="fr-FR" baseline="0" noProof="0" dirty="0" smtClean="0"/>
                        <a:t>  Deuxième étape: l’existentialisme</a:t>
                      </a:r>
                      <a:endParaRPr lang="fr-FR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Jugement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Profondeur</a:t>
                      </a:r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L’élève</a:t>
                      </a:r>
                      <a:r>
                        <a:rPr lang="fr-FR" baseline="0" noProof="0" dirty="0" smtClean="0"/>
                        <a:t> va au-delà des élément exigés. L’élève a clairement fait une synthèse des différentes sources.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L’élève a inclus tous les éléments exigés. La synthèse se base surtout sur une seule source.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L’élève a oublié des éléments. L’élève a photocopié directement des sites consultés.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Structure </a:t>
                      </a:r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Le texte a été bien structuré. Il y a une introduction, une élaboration et une fin.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 Il y a une structure, mais peu claire.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noProof="0" dirty="0" smtClean="0"/>
                        <a:t> La structure n’est</a:t>
                      </a:r>
                      <a:r>
                        <a:rPr lang="fr-FR" baseline="0" noProof="0" dirty="0" smtClean="0"/>
                        <a:t> pas du tout logique. </a:t>
                      </a:r>
                      <a:r>
                        <a:rPr lang="fr-FR" noProof="0" dirty="0" smtClean="0"/>
                        <a:t>Le texte manque de structure.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noProof="0" dirty="0" smtClean="0"/>
                        <a:t>Niveau</a:t>
                      </a:r>
                      <a:r>
                        <a:rPr lang="fr-FR" b="1" baseline="0" noProof="0" dirty="0" smtClean="0"/>
                        <a:t> du français</a:t>
                      </a:r>
                      <a:endParaRPr lang="fr-FR" b="1" noProof="0" dirty="0" smtClean="0"/>
                    </a:p>
                    <a:p>
                      <a:endParaRPr lang="fr-FR" b="1" noProof="0" dirty="0" smtClean="0"/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Les</a:t>
                      </a:r>
                      <a:r>
                        <a:rPr lang="fr-FR" baseline="0" noProof="0" dirty="0" smtClean="0"/>
                        <a:t> phrases sont bien formulées. Il n’y a presque pas d’erreurs d’orthographe ni de grammaire.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Les phrases sont bien formulées, mais il y a quand même assez d’erreurs de langue.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L’élève fait des erreurs de base. Le niveau du français peu élevé diminue la lisibilité du texte.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               </a:t>
                      </a:r>
                      <a:r>
                        <a:rPr lang="fr-FR" b="1" noProof="0" dirty="0" smtClean="0"/>
                        <a:t>/25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58092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Evaluation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quarter" idx="1"/>
          </p:nvPr>
        </p:nvGraphicFramePr>
        <p:xfrm>
          <a:off x="899592" y="1124744"/>
          <a:ext cx="77724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384"/>
                <a:gridCol w="4752528"/>
                <a:gridCol w="130648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noProof="0" dirty="0" smtClean="0"/>
                        <a:t>4. Troisième étape: l’opinion</a:t>
                      </a:r>
                      <a:r>
                        <a:rPr lang="fr-FR" baseline="0" noProof="0" dirty="0" smtClean="0"/>
                        <a:t> personnelle. </a:t>
                      </a:r>
                      <a:endParaRPr lang="fr-FR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Jugement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Profondeur</a:t>
                      </a:r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L’élève</a:t>
                      </a:r>
                      <a:r>
                        <a:rPr lang="fr-FR" baseline="0" noProof="0" dirty="0" smtClean="0"/>
                        <a:t> va au-delà des élément exigés. L’élève explique son opinion de façon impressionnante.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L’opinion est bien formulée, mais manque un peu de profondeur ou de justification.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L’opinion n’est pas claire, l’élève ne la défend pas.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r>
                        <a:rPr lang="fr-FR" b="1" noProof="0" dirty="0" smtClean="0"/>
                        <a:t>Structure </a:t>
                      </a:r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Le texte a été bien structuré. Il y a une introduction, une élaboration et une fin.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 Il y a une structure, mais peu claire.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noProof="0" dirty="0" smtClean="0"/>
                        <a:t> La structure n’est</a:t>
                      </a:r>
                      <a:r>
                        <a:rPr lang="fr-FR" baseline="0" noProof="0" dirty="0" smtClean="0"/>
                        <a:t> pas du tout logique. </a:t>
                      </a:r>
                      <a:r>
                        <a:rPr lang="fr-FR" noProof="0" dirty="0" smtClean="0"/>
                        <a:t>Le texte manque de structure.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noProof="0" dirty="0" smtClean="0"/>
                        <a:t>Niveau</a:t>
                      </a:r>
                      <a:r>
                        <a:rPr lang="fr-FR" b="1" baseline="0" noProof="0" dirty="0" smtClean="0"/>
                        <a:t> du français</a:t>
                      </a:r>
                      <a:endParaRPr lang="fr-FR" b="1" noProof="0" dirty="0" smtClean="0"/>
                    </a:p>
                    <a:p>
                      <a:endParaRPr lang="fr-FR" b="1" noProof="0" dirty="0" smtClean="0"/>
                    </a:p>
                    <a:p>
                      <a:endParaRPr lang="fr-FR" noProof="0" dirty="0" smtClean="0"/>
                    </a:p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J"/>
                      </a:pPr>
                      <a:r>
                        <a:rPr lang="fr-FR" noProof="0" dirty="0" smtClean="0"/>
                        <a:t> Les</a:t>
                      </a:r>
                      <a:r>
                        <a:rPr lang="fr-FR" baseline="0" noProof="0" dirty="0" smtClean="0"/>
                        <a:t> phrases sont bien formulées. Il n’y a presque pas d’erreurs d’orthographe ni de grammaire. </a:t>
                      </a:r>
                    </a:p>
                    <a:p>
                      <a:pPr>
                        <a:buFont typeface="Wingdings"/>
                        <a:buChar char="K"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 Les phrases sont bien formulées, mais il y a quand même assez d’erreurs de langue.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fr-FR" baseline="0" noProof="0" dirty="0" smtClean="0">
                          <a:sym typeface="Wingdings" pitchFamily="2" charset="2"/>
                        </a:rPr>
                        <a:t> L’élève fait des erreurs de base. Le niveau du français peu élevé diminue la lisibilité du texte.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             </a:t>
                      </a:r>
                      <a:r>
                        <a:rPr lang="fr-FR" b="1" noProof="0" dirty="0" smtClean="0"/>
                        <a:t>/25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002060"/>
                </a:solidFill>
                <a:hlinkClick r:id="rId2"/>
              </a:rPr>
              <a:t>http://www.ina.fr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FR" dirty="0" smtClean="0">
                <a:solidFill>
                  <a:srgbClr val="002060"/>
                </a:solidFill>
                <a:hlinkClick r:id="rId3"/>
              </a:rPr>
              <a:t>http://www.larousse.fr/encyclopedie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  <a:hlinkClick r:id="rId4"/>
              </a:rPr>
              <a:t>http://expositions.bnf.fr/sartre/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hlinkClick r:id="rId5"/>
              </a:rPr>
              <a:t>http://www.cvm.qc.ca/encephi/accueil2.htm</a:t>
            </a:r>
            <a:endParaRPr lang="nl-NL" dirty="0" smtClean="0"/>
          </a:p>
          <a:p>
            <a:r>
              <a:rPr lang="fr-FR" sz="2800" dirty="0" smtClean="0">
                <a:hlinkClick r:id="rId6"/>
              </a:rPr>
              <a:t>http://www.google.fr/imghp?hl=fr&amp;tab=wi</a:t>
            </a:r>
            <a:endParaRPr lang="fr-FR" sz="2800" dirty="0" smtClean="0"/>
          </a:p>
          <a:p>
            <a:r>
              <a:rPr lang="nl-NL" sz="2800" dirty="0" smtClean="0">
                <a:hlinkClick r:id="rId7"/>
              </a:rPr>
              <a:t>http://www.babelio.com/auteur/Jean-Paul-Sartre/2157/citations</a:t>
            </a:r>
            <a:endParaRPr lang="nl-NL" sz="2800" dirty="0" smtClean="0"/>
          </a:p>
          <a:p>
            <a:endParaRPr lang="fr-FR" sz="2800" dirty="0" smtClean="0"/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Objectifs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219256" cy="45720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endParaRPr lang="fr-BE" sz="2000" dirty="0" smtClean="0"/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Les élèves sont prêt(e)s à…</a:t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- chercher de l’information sur les sites proposés.</a:t>
            </a:r>
            <a:br>
              <a:rPr lang="fr-BE" sz="2000" dirty="0" smtClean="0"/>
            </a:br>
            <a:r>
              <a:rPr lang="fr-BE" sz="2000" dirty="0" smtClean="0"/>
              <a:t>- écouter et regarder des fragments audio-visuels </a:t>
            </a:r>
            <a:br>
              <a:rPr lang="fr-BE" sz="2000" dirty="0" smtClean="0"/>
            </a:br>
            <a:r>
              <a:rPr lang="fr-BE" sz="2000" dirty="0" smtClean="0"/>
              <a:t>   présentés sur ces sites. </a:t>
            </a:r>
            <a:br>
              <a:rPr lang="fr-BE" sz="2000" dirty="0" smtClean="0"/>
            </a:br>
            <a:r>
              <a:rPr lang="fr-BE" sz="2000" dirty="0" smtClean="0"/>
              <a:t>- élaborer un dépliant attrayant sur le sujet donné. </a:t>
            </a:r>
            <a:br>
              <a:rPr lang="fr-BE" sz="2000" dirty="0" smtClean="0"/>
            </a:br>
            <a:endParaRPr lang="fr-BE" sz="2000" dirty="0" smtClean="0"/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A la fin de cette webquest, vous serez capable de…</a:t>
            </a:r>
          </a:p>
          <a:p>
            <a:pPr>
              <a:buNone/>
            </a:pP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- d’expliquer comment l’existentialisme est né.</a:t>
            </a:r>
            <a:br>
              <a:rPr lang="fr-BE" sz="2000" dirty="0" smtClean="0"/>
            </a:br>
            <a:r>
              <a:rPr lang="fr-BE" sz="2000" dirty="0" smtClean="0"/>
              <a:t>- de donner une petite biographie de Jean-Paul Sartre.</a:t>
            </a:r>
            <a:br>
              <a:rPr lang="fr-BE" sz="2000" dirty="0" smtClean="0"/>
            </a:br>
            <a:r>
              <a:rPr lang="fr-BE" sz="2000" dirty="0" smtClean="0"/>
              <a:t>- d’expliquer les grandes lignes de l’existentialisme.</a:t>
            </a:r>
            <a:br>
              <a:rPr lang="fr-BE" sz="2000" dirty="0" smtClean="0"/>
            </a:br>
            <a:r>
              <a:rPr lang="fr-BE" sz="2000" dirty="0" smtClean="0"/>
              <a:t>- de donner leur opinion personnelle concernant </a:t>
            </a:r>
            <a:br>
              <a:rPr lang="fr-BE" sz="2000" dirty="0" smtClean="0"/>
            </a:br>
            <a:r>
              <a:rPr lang="fr-BE" sz="2000" dirty="0" smtClean="0"/>
              <a:t>la personne de Sartre et ses idées. </a:t>
            </a:r>
          </a:p>
          <a:p>
            <a:endParaRPr lang="nl-NL" dirty="0"/>
          </a:p>
        </p:txBody>
      </p:sp>
      <p:pic>
        <p:nvPicPr>
          <p:cNvPr id="6" name="Afbeelding 5" descr="sartre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060848"/>
            <a:ext cx="30480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rt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24744"/>
            <a:ext cx="439248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rt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3885644" cy="5167906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 rot="17980546">
            <a:off x="806804" y="694465"/>
            <a:ext cx="2088232" cy="216024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87624" y="126876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Les </a:t>
            </a:r>
            <a:r>
              <a:rPr lang="nl-NL" sz="2400" dirty="0" err="1" smtClean="0"/>
              <a:t>jeux</a:t>
            </a:r>
            <a:r>
              <a:rPr lang="nl-NL" sz="2400" dirty="0" smtClean="0"/>
              <a:t> </a:t>
            </a:r>
            <a:br>
              <a:rPr lang="nl-NL" sz="2400" dirty="0" smtClean="0"/>
            </a:br>
            <a:r>
              <a:rPr lang="nl-NL" sz="2400" dirty="0" err="1" smtClean="0"/>
              <a:t>sont</a:t>
            </a:r>
            <a:r>
              <a:rPr lang="nl-NL" sz="2400" dirty="0" smtClean="0"/>
              <a:t> </a:t>
            </a:r>
            <a:r>
              <a:rPr lang="nl-NL" sz="2400" dirty="0" err="1" smtClean="0"/>
              <a:t>faits</a:t>
            </a:r>
            <a:r>
              <a:rPr lang="nl-NL" sz="2400" dirty="0" smtClean="0"/>
              <a:t> !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2361456" cy="562074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Contenu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2664296" cy="3384376"/>
          </a:xfrm>
        </p:spPr>
        <p:txBody>
          <a:bodyPr>
            <a:normAutofit/>
          </a:bodyPr>
          <a:lstStyle/>
          <a:p>
            <a:r>
              <a:rPr lang="nl-NL" b="1" dirty="0" err="1" smtClean="0"/>
              <a:t>Introduction</a:t>
            </a:r>
            <a:endParaRPr lang="nl-NL" b="1" dirty="0" smtClean="0"/>
          </a:p>
          <a:p>
            <a:r>
              <a:rPr lang="nl-NL" b="1" dirty="0" err="1" smtClean="0"/>
              <a:t>Tâche</a:t>
            </a:r>
            <a:endParaRPr lang="nl-NL" b="1" dirty="0" smtClean="0"/>
          </a:p>
          <a:p>
            <a:r>
              <a:rPr lang="nl-NL" b="1" dirty="0" err="1" smtClean="0"/>
              <a:t>Processus</a:t>
            </a:r>
            <a:r>
              <a:rPr lang="nl-NL" b="1" dirty="0" smtClean="0"/>
              <a:t> </a:t>
            </a:r>
            <a:r>
              <a:rPr lang="nl-NL" b="1" dirty="0" err="1" smtClean="0"/>
              <a:t>par</a:t>
            </a:r>
            <a:r>
              <a:rPr lang="nl-NL" b="1" dirty="0" smtClean="0"/>
              <a:t> </a:t>
            </a:r>
            <a:r>
              <a:rPr lang="nl-NL" b="1" dirty="0" err="1" smtClean="0"/>
              <a:t>étapes</a:t>
            </a:r>
            <a:endParaRPr lang="nl-NL" b="1" dirty="0" smtClean="0"/>
          </a:p>
          <a:p>
            <a:r>
              <a:rPr lang="nl-NL" b="1" dirty="0" err="1" smtClean="0"/>
              <a:t>Evaluation</a:t>
            </a:r>
            <a:endParaRPr lang="nl-NL" b="1" dirty="0" smtClean="0"/>
          </a:p>
          <a:p>
            <a:r>
              <a:rPr lang="nl-NL" b="1" dirty="0" smtClean="0"/>
              <a:t>Ressources</a:t>
            </a:r>
          </a:p>
          <a:p>
            <a:r>
              <a:rPr lang="nl-NL" b="1" dirty="0" err="1" smtClean="0"/>
              <a:t>Objectifs</a:t>
            </a:r>
            <a:endParaRPr lang="nl-NL" b="1" dirty="0" smtClean="0"/>
          </a:p>
          <a:p>
            <a:endParaRPr lang="nl-NL" b="1" dirty="0"/>
          </a:p>
        </p:txBody>
      </p:sp>
      <p:pic>
        <p:nvPicPr>
          <p:cNvPr id="6" name="Afbeelding 5" descr="sart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852936"/>
            <a:ext cx="5396993" cy="3766520"/>
          </a:xfrm>
          <a:prstGeom prst="rect">
            <a:avLst/>
          </a:prstGeom>
        </p:spPr>
      </p:pic>
      <p:sp>
        <p:nvSpPr>
          <p:cNvPr id="7" name="Wolkvormige toelichting 6"/>
          <p:cNvSpPr/>
          <p:nvPr/>
        </p:nvSpPr>
        <p:spPr>
          <a:xfrm>
            <a:off x="3995936" y="836712"/>
            <a:ext cx="4176464" cy="1944216"/>
          </a:xfrm>
          <a:prstGeom prst="cloud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076056" y="1340768"/>
            <a:ext cx="2169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L’enfer</a:t>
            </a:r>
            <a:r>
              <a:rPr lang="nl-NL" sz="2800" dirty="0" smtClean="0"/>
              <a:t>, </a:t>
            </a:r>
            <a:br>
              <a:rPr lang="nl-NL" sz="2800" dirty="0" smtClean="0"/>
            </a:br>
            <a:r>
              <a:rPr lang="nl-NL" sz="2800" dirty="0" err="1" smtClean="0"/>
              <a:t>c’est</a:t>
            </a:r>
            <a:r>
              <a:rPr lang="nl-NL" sz="2800" dirty="0" smtClean="0"/>
              <a:t> les </a:t>
            </a:r>
            <a:r>
              <a:rPr lang="nl-NL" sz="2800" dirty="0" err="1" smtClean="0"/>
              <a:t>autres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200800" cy="5040560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>
                <a:latin typeface="Lucida Handwriting" pitchFamily="66" charset="0"/>
              </a:rPr>
              <a:t>Qui suis-je ?</a:t>
            </a:r>
          </a:p>
          <a:p>
            <a:endParaRPr lang="fr-FR" sz="2800" b="1" dirty="0" smtClean="0">
              <a:latin typeface="Lucida Handwriting" pitchFamily="66" charset="0"/>
            </a:endParaRPr>
          </a:p>
          <a:p>
            <a:r>
              <a:rPr lang="fr-FR" sz="2800" b="1" dirty="0" smtClean="0">
                <a:latin typeface="Lucida Handwriting" pitchFamily="66" charset="0"/>
              </a:rPr>
              <a:t>Qu’est-ce que je fais ici ?</a:t>
            </a:r>
          </a:p>
          <a:p>
            <a:endParaRPr lang="fr-FR" sz="2800" b="1" dirty="0" smtClean="0">
              <a:latin typeface="Lucida Handwriting" pitchFamily="66" charset="0"/>
            </a:endParaRPr>
          </a:p>
          <a:p>
            <a:r>
              <a:rPr lang="fr-FR" sz="2800" b="1" dirty="0" smtClean="0">
                <a:latin typeface="Lucida Handwriting" pitchFamily="66" charset="0"/>
              </a:rPr>
              <a:t>Pourquoi j’existe ?</a:t>
            </a:r>
          </a:p>
          <a:p>
            <a:pPr>
              <a:buNone/>
            </a:pPr>
            <a:endParaRPr lang="fr-FR" sz="2800" b="1" dirty="0" smtClean="0">
              <a:latin typeface="Lucida Handwriting" pitchFamily="66" charset="0"/>
            </a:endParaRPr>
          </a:p>
          <a:p>
            <a:pPr>
              <a:buNone/>
            </a:pPr>
            <a:r>
              <a:rPr lang="fr-FR" sz="2200" dirty="0" smtClean="0"/>
              <a:t>     Voilà trois questions que chacun se pose un jour ou l’autre et qui ont préoccupé un grand nombre de philosophes.</a:t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L’histoire humaine a connu beaucoup de philosophes importants. Essayez de mettre les noms de quelques exemples à la place correspondante dans la ligne de temps:                  </a:t>
            </a:r>
            <a:r>
              <a:rPr lang="fr-FR" sz="2800" dirty="0" smtClean="0"/>
              <a:t>				          						          </a:t>
            </a:r>
            <a:r>
              <a:rPr lang="fr-FR" sz="2800" dirty="0" smtClean="0">
                <a:sym typeface="Wingdings" pitchFamily="2" charset="2"/>
              </a:rPr>
              <a:t> </a:t>
            </a:r>
            <a:endParaRPr lang="fr-FR" sz="2800" dirty="0" smtClean="0"/>
          </a:p>
          <a:p>
            <a:pPr>
              <a:buNone/>
            </a:pPr>
            <a:endParaRPr lang="fr-FR" sz="2800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952328" cy="724942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588224" y="692696"/>
            <a:ext cx="1656184" cy="17281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d) Spinoza</a:t>
            </a:r>
          </a:p>
          <a:p>
            <a:pPr>
              <a:buNone/>
            </a:pPr>
            <a:r>
              <a:rPr lang="fr-FR" dirty="0" smtClean="0"/>
              <a:t>e) Kant</a:t>
            </a:r>
          </a:p>
          <a:p>
            <a:pPr>
              <a:buNone/>
            </a:pPr>
            <a:r>
              <a:rPr lang="fr-FR" dirty="0" smtClean="0"/>
              <a:t>f) Montaigne</a:t>
            </a:r>
          </a:p>
          <a:p>
            <a:pPr>
              <a:buNone/>
            </a:pPr>
            <a:r>
              <a:rPr lang="fr-FR" dirty="0" smtClean="0"/>
              <a:t>g) Epicure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8136904" cy="331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331640" y="57332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	   2	          3                      4	5	    6                      7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283968" y="8367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/>
              <a:t>a) </a:t>
            </a:r>
            <a:r>
              <a:rPr lang="fr-FR" sz="2400" dirty="0" err="1" smtClean="0"/>
              <a:t>Coornhert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b) Socrate</a:t>
            </a:r>
          </a:p>
          <a:p>
            <a:pPr>
              <a:buNone/>
            </a:pPr>
            <a:r>
              <a:rPr lang="fr-FR" sz="2400" dirty="0" smtClean="0"/>
              <a:t>c) Erasme</a:t>
            </a:r>
            <a:endParaRPr lang="fr-FR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5517232"/>
            <a:ext cx="111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C00000"/>
                </a:solidFill>
              </a:rPr>
              <a:t>Cliquez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pour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voir</a:t>
            </a:r>
            <a:r>
              <a:rPr lang="nl-NL" dirty="0" smtClean="0">
                <a:solidFill>
                  <a:srgbClr val="C00000"/>
                </a:solidFill>
              </a:rPr>
              <a:t> la </a:t>
            </a:r>
            <a:r>
              <a:rPr lang="nl-NL" dirty="0" err="1" smtClean="0">
                <a:solidFill>
                  <a:srgbClr val="C00000"/>
                </a:solidFill>
              </a:rPr>
              <a:t>réponse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244408" y="64886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 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259632" y="60212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  b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339752" y="602128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 g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635896" y="60212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 c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860032" y="6021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 a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68144" y="6021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 f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948264" y="6021288"/>
            <a:ext cx="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 d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244408" y="60212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e</a:t>
            </a:r>
            <a:endParaRPr lang="nl-N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880320" cy="648072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707904" y="836712"/>
            <a:ext cx="2952328" cy="1800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nl-NL" sz="2400" dirty="0" smtClean="0"/>
              <a:t>a) </a:t>
            </a:r>
            <a:r>
              <a:rPr lang="nl-NL" sz="2400" dirty="0" err="1" smtClean="0"/>
              <a:t>Sartre</a:t>
            </a:r>
            <a:endParaRPr lang="nl-NL" sz="2400" dirty="0" smtClean="0"/>
          </a:p>
          <a:p>
            <a:pPr marL="514350" indent="-514350">
              <a:buNone/>
            </a:pPr>
            <a:r>
              <a:rPr lang="nl-NL" sz="2400" dirty="0" smtClean="0"/>
              <a:t>b) </a:t>
            </a:r>
            <a:r>
              <a:rPr lang="nl-NL" sz="2400" dirty="0" err="1" smtClean="0"/>
              <a:t>Wollstonecraft</a:t>
            </a:r>
            <a:endParaRPr lang="nl-NL" sz="2400" dirty="0" smtClean="0"/>
          </a:p>
          <a:p>
            <a:pPr marL="514350" indent="-514350">
              <a:buNone/>
            </a:pPr>
            <a:r>
              <a:rPr lang="nl-NL" sz="2400" dirty="0" smtClean="0"/>
              <a:t>c) </a:t>
            </a:r>
            <a:r>
              <a:rPr lang="nl-NL" sz="2400" dirty="0" err="1" smtClean="0"/>
              <a:t>Multatuli</a:t>
            </a:r>
            <a:endParaRPr lang="nl-NL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458578" cy="34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156176" y="105273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d) </a:t>
            </a:r>
            <a:r>
              <a:rPr lang="nl-NL" sz="2400" dirty="0" err="1" smtClean="0"/>
              <a:t>Arendt</a:t>
            </a:r>
            <a:endParaRPr lang="nl-NL" sz="2400" dirty="0" smtClean="0"/>
          </a:p>
          <a:p>
            <a:r>
              <a:rPr lang="nl-NL" sz="2400" dirty="0" smtClean="0"/>
              <a:t>e) </a:t>
            </a:r>
            <a:r>
              <a:rPr lang="nl-NL" sz="2400" dirty="0" err="1" smtClean="0"/>
              <a:t>Popper</a:t>
            </a:r>
            <a:endParaRPr lang="nl-NL" sz="2400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611560" y="58052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1	         2 	                3	`  4	            5                       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740352" y="580526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Toi</a:t>
            </a:r>
            <a:r>
              <a:rPr lang="nl-NL" sz="2400" b="1" dirty="0" smtClean="0"/>
              <a:t> </a:t>
            </a:r>
            <a:br>
              <a:rPr lang="nl-NL" sz="2400" b="1" dirty="0" smtClean="0"/>
            </a:br>
            <a:r>
              <a:rPr lang="nl-NL" sz="2400" b="1" dirty="0" smtClean="0"/>
              <a:t>  ?</a:t>
            </a:r>
            <a:endParaRPr lang="nl-NL" sz="2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60932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b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979712" y="60932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c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275856" y="60932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e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427984" y="6093296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d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796136" y="6093296"/>
            <a:ext cx="34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a</a:t>
            </a:r>
            <a:endParaRPr lang="nl-N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Tâche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848872" cy="326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	Le gouvernement a fait une constatation préoccupante: les élèves du secondaire sont de moins en moins au courant des grands philosophes. Afin de changer cette situation, le gouvernement a décidé de faire développer des dépliants philosophiques, afin de les distribuer dans toutes les écoles. Pour cette tâche, les ministres ont choisi les élèves les plus adéquats, c’est-à-dire…  </a:t>
            </a:r>
            <a:r>
              <a:rPr lang="fr-FR" sz="2000" b="1" dirty="0" smtClean="0"/>
              <a:t>VOUS !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dirty="0" smtClean="0"/>
              <a:t>    Le sujet du dépliant que vous devez faire, est:</a:t>
            </a:r>
            <a:br>
              <a:rPr lang="fr-FR" sz="2000" dirty="0" smtClean="0"/>
            </a:br>
            <a:r>
              <a:rPr lang="fr-FR" sz="2000" b="1" dirty="0" smtClean="0"/>
              <a:t>l’existentialisme de Sartre.</a:t>
            </a:r>
          </a:p>
        </p:txBody>
      </p:sp>
      <p:pic>
        <p:nvPicPr>
          <p:cNvPr id="4" name="Afbeelding 3" descr="sart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005064"/>
            <a:ext cx="3347864" cy="25394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oelichting met afgeronde rechthoek 5"/>
          <p:cNvSpPr/>
          <p:nvPr/>
        </p:nvSpPr>
        <p:spPr>
          <a:xfrm rot="2735560">
            <a:off x="6547456" y="3906867"/>
            <a:ext cx="1483183" cy="1305126"/>
          </a:xfrm>
          <a:prstGeom prst="wedgeRoundRectCallou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>
                <a:solidFill>
                  <a:schemeClr val="tx1"/>
                </a:solidFill>
              </a:rPr>
              <a:t>C’est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moi</a:t>
            </a:r>
            <a:r>
              <a:rPr lang="nl-NL" b="1" dirty="0" smtClean="0">
                <a:solidFill>
                  <a:schemeClr val="tx1"/>
                </a:solidFill>
              </a:rPr>
              <a:t> !</a:t>
            </a:r>
            <a:endParaRPr lang="nl-N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Tâche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7920880" cy="3312368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	</a:t>
            </a:r>
            <a:r>
              <a:rPr lang="fr-FR" sz="2000" dirty="0" smtClean="0"/>
              <a:t>Votre dépliant sera composé d’une feuille A4, en utilisant les deux côtés. Vous pouvez choisir vous-même comment vous le plierez. Le dépliant doit contenir l’information suivante:</a:t>
            </a:r>
          </a:p>
          <a:p>
            <a:pPr marL="514350" indent="-514350">
              <a:buAutoNum type="arabicParenR"/>
            </a:pPr>
            <a:r>
              <a:rPr lang="fr-FR" sz="2000" dirty="0" smtClean="0"/>
              <a:t>une description de la vie de Jean-Paul Sartre,</a:t>
            </a:r>
          </a:p>
          <a:p>
            <a:pPr marL="514350" indent="-514350">
              <a:buAutoNum type="arabicParenR"/>
            </a:pPr>
            <a:r>
              <a:rPr lang="fr-FR" sz="2000" dirty="0" smtClean="0"/>
              <a:t>une explication de ses idées principales,</a:t>
            </a:r>
          </a:p>
          <a:p>
            <a:pPr marL="514350" indent="-514350">
              <a:buAutoNum type="arabicParenR"/>
            </a:pPr>
            <a:r>
              <a:rPr lang="fr-FR" sz="2000" dirty="0" smtClean="0"/>
              <a:t>votre opinion personnelle concernant l’existentialisme de Sartre.</a:t>
            </a:r>
          </a:p>
          <a:p>
            <a:pPr marL="514350" indent="-514350">
              <a:buNone/>
            </a:pPr>
            <a:endParaRPr lang="fr-FR" sz="2000" dirty="0" smtClean="0"/>
          </a:p>
          <a:p>
            <a:pPr marL="514350" indent="-514350">
              <a:buNone/>
            </a:pPr>
            <a:r>
              <a:rPr lang="fr-FR" sz="2000" dirty="0" smtClean="0"/>
              <a:t>	Les diapositives suivantes vous aideront à mener cette tâche à bonne fin. </a:t>
            </a:r>
            <a:r>
              <a:rPr lang="fr-FR" sz="2000" dirty="0" smtClean="0">
                <a:sym typeface="Wingdings" pitchFamily="2" charset="2"/>
              </a:rPr>
              <a:t>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artr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888432" cy="51244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60831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Etape</a:t>
            </a:r>
            <a:r>
              <a:rPr lang="nl-NL" dirty="0" smtClean="0"/>
              <a:t> 1: la </a:t>
            </a:r>
            <a:r>
              <a:rPr lang="nl-NL" dirty="0" err="1" smtClean="0"/>
              <a:t>vie</a:t>
            </a:r>
            <a:r>
              <a:rPr lang="nl-NL" dirty="0" smtClean="0"/>
              <a:t> de </a:t>
            </a:r>
            <a:r>
              <a:rPr lang="nl-NL" dirty="0" err="1" smtClean="0"/>
              <a:t>Jean-Paul</a:t>
            </a:r>
            <a:r>
              <a:rPr lang="nl-NL" dirty="0" smtClean="0"/>
              <a:t> </a:t>
            </a:r>
            <a:r>
              <a:rPr lang="nl-NL" dirty="0" err="1" smtClean="0"/>
              <a:t>Sartre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964488" cy="6237312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Vous allez découvrir qui était Jean-Paul Sartre, en écrivant une petite biographie (300 mots). Vous vous basez sur les questions suivantes:</a:t>
            </a:r>
          </a:p>
          <a:p>
            <a:pPr>
              <a:buNone/>
            </a:pPr>
            <a:endParaRPr lang="fr-FR" dirty="0" smtClean="0"/>
          </a:p>
          <a:p>
            <a:pPr marL="514350" indent="-514350">
              <a:buAutoNum type="arabicParenR"/>
            </a:pPr>
            <a:r>
              <a:rPr lang="fr-FR" i="1" dirty="0" smtClean="0"/>
              <a:t>Sartre est né quand et où? Comment était son enfance ?</a:t>
            </a:r>
          </a:p>
          <a:p>
            <a:pPr marL="514350" indent="-514350">
              <a:buAutoNum type="arabicParenR"/>
            </a:pPr>
            <a:r>
              <a:rPr lang="fr-FR" i="1" dirty="0" smtClean="0"/>
              <a:t> Comment était sa vie d’étudiant ? </a:t>
            </a:r>
          </a:p>
          <a:p>
            <a:pPr marL="514350" indent="-514350">
              <a:buAutoNum type="arabicParenR"/>
            </a:pPr>
            <a:r>
              <a:rPr lang="fr-FR" i="1" dirty="0" smtClean="0"/>
              <a:t> Est-ce qu’il s’est marié ?</a:t>
            </a:r>
          </a:p>
          <a:p>
            <a:pPr marL="514350" indent="-514350">
              <a:buAutoNum type="arabicParenR"/>
            </a:pPr>
            <a:r>
              <a:rPr lang="fr-FR" i="1" dirty="0" smtClean="0"/>
              <a:t>Qu’est-ce qu’il faisait pendant la guerre  ?</a:t>
            </a:r>
          </a:p>
          <a:p>
            <a:pPr marL="514350" indent="-514350">
              <a:buAutoNum type="arabicParenR"/>
            </a:pPr>
            <a:r>
              <a:rPr lang="fr-FR" i="1" dirty="0" smtClean="0"/>
              <a:t>Il a fondé quelle revue ?</a:t>
            </a:r>
          </a:p>
          <a:p>
            <a:pPr marL="514350" indent="-514350">
              <a:buAutoNum type="arabicParenR"/>
            </a:pPr>
            <a:r>
              <a:rPr lang="fr-FR" i="1" dirty="0" smtClean="0"/>
              <a:t>Est-ce qu’il avait une préférence politique ? </a:t>
            </a:r>
          </a:p>
          <a:p>
            <a:pPr marL="514350" indent="-514350">
              <a:buAutoNum type="arabicParenR"/>
            </a:pPr>
            <a:r>
              <a:rPr lang="fr-FR" i="1" dirty="0" smtClean="0"/>
              <a:t>Quels prix a-t-il gagnés ?</a:t>
            </a:r>
          </a:p>
          <a:p>
            <a:pPr marL="514350" indent="-514350">
              <a:buAutoNum type="arabicParenR"/>
            </a:pPr>
            <a:endParaRPr lang="fr-FR" i="1" dirty="0" smtClean="0"/>
          </a:p>
          <a:p>
            <a:r>
              <a:rPr lang="fr-FR" dirty="0" smtClean="0"/>
              <a:t>Mentionnez aussi les titres les plus importants de son œuvre littéraire. </a:t>
            </a:r>
          </a:p>
          <a:p>
            <a:r>
              <a:rPr lang="fr-FR" dirty="0" smtClean="0"/>
              <a:t>Soignez votre langage et structurez bien votre texte.</a:t>
            </a:r>
          </a:p>
          <a:p>
            <a:r>
              <a:rPr lang="fr-FR" dirty="0" smtClean="0"/>
              <a:t>Vous pouvez consulter les sites mentionnés ci-dessous</a:t>
            </a:r>
          </a:p>
          <a:p>
            <a:pPr>
              <a:buNone/>
            </a:pPr>
            <a:r>
              <a:rPr lang="fr-FR" dirty="0" smtClean="0"/>
              <a:t>      (faites une commande recherche: ‘Sartre’):</a:t>
            </a:r>
          </a:p>
          <a:p>
            <a:pPr>
              <a:buNone/>
            </a:pPr>
            <a:r>
              <a:rPr lang="nl-NL" dirty="0" smtClean="0">
                <a:hlinkClick r:id="rId3"/>
              </a:rPr>
              <a:t>http://www.ina.fr</a:t>
            </a:r>
            <a:endParaRPr lang="nl-NL" dirty="0" smtClean="0"/>
          </a:p>
          <a:p>
            <a:pPr>
              <a:buNone/>
            </a:pPr>
            <a:r>
              <a:rPr lang="fr-FR" dirty="0" smtClean="0">
                <a:solidFill>
                  <a:srgbClr val="002060"/>
                </a:solidFill>
                <a:hlinkClick r:id="rId4"/>
              </a:rPr>
              <a:t>http://www.larousse.fr/encyclopedie</a:t>
            </a:r>
            <a:endParaRPr lang="fr-F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002060"/>
                </a:solidFill>
                <a:hlinkClick r:id="rId5"/>
              </a:rPr>
              <a:t>http://expositions.bnf.fr/sartre/</a:t>
            </a:r>
            <a:endParaRPr lang="fr-F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nl-NL" dirty="0" smtClean="0">
                <a:hlinkClick r:id="rId6"/>
              </a:rPr>
              <a:t>http://www.cvm.qc.ca/encephi/accueil2.htm</a:t>
            </a:r>
            <a:endParaRPr lang="fr-F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842</TotalTime>
  <Words>1050</Words>
  <Application>Microsoft Office PowerPoint</Application>
  <PresentationFormat>On-screen Show (4:3)</PresentationFormat>
  <Paragraphs>195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Vermogen</vt:lpstr>
      <vt:lpstr>L’existentialisme de Sartre</vt:lpstr>
      <vt:lpstr>PowerPoint Presentation</vt:lpstr>
      <vt:lpstr>Contenu</vt:lpstr>
      <vt:lpstr>Introduction</vt:lpstr>
      <vt:lpstr>Introduction</vt:lpstr>
      <vt:lpstr>Introduction</vt:lpstr>
      <vt:lpstr>Tâche</vt:lpstr>
      <vt:lpstr>Tâche</vt:lpstr>
      <vt:lpstr>Etape 1: la vie de Jean-Paul Sartre</vt:lpstr>
      <vt:lpstr>Etape 2: l’existentialisme</vt:lpstr>
      <vt:lpstr>Etape 3: votre opinion</vt:lpstr>
      <vt:lpstr>Fini!</vt:lpstr>
      <vt:lpstr>Evaluation</vt:lpstr>
      <vt:lpstr>Evaluation</vt:lpstr>
      <vt:lpstr>Evaluation</vt:lpstr>
      <vt:lpstr>Evaluation</vt:lpstr>
      <vt:lpstr>Ressources</vt:lpstr>
      <vt:lpstr>Objectifs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L’existentialisme</dc:title>
  <dc:creator>Josien</dc:creator>
  <cp:lastModifiedBy>Vandermeulen Nina</cp:lastModifiedBy>
  <cp:revision>18</cp:revision>
  <dcterms:created xsi:type="dcterms:W3CDTF">2012-05-01T09:23:30Z</dcterms:created>
  <dcterms:modified xsi:type="dcterms:W3CDTF">2014-12-19T14:55:20Z</dcterms:modified>
</cp:coreProperties>
</file>