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0" r:id="rId1"/>
  </p:sldMasterIdLst>
  <p:sldIdLst>
    <p:sldId id="257" r:id="rId2"/>
    <p:sldId id="271" r:id="rId3"/>
    <p:sldId id="258" r:id="rId4"/>
    <p:sldId id="259" r:id="rId5"/>
    <p:sldId id="260" r:id="rId6"/>
    <p:sldId id="264" r:id="rId7"/>
    <p:sldId id="265" r:id="rId8"/>
    <p:sldId id="268" r:id="rId9"/>
    <p:sldId id="266" r:id="rId10"/>
    <p:sldId id="269" r:id="rId11"/>
    <p:sldId id="267" r:id="rId12"/>
    <p:sldId id="270" r:id="rId13"/>
    <p:sldId id="272" r:id="rId14"/>
  </p:sldIdLst>
  <p:sldSz cx="9144000" cy="6858000" type="screen4x3"/>
  <p:notesSz cx="6858000" cy="9144000"/>
  <p:defaultTextStyle>
    <a:defPPr>
      <a:defRPr lang="nl-NL"/>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99"/>
    <a:srgbClr val="3333FF"/>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3" autoAdjust="0"/>
    <p:restoredTop sz="94660"/>
  </p:normalViewPr>
  <p:slideViewPr>
    <p:cSldViewPr>
      <p:cViewPr varScale="1">
        <p:scale>
          <a:sx n="69" d="100"/>
          <a:sy n="69" d="100"/>
        </p:scale>
        <p:origin x="-142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3970" name="Rectangle 2"/>
          <p:cNvSpPr>
            <a:spLocks noGrp="1" noChangeArrowheads="1"/>
          </p:cNvSpPr>
          <p:nvPr>
            <p:ph type="ctrTitle"/>
          </p:nvPr>
        </p:nvSpPr>
        <p:spPr>
          <a:xfrm>
            <a:off x="914400" y="1524000"/>
            <a:ext cx="7623175" cy="1752600"/>
          </a:xfrm>
        </p:spPr>
        <p:txBody>
          <a:bodyPr/>
          <a:lstStyle>
            <a:lvl1pPr>
              <a:defRPr sz="5000"/>
            </a:lvl1pPr>
          </a:lstStyle>
          <a:p>
            <a:pPr lvl="0"/>
            <a:r>
              <a:rPr lang="nl-NL" altLang="en-US" noProof="0" smtClean="0"/>
              <a:t>Klik om het opmaakprofiel te bewerken</a:t>
            </a:r>
          </a:p>
        </p:txBody>
      </p:sp>
      <p:sp>
        <p:nvSpPr>
          <p:cNvPr id="83971"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pPr lvl="0"/>
            <a:r>
              <a:rPr lang="nl-NL" altLang="en-US" noProof="0" smtClean="0"/>
              <a:t>Klik om het opmaakprofiel van de modelondertitel te bewerken</a:t>
            </a:r>
          </a:p>
        </p:txBody>
      </p:sp>
      <p:sp>
        <p:nvSpPr>
          <p:cNvPr id="83972" name="Rectangle 4"/>
          <p:cNvSpPr>
            <a:spLocks noGrp="1" noChangeArrowheads="1"/>
          </p:cNvSpPr>
          <p:nvPr>
            <p:ph type="dt" sz="half" idx="2"/>
          </p:nvPr>
        </p:nvSpPr>
        <p:spPr/>
        <p:txBody>
          <a:bodyPr/>
          <a:lstStyle>
            <a:lvl1pPr>
              <a:defRPr/>
            </a:lvl1pPr>
          </a:lstStyle>
          <a:p>
            <a:endParaRPr lang="nl-NL" altLang="en-US"/>
          </a:p>
        </p:txBody>
      </p:sp>
      <p:sp>
        <p:nvSpPr>
          <p:cNvPr id="83973" name="Rectangle 5"/>
          <p:cNvSpPr>
            <a:spLocks noGrp="1" noChangeArrowheads="1"/>
          </p:cNvSpPr>
          <p:nvPr>
            <p:ph type="ftr" sz="quarter" idx="3"/>
          </p:nvPr>
        </p:nvSpPr>
        <p:spPr>
          <a:xfrm>
            <a:off x="3124200" y="6243638"/>
            <a:ext cx="2895600" cy="457200"/>
          </a:xfrm>
        </p:spPr>
        <p:txBody>
          <a:bodyPr/>
          <a:lstStyle>
            <a:lvl1pPr>
              <a:defRPr/>
            </a:lvl1pPr>
          </a:lstStyle>
          <a:p>
            <a:endParaRPr lang="nl-NL" altLang="en-US"/>
          </a:p>
        </p:txBody>
      </p:sp>
      <p:sp>
        <p:nvSpPr>
          <p:cNvPr id="83974" name="Rectangle 6"/>
          <p:cNvSpPr>
            <a:spLocks noGrp="1" noChangeArrowheads="1"/>
          </p:cNvSpPr>
          <p:nvPr>
            <p:ph type="sldNum" sz="quarter" idx="4"/>
          </p:nvPr>
        </p:nvSpPr>
        <p:spPr/>
        <p:txBody>
          <a:bodyPr/>
          <a:lstStyle>
            <a:lvl1pPr>
              <a:defRPr/>
            </a:lvl1pPr>
          </a:lstStyle>
          <a:p>
            <a:fld id="{931BC64A-95FD-4954-8F4E-819E3ED6337C}" type="slidenum">
              <a:rPr lang="nl-NL" altLang="en-US"/>
              <a:pPr/>
              <a:t>‹#›</a:t>
            </a:fld>
            <a:endParaRPr lang="nl-NL" altLang="en-US"/>
          </a:p>
        </p:txBody>
      </p:sp>
      <p:sp>
        <p:nvSpPr>
          <p:cNvPr id="83975" name="Freeform 7"/>
          <p:cNvSpPr>
            <a:spLocks noChangeArrowheads="1"/>
          </p:cNvSpPr>
          <p:nvPr/>
        </p:nvSpPr>
        <p:spPr bwMode="auto">
          <a:xfrm>
            <a:off x="609600" y="1219200"/>
            <a:ext cx="7924800" cy="914400"/>
          </a:xfrm>
          <a:custGeom>
            <a:avLst/>
            <a:gdLst>
              <a:gd name="T0" fmla="*/ 0 w 1000"/>
              <a:gd name="T1" fmla="*/ 1000 h 1000"/>
              <a:gd name="T2" fmla="*/ 0 w 1000"/>
              <a:gd name="T3" fmla="*/ 0 h 1000"/>
              <a:gd name="T4" fmla="*/ 1000 w 1000"/>
              <a:gd name="T5" fmla="*/ 0 h 1000"/>
            </a:gdLst>
            <a:ahLst/>
            <a:cxnLst>
              <a:cxn ang="0">
                <a:pos x="T0" y="T1"/>
              </a:cxn>
              <a:cxn ang="0">
                <a:pos x="T2" y="T3"/>
              </a:cxn>
              <a:cxn ang="0">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fr-FR"/>
          </a:p>
        </p:txBody>
      </p:sp>
      <p:sp>
        <p:nvSpPr>
          <p:cNvPr id="83976"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lvl1pPr>
              <a:defRPr/>
            </a:lvl1pPr>
          </a:lstStyle>
          <a:p>
            <a:endParaRPr lang="nl-NL" altLang="en-US"/>
          </a:p>
        </p:txBody>
      </p:sp>
      <p:sp>
        <p:nvSpPr>
          <p:cNvPr id="5" name="Footer Placeholder 4"/>
          <p:cNvSpPr>
            <a:spLocks noGrp="1"/>
          </p:cNvSpPr>
          <p:nvPr>
            <p:ph type="ftr" sz="quarter" idx="11"/>
          </p:nvPr>
        </p:nvSpPr>
        <p:spPr/>
        <p:txBody>
          <a:bodyPr/>
          <a:lstStyle>
            <a:lvl1pPr>
              <a:defRPr/>
            </a:lvl1pPr>
          </a:lstStyle>
          <a:p>
            <a:endParaRPr lang="nl-NL" altLang="en-US"/>
          </a:p>
        </p:txBody>
      </p:sp>
      <p:sp>
        <p:nvSpPr>
          <p:cNvPr id="6" name="Slide Number Placeholder 5"/>
          <p:cNvSpPr>
            <a:spLocks noGrp="1"/>
          </p:cNvSpPr>
          <p:nvPr>
            <p:ph type="sldNum" sz="quarter" idx="12"/>
          </p:nvPr>
        </p:nvSpPr>
        <p:spPr/>
        <p:txBody>
          <a:bodyPr/>
          <a:lstStyle>
            <a:lvl1pPr>
              <a:defRPr/>
            </a:lvl1pPr>
          </a:lstStyle>
          <a:p>
            <a:fld id="{33A12A8D-B265-4985-A761-DC12877AE97E}" type="slidenum">
              <a:rPr lang="nl-NL" altLang="en-US"/>
              <a:pPr/>
              <a:t>‹#›</a:t>
            </a:fld>
            <a:endParaRPr lang="nl-NL" altLang="en-US"/>
          </a:p>
        </p:txBody>
      </p:sp>
    </p:spTree>
    <p:extLst>
      <p:ext uri="{BB962C8B-B14F-4D97-AF65-F5344CB8AC3E}">
        <p14:creationId xmlns:p14="http://schemas.microsoft.com/office/powerpoint/2010/main" val="916282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lvl1pPr>
              <a:defRPr/>
            </a:lvl1pPr>
          </a:lstStyle>
          <a:p>
            <a:endParaRPr lang="nl-NL" altLang="en-US"/>
          </a:p>
        </p:txBody>
      </p:sp>
      <p:sp>
        <p:nvSpPr>
          <p:cNvPr id="5" name="Footer Placeholder 4"/>
          <p:cNvSpPr>
            <a:spLocks noGrp="1"/>
          </p:cNvSpPr>
          <p:nvPr>
            <p:ph type="ftr" sz="quarter" idx="11"/>
          </p:nvPr>
        </p:nvSpPr>
        <p:spPr/>
        <p:txBody>
          <a:bodyPr/>
          <a:lstStyle>
            <a:lvl1pPr>
              <a:defRPr/>
            </a:lvl1pPr>
          </a:lstStyle>
          <a:p>
            <a:endParaRPr lang="nl-NL" altLang="en-US"/>
          </a:p>
        </p:txBody>
      </p:sp>
      <p:sp>
        <p:nvSpPr>
          <p:cNvPr id="6" name="Slide Number Placeholder 5"/>
          <p:cNvSpPr>
            <a:spLocks noGrp="1"/>
          </p:cNvSpPr>
          <p:nvPr>
            <p:ph type="sldNum" sz="quarter" idx="12"/>
          </p:nvPr>
        </p:nvSpPr>
        <p:spPr/>
        <p:txBody>
          <a:bodyPr/>
          <a:lstStyle>
            <a:lvl1pPr>
              <a:defRPr/>
            </a:lvl1pPr>
          </a:lstStyle>
          <a:p>
            <a:fld id="{A9F8D41D-81E0-4789-8104-B3F2C9E62C3A}" type="slidenum">
              <a:rPr lang="nl-NL" altLang="en-US"/>
              <a:pPr/>
              <a:t>‹#›</a:t>
            </a:fld>
            <a:endParaRPr lang="nl-NL" altLang="en-US"/>
          </a:p>
        </p:txBody>
      </p:sp>
    </p:spTree>
    <p:extLst>
      <p:ext uri="{BB962C8B-B14F-4D97-AF65-F5344CB8AC3E}">
        <p14:creationId xmlns:p14="http://schemas.microsoft.com/office/powerpoint/2010/main" val="7354439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fr-FR"/>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6" name="Date Placeholder 5"/>
          <p:cNvSpPr>
            <a:spLocks noGrp="1"/>
          </p:cNvSpPr>
          <p:nvPr>
            <p:ph type="dt" sz="half" idx="10"/>
          </p:nvPr>
        </p:nvSpPr>
        <p:spPr>
          <a:xfrm>
            <a:off x="457200" y="6243638"/>
            <a:ext cx="2133600" cy="457200"/>
          </a:xfrm>
        </p:spPr>
        <p:txBody>
          <a:bodyPr/>
          <a:lstStyle>
            <a:lvl1pPr>
              <a:defRPr/>
            </a:lvl1pPr>
          </a:lstStyle>
          <a:p>
            <a:endParaRPr lang="nl-NL" altLang="en-US"/>
          </a:p>
        </p:txBody>
      </p:sp>
      <p:sp>
        <p:nvSpPr>
          <p:cNvPr id="7" name="Footer Placeholder 6"/>
          <p:cNvSpPr>
            <a:spLocks noGrp="1"/>
          </p:cNvSpPr>
          <p:nvPr>
            <p:ph type="ftr" sz="quarter" idx="11"/>
          </p:nvPr>
        </p:nvSpPr>
        <p:spPr>
          <a:xfrm>
            <a:off x="3124200" y="6248400"/>
            <a:ext cx="2895600" cy="457200"/>
          </a:xfrm>
        </p:spPr>
        <p:txBody>
          <a:bodyPr/>
          <a:lstStyle>
            <a:lvl1pPr>
              <a:defRPr/>
            </a:lvl1pPr>
          </a:lstStyle>
          <a:p>
            <a:endParaRPr lang="nl-NL" altLang="en-US"/>
          </a:p>
        </p:txBody>
      </p:sp>
      <p:sp>
        <p:nvSpPr>
          <p:cNvPr id="8" name="Slide Number Placeholder 7"/>
          <p:cNvSpPr>
            <a:spLocks noGrp="1"/>
          </p:cNvSpPr>
          <p:nvPr>
            <p:ph type="sldNum" sz="quarter" idx="12"/>
          </p:nvPr>
        </p:nvSpPr>
        <p:spPr>
          <a:xfrm>
            <a:off x="6553200" y="6243638"/>
            <a:ext cx="2133600" cy="457200"/>
          </a:xfrm>
        </p:spPr>
        <p:txBody>
          <a:bodyPr/>
          <a:lstStyle>
            <a:lvl1pPr>
              <a:defRPr/>
            </a:lvl1pPr>
          </a:lstStyle>
          <a:p>
            <a:fld id="{31EC42C5-8405-45CE-83B8-521E38B7B975}" type="slidenum">
              <a:rPr lang="nl-NL" altLang="en-US"/>
              <a:pPr/>
              <a:t>‹#›</a:t>
            </a:fld>
            <a:endParaRPr lang="nl-NL" altLang="en-US"/>
          </a:p>
        </p:txBody>
      </p:sp>
    </p:spTree>
    <p:extLst>
      <p:ext uri="{BB962C8B-B14F-4D97-AF65-F5344CB8AC3E}">
        <p14:creationId xmlns:p14="http://schemas.microsoft.com/office/powerpoint/2010/main" val="825877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lvl1pPr>
              <a:defRPr/>
            </a:lvl1pPr>
          </a:lstStyle>
          <a:p>
            <a:endParaRPr lang="nl-NL" altLang="en-US"/>
          </a:p>
        </p:txBody>
      </p:sp>
      <p:sp>
        <p:nvSpPr>
          <p:cNvPr id="5" name="Footer Placeholder 4"/>
          <p:cNvSpPr>
            <a:spLocks noGrp="1"/>
          </p:cNvSpPr>
          <p:nvPr>
            <p:ph type="ftr" sz="quarter" idx="11"/>
          </p:nvPr>
        </p:nvSpPr>
        <p:spPr/>
        <p:txBody>
          <a:bodyPr/>
          <a:lstStyle>
            <a:lvl1pPr>
              <a:defRPr/>
            </a:lvl1pPr>
          </a:lstStyle>
          <a:p>
            <a:endParaRPr lang="nl-NL" altLang="en-US"/>
          </a:p>
        </p:txBody>
      </p:sp>
      <p:sp>
        <p:nvSpPr>
          <p:cNvPr id="6" name="Slide Number Placeholder 5"/>
          <p:cNvSpPr>
            <a:spLocks noGrp="1"/>
          </p:cNvSpPr>
          <p:nvPr>
            <p:ph type="sldNum" sz="quarter" idx="12"/>
          </p:nvPr>
        </p:nvSpPr>
        <p:spPr/>
        <p:txBody>
          <a:bodyPr/>
          <a:lstStyle>
            <a:lvl1pPr>
              <a:defRPr/>
            </a:lvl1pPr>
          </a:lstStyle>
          <a:p>
            <a:fld id="{D4F4BD36-6EAD-4592-BF52-D3E0EEF0CE25}" type="slidenum">
              <a:rPr lang="nl-NL" altLang="en-US"/>
              <a:pPr/>
              <a:t>‹#›</a:t>
            </a:fld>
            <a:endParaRPr lang="nl-NL" altLang="en-US"/>
          </a:p>
        </p:txBody>
      </p:sp>
    </p:spTree>
    <p:extLst>
      <p:ext uri="{BB962C8B-B14F-4D97-AF65-F5344CB8AC3E}">
        <p14:creationId xmlns:p14="http://schemas.microsoft.com/office/powerpoint/2010/main" val="3842505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nl-NL" altLang="en-US"/>
          </a:p>
        </p:txBody>
      </p:sp>
      <p:sp>
        <p:nvSpPr>
          <p:cNvPr id="5" name="Footer Placeholder 4"/>
          <p:cNvSpPr>
            <a:spLocks noGrp="1"/>
          </p:cNvSpPr>
          <p:nvPr>
            <p:ph type="ftr" sz="quarter" idx="11"/>
          </p:nvPr>
        </p:nvSpPr>
        <p:spPr/>
        <p:txBody>
          <a:bodyPr/>
          <a:lstStyle>
            <a:lvl1pPr>
              <a:defRPr/>
            </a:lvl1pPr>
          </a:lstStyle>
          <a:p>
            <a:endParaRPr lang="nl-NL" altLang="en-US"/>
          </a:p>
        </p:txBody>
      </p:sp>
      <p:sp>
        <p:nvSpPr>
          <p:cNvPr id="6" name="Slide Number Placeholder 5"/>
          <p:cNvSpPr>
            <a:spLocks noGrp="1"/>
          </p:cNvSpPr>
          <p:nvPr>
            <p:ph type="sldNum" sz="quarter" idx="12"/>
          </p:nvPr>
        </p:nvSpPr>
        <p:spPr/>
        <p:txBody>
          <a:bodyPr/>
          <a:lstStyle>
            <a:lvl1pPr>
              <a:defRPr/>
            </a:lvl1pPr>
          </a:lstStyle>
          <a:p>
            <a:fld id="{28210211-F815-4E50-8F71-9AE86EA3960B}" type="slidenum">
              <a:rPr lang="nl-NL" altLang="en-US"/>
              <a:pPr/>
              <a:t>‹#›</a:t>
            </a:fld>
            <a:endParaRPr lang="nl-NL" altLang="en-US"/>
          </a:p>
        </p:txBody>
      </p:sp>
    </p:spTree>
    <p:extLst>
      <p:ext uri="{BB962C8B-B14F-4D97-AF65-F5344CB8AC3E}">
        <p14:creationId xmlns:p14="http://schemas.microsoft.com/office/powerpoint/2010/main" val="580930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lvl1pPr>
              <a:defRPr/>
            </a:lvl1pPr>
          </a:lstStyle>
          <a:p>
            <a:endParaRPr lang="nl-NL" altLang="en-US"/>
          </a:p>
        </p:txBody>
      </p:sp>
      <p:sp>
        <p:nvSpPr>
          <p:cNvPr id="6" name="Footer Placeholder 5"/>
          <p:cNvSpPr>
            <a:spLocks noGrp="1"/>
          </p:cNvSpPr>
          <p:nvPr>
            <p:ph type="ftr" sz="quarter" idx="11"/>
          </p:nvPr>
        </p:nvSpPr>
        <p:spPr/>
        <p:txBody>
          <a:bodyPr/>
          <a:lstStyle>
            <a:lvl1pPr>
              <a:defRPr/>
            </a:lvl1pPr>
          </a:lstStyle>
          <a:p>
            <a:endParaRPr lang="nl-NL" altLang="en-US"/>
          </a:p>
        </p:txBody>
      </p:sp>
      <p:sp>
        <p:nvSpPr>
          <p:cNvPr id="7" name="Slide Number Placeholder 6"/>
          <p:cNvSpPr>
            <a:spLocks noGrp="1"/>
          </p:cNvSpPr>
          <p:nvPr>
            <p:ph type="sldNum" sz="quarter" idx="12"/>
          </p:nvPr>
        </p:nvSpPr>
        <p:spPr/>
        <p:txBody>
          <a:bodyPr/>
          <a:lstStyle>
            <a:lvl1pPr>
              <a:defRPr/>
            </a:lvl1pPr>
          </a:lstStyle>
          <a:p>
            <a:fld id="{A3DB47FA-9A76-499C-A9F2-0F9130CC83E2}" type="slidenum">
              <a:rPr lang="nl-NL" altLang="en-US"/>
              <a:pPr/>
              <a:t>‹#›</a:t>
            </a:fld>
            <a:endParaRPr lang="nl-NL" altLang="en-US"/>
          </a:p>
        </p:txBody>
      </p:sp>
    </p:spTree>
    <p:extLst>
      <p:ext uri="{BB962C8B-B14F-4D97-AF65-F5344CB8AC3E}">
        <p14:creationId xmlns:p14="http://schemas.microsoft.com/office/powerpoint/2010/main" val="1833845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lvl1pPr>
              <a:defRPr/>
            </a:lvl1pPr>
          </a:lstStyle>
          <a:p>
            <a:endParaRPr lang="nl-NL" altLang="en-US"/>
          </a:p>
        </p:txBody>
      </p:sp>
      <p:sp>
        <p:nvSpPr>
          <p:cNvPr id="8" name="Footer Placeholder 7"/>
          <p:cNvSpPr>
            <a:spLocks noGrp="1"/>
          </p:cNvSpPr>
          <p:nvPr>
            <p:ph type="ftr" sz="quarter" idx="11"/>
          </p:nvPr>
        </p:nvSpPr>
        <p:spPr/>
        <p:txBody>
          <a:bodyPr/>
          <a:lstStyle>
            <a:lvl1pPr>
              <a:defRPr/>
            </a:lvl1pPr>
          </a:lstStyle>
          <a:p>
            <a:endParaRPr lang="nl-NL" altLang="en-US"/>
          </a:p>
        </p:txBody>
      </p:sp>
      <p:sp>
        <p:nvSpPr>
          <p:cNvPr id="9" name="Slide Number Placeholder 8"/>
          <p:cNvSpPr>
            <a:spLocks noGrp="1"/>
          </p:cNvSpPr>
          <p:nvPr>
            <p:ph type="sldNum" sz="quarter" idx="12"/>
          </p:nvPr>
        </p:nvSpPr>
        <p:spPr/>
        <p:txBody>
          <a:bodyPr/>
          <a:lstStyle>
            <a:lvl1pPr>
              <a:defRPr/>
            </a:lvl1pPr>
          </a:lstStyle>
          <a:p>
            <a:fld id="{C1DCB020-4241-453F-9C85-5E0DC41B94E6}" type="slidenum">
              <a:rPr lang="nl-NL" altLang="en-US"/>
              <a:pPr/>
              <a:t>‹#›</a:t>
            </a:fld>
            <a:endParaRPr lang="nl-NL" altLang="en-US"/>
          </a:p>
        </p:txBody>
      </p:sp>
    </p:spTree>
    <p:extLst>
      <p:ext uri="{BB962C8B-B14F-4D97-AF65-F5344CB8AC3E}">
        <p14:creationId xmlns:p14="http://schemas.microsoft.com/office/powerpoint/2010/main" val="109066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lvl1pPr>
              <a:defRPr/>
            </a:lvl1pPr>
          </a:lstStyle>
          <a:p>
            <a:endParaRPr lang="nl-NL" altLang="en-US"/>
          </a:p>
        </p:txBody>
      </p:sp>
      <p:sp>
        <p:nvSpPr>
          <p:cNvPr id="4" name="Footer Placeholder 3"/>
          <p:cNvSpPr>
            <a:spLocks noGrp="1"/>
          </p:cNvSpPr>
          <p:nvPr>
            <p:ph type="ftr" sz="quarter" idx="11"/>
          </p:nvPr>
        </p:nvSpPr>
        <p:spPr/>
        <p:txBody>
          <a:bodyPr/>
          <a:lstStyle>
            <a:lvl1pPr>
              <a:defRPr/>
            </a:lvl1pPr>
          </a:lstStyle>
          <a:p>
            <a:endParaRPr lang="nl-NL" altLang="en-US"/>
          </a:p>
        </p:txBody>
      </p:sp>
      <p:sp>
        <p:nvSpPr>
          <p:cNvPr id="5" name="Slide Number Placeholder 4"/>
          <p:cNvSpPr>
            <a:spLocks noGrp="1"/>
          </p:cNvSpPr>
          <p:nvPr>
            <p:ph type="sldNum" sz="quarter" idx="12"/>
          </p:nvPr>
        </p:nvSpPr>
        <p:spPr/>
        <p:txBody>
          <a:bodyPr/>
          <a:lstStyle>
            <a:lvl1pPr>
              <a:defRPr/>
            </a:lvl1pPr>
          </a:lstStyle>
          <a:p>
            <a:fld id="{E62DF57A-9798-4618-9CF1-642FAB89D6BC}" type="slidenum">
              <a:rPr lang="nl-NL" altLang="en-US"/>
              <a:pPr/>
              <a:t>‹#›</a:t>
            </a:fld>
            <a:endParaRPr lang="nl-NL" altLang="en-US"/>
          </a:p>
        </p:txBody>
      </p:sp>
    </p:spTree>
    <p:extLst>
      <p:ext uri="{BB962C8B-B14F-4D97-AF65-F5344CB8AC3E}">
        <p14:creationId xmlns:p14="http://schemas.microsoft.com/office/powerpoint/2010/main" val="3569901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nl-NL" altLang="en-US"/>
          </a:p>
        </p:txBody>
      </p:sp>
      <p:sp>
        <p:nvSpPr>
          <p:cNvPr id="3" name="Footer Placeholder 2"/>
          <p:cNvSpPr>
            <a:spLocks noGrp="1"/>
          </p:cNvSpPr>
          <p:nvPr>
            <p:ph type="ftr" sz="quarter" idx="11"/>
          </p:nvPr>
        </p:nvSpPr>
        <p:spPr/>
        <p:txBody>
          <a:bodyPr/>
          <a:lstStyle>
            <a:lvl1pPr>
              <a:defRPr/>
            </a:lvl1pPr>
          </a:lstStyle>
          <a:p>
            <a:endParaRPr lang="nl-NL" altLang="en-US"/>
          </a:p>
        </p:txBody>
      </p:sp>
      <p:sp>
        <p:nvSpPr>
          <p:cNvPr id="4" name="Slide Number Placeholder 3"/>
          <p:cNvSpPr>
            <a:spLocks noGrp="1"/>
          </p:cNvSpPr>
          <p:nvPr>
            <p:ph type="sldNum" sz="quarter" idx="12"/>
          </p:nvPr>
        </p:nvSpPr>
        <p:spPr/>
        <p:txBody>
          <a:bodyPr/>
          <a:lstStyle>
            <a:lvl1pPr>
              <a:defRPr/>
            </a:lvl1pPr>
          </a:lstStyle>
          <a:p>
            <a:fld id="{2B26866C-F190-4895-AF2F-BDC4328C036D}" type="slidenum">
              <a:rPr lang="nl-NL" altLang="en-US"/>
              <a:pPr/>
              <a:t>‹#›</a:t>
            </a:fld>
            <a:endParaRPr lang="nl-NL" altLang="en-US"/>
          </a:p>
        </p:txBody>
      </p:sp>
    </p:spTree>
    <p:extLst>
      <p:ext uri="{BB962C8B-B14F-4D97-AF65-F5344CB8AC3E}">
        <p14:creationId xmlns:p14="http://schemas.microsoft.com/office/powerpoint/2010/main" val="1091039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nl-NL" altLang="en-US"/>
          </a:p>
        </p:txBody>
      </p:sp>
      <p:sp>
        <p:nvSpPr>
          <p:cNvPr id="6" name="Footer Placeholder 5"/>
          <p:cNvSpPr>
            <a:spLocks noGrp="1"/>
          </p:cNvSpPr>
          <p:nvPr>
            <p:ph type="ftr" sz="quarter" idx="11"/>
          </p:nvPr>
        </p:nvSpPr>
        <p:spPr/>
        <p:txBody>
          <a:bodyPr/>
          <a:lstStyle>
            <a:lvl1pPr>
              <a:defRPr/>
            </a:lvl1pPr>
          </a:lstStyle>
          <a:p>
            <a:endParaRPr lang="nl-NL" altLang="en-US"/>
          </a:p>
        </p:txBody>
      </p:sp>
      <p:sp>
        <p:nvSpPr>
          <p:cNvPr id="7" name="Slide Number Placeholder 6"/>
          <p:cNvSpPr>
            <a:spLocks noGrp="1"/>
          </p:cNvSpPr>
          <p:nvPr>
            <p:ph type="sldNum" sz="quarter" idx="12"/>
          </p:nvPr>
        </p:nvSpPr>
        <p:spPr/>
        <p:txBody>
          <a:bodyPr/>
          <a:lstStyle>
            <a:lvl1pPr>
              <a:defRPr/>
            </a:lvl1pPr>
          </a:lstStyle>
          <a:p>
            <a:fld id="{6D7C70A2-CF0D-4F7D-B46F-C0713043477E}" type="slidenum">
              <a:rPr lang="nl-NL" altLang="en-US"/>
              <a:pPr/>
              <a:t>‹#›</a:t>
            </a:fld>
            <a:endParaRPr lang="nl-NL" altLang="en-US"/>
          </a:p>
        </p:txBody>
      </p:sp>
    </p:spTree>
    <p:extLst>
      <p:ext uri="{BB962C8B-B14F-4D97-AF65-F5344CB8AC3E}">
        <p14:creationId xmlns:p14="http://schemas.microsoft.com/office/powerpoint/2010/main" val="2507398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nl-NL" altLang="en-US"/>
          </a:p>
        </p:txBody>
      </p:sp>
      <p:sp>
        <p:nvSpPr>
          <p:cNvPr id="6" name="Footer Placeholder 5"/>
          <p:cNvSpPr>
            <a:spLocks noGrp="1"/>
          </p:cNvSpPr>
          <p:nvPr>
            <p:ph type="ftr" sz="quarter" idx="11"/>
          </p:nvPr>
        </p:nvSpPr>
        <p:spPr/>
        <p:txBody>
          <a:bodyPr/>
          <a:lstStyle>
            <a:lvl1pPr>
              <a:defRPr/>
            </a:lvl1pPr>
          </a:lstStyle>
          <a:p>
            <a:endParaRPr lang="nl-NL" altLang="en-US"/>
          </a:p>
        </p:txBody>
      </p:sp>
      <p:sp>
        <p:nvSpPr>
          <p:cNvPr id="7" name="Slide Number Placeholder 6"/>
          <p:cNvSpPr>
            <a:spLocks noGrp="1"/>
          </p:cNvSpPr>
          <p:nvPr>
            <p:ph type="sldNum" sz="quarter" idx="12"/>
          </p:nvPr>
        </p:nvSpPr>
        <p:spPr/>
        <p:txBody>
          <a:bodyPr/>
          <a:lstStyle>
            <a:lvl1pPr>
              <a:defRPr/>
            </a:lvl1pPr>
          </a:lstStyle>
          <a:p>
            <a:fld id="{063905A5-2F1F-41E2-9931-18311D98E1CD}" type="slidenum">
              <a:rPr lang="nl-NL" altLang="en-US"/>
              <a:pPr/>
              <a:t>‹#›</a:t>
            </a:fld>
            <a:endParaRPr lang="nl-NL" altLang="en-US"/>
          </a:p>
        </p:txBody>
      </p:sp>
    </p:spTree>
    <p:extLst>
      <p:ext uri="{BB962C8B-B14F-4D97-AF65-F5344CB8AC3E}">
        <p14:creationId xmlns:p14="http://schemas.microsoft.com/office/powerpoint/2010/main" val="24486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6699"/>
        </a:solidFill>
        <a:effectLst/>
      </p:bgPr>
    </p:bg>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l-NL" altLang="en-US" smtClean="0"/>
              <a:t>Klik om het opmaakprofiel te bewerken</a:t>
            </a:r>
          </a:p>
        </p:txBody>
      </p:sp>
      <p:sp>
        <p:nvSpPr>
          <p:cNvPr id="82947" name="Rectangle 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l-NL" altLang="en-US" smtClean="0"/>
              <a:t>Klik om de opmaakprofielen van de modeltekst te bewerken</a:t>
            </a:r>
          </a:p>
          <a:p>
            <a:pPr lvl="1"/>
            <a:r>
              <a:rPr lang="nl-NL" altLang="en-US" smtClean="0"/>
              <a:t>Tweede niveau</a:t>
            </a:r>
          </a:p>
          <a:p>
            <a:pPr lvl="2"/>
            <a:r>
              <a:rPr lang="nl-NL" altLang="en-US" smtClean="0"/>
              <a:t>Derde niveau</a:t>
            </a:r>
          </a:p>
          <a:p>
            <a:pPr lvl="3"/>
            <a:r>
              <a:rPr lang="nl-NL" altLang="en-US" smtClean="0"/>
              <a:t>Vierde niveau</a:t>
            </a:r>
          </a:p>
          <a:p>
            <a:pPr lvl="4"/>
            <a:r>
              <a:rPr lang="nl-NL" altLang="en-US" smtClean="0"/>
              <a:t>Vijfde niveau</a:t>
            </a:r>
          </a:p>
        </p:txBody>
      </p:sp>
      <p:sp>
        <p:nvSpPr>
          <p:cNvPr id="82948" name="Rectangle 4"/>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mj-lt"/>
              </a:defRPr>
            </a:lvl1pPr>
          </a:lstStyle>
          <a:p>
            <a:endParaRPr lang="nl-NL" altLang="en-US"/>
          </a:p>
        </p:txBody>
      </p:sp>
      <p:sp>
        <p:nvSpPr>
          <p:cNvPr id="8294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latin typeface="+mj-lt"/>
              </a:defRPr>
            </a:lvl1pPr>
          </a:lstStyle>
          <a:p>
            <a:endParaRPr lang="nl-NL" altLang="en-US"/>
          </a:p>
        </p:txBody>
      </p:sp>
      <p:sp>
        <p:nvSpPr>
          <p:cNvPr id="82950" name="Rectangle 6"/>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mj-lt"/>
              </a:defRPr>
            </a:lvl1pPr>
          </a:lstStyle>
          <a:p>
            <a:fld id="{CAEBCC89-B7EF-4DB8-86F5-9596B1DFFB59}" type="slidenum">
              <a:rPr lang="nl-NL" altLang="en-US"/>
              <a:pPr/>
              <a:t>‹#›</a:t>
            </a:fld>
            <a:endParaRPr lang="nl-NL" altLang="en-US"/>
          </a:p>
        </p:txBody>
      </p:sp>
      <p:sp>
        <p:nvSpPr>
          <p:cNvPr id="82951" name="Freeform 7"/>
          <p:cNvSpPr>
            <a:spLocks noChangeArrowheads="1"/>
          </p:cNvSpPr>
          <p:nvPr/>
        </p:nvSpPr>
        <p:spPr bwMode="auto">
          <a:xfrm>
            <a:off x="381000" y="228600"/>
            <a:ext cx="8229600" cy="609600"/>
          </a:xfrm>
          <a:custGeom>
            <a:avLst/>
            <a:gdLst>
              <a:gd name="T0" fmla="*/ 0 w 1000"/>
              <a:gd name="T1" fmla="*/ 1000 h 1000"/>
              <a:gd name="T2" fmla="*/ 0 w 1000"/>
              <a:gd name="T3" fmla="*/ 0 h 1000"/>
              <a:gd name="T4" fmla="*/ 1000 w 1000"/>
              <a:gd name="T5" fmla="*/ 0 h 1000"/>
            </a:gdLst>
            <a:ahLst/>
            <a:cxnLst>
              <a:cxn ang="0">
                <a:pos x="T0" y="T1"/>
              </a:cxn>
              <a:cxn ang="0">
                <a:pos x="T2" y="T3"/>
              </a:cxn>
              <a:cxn ang="0">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fr-FR"/>
          </a:p>
        </p:txBody>
      </p:sp>
      <p:sp>
        <p:nvSpPr>
          <p:cNvPr id="82952"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Tree>
  </p:cSld>
  <p:clrMap bg1="dk2" tx1="lt1" bg2="dk1" tx2="lt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Lst>
  <p:timing>
    <p:tnLst>
      <p:par>
        <p:cTn id="1" dur="indefinite" restart="never" nodeType="tmRoot"/>
      </p:par>
    </p:tnLst>
  </p:timing>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Garamond" pitchFamily="18" charset="0"/>
        </a:defRPr>
      </a:lvl2pPr>
      <a:lvl3pPr algn="l" rtl="0" fontAlgn="base">
        <a:spcBef>
          <a:spcPct val="0"/>
        </a:spcBef>
        <a:spcAft>
          <a:spcPct val="0"/>
        </a:spcAft>
        <a:defRPr sz="4200">
          <a:solidFill>
            <a:schemeClr val="tx2"/>
          </a:solidFill>
          <a:latin typeface="Garamond" pitchFamily="18" charset="0"/>
        </a:defRPr>
      </a:lvl3pPr>
      <a:lvl4pPr algn="l" rtl="0" fontAlgn="base">
        <a:spcBef>
          <a:spcPct val="0"/>
        </a:spcBef>
        <a:spcAft>
          <a:spcPct val="0"/>
        </a:spcAft>
        <a:defRPr sz="4200">
          <a:solidFill>
            <a:schemeClr val="tx2"/>
          </a:solidFill>
          <a:latin typeface="Garamond" pitchFamily="18" charset="0"/>
        </a:defRPr>
      </a:lvl4pPr>
      <a:lvl5pPr algn="l" rtl="0" fontAlgn="base">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www.grenoble-tourisme.com/" TargetMode="External"/><Relationship Id="rId2" Type="http://schemas.openxmlformats.org/officeDocument/2006/relationships/hyperlink" Target="http://www.cityvox.fr/guide_grenoble/AccueilVille" TargetMode="External"/><Relationship Id="rId1" Type="http://schemas.openxmlformats.org/officeDocument/2006/relationships/slideLayout" Target="../slideLayouts/slideLayout2.xml"/><Relationship Id="rId5" Type="http://schemas.openxmlformats.org/officeDocument/2006/relationships/hyperlink" Target="http://www.france-voyage.com/" TargetMode="External"/><Relationship Id="rId4" Type="http://schemas.openxmlformats.org/officeDocument/2006/relationships/hyperlink" Target="http://www.grenoble.fr/"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www.grenoble.fr/" TargetMode="External"/><Relationship Id="rId2" Type="http://schemas.openxmlformats.org/officeDocument/2006/relationships/hyperlink" Target="http://www.grenoble-tourisme.com/" TargetMode="External"/><Relationship Id="rId1" Type="http://schemas.openxmlformats.org/officeDocument/2006/relationships/slideLayout" Target="../slideLayouts/slideLayout2.xml"/><Relationship Id="rId4" Type="http://schemas.openxmlformats.org/officeDocument/2006/relationships/hyperlink" Target="http://www.u-grenoble3.fr/version-francaise/vie-etudiante/sport/"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fr.mappy.com/itinerary_homepage" TargetMode="External"/><Relationship Id="rId2" Type="http://schemas.openxmlformats.org/officeDocument/2006/relationships/hyperlink" Target="http://www.voyages-sncf.com/billet-train?rfrr=Homepage_header_Acheter%20un%20billet" TargetMode="External"/><Relationship Id="rId1" Type="http://schemas.openxmlformats.org/officeDocument/2006/relationships/slideLayout" Target="../slideLayouts/slideLayout2.xml"/><Relationship Id="rId4" Type="http://schemas.openxmlformats.org/officeDocument/2006/relationships/hyperlink" Target="http://www.bourse-des-vols.com/pas-cher/france/vol-grenoble.php"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ujf-grenoble.fr/" TargetMode="External"/><Relationship Id="rId2" Type="http://schemas.openxmlformats.org/officeDocument/2006/relationships/hyperlink" Target="http://www.u-grenoble3.fr/" TargetMode="External"/><Relationship Id="rId1" Type="http://schemas.openxmlformats.org/officeDocument/2006/relationships/slideLayout" Target="../slideLayouts/slideLayout2.xml"/><Relationship Id="rId6" Type="http://schemas.openxmlformats.org/officeDocument/2006/relationships/hyperlink" Target="http://etu.grenoble-univ.fr/jsp/fiche_article.jsp?CODE=1271420221462&amp;LANGUE=0&amp;RH=1264602766688" TargetMode="External"/><Relationship Id="rId5" Type="http://schemas.openxmlformats.org/officeDocument/2006/relationships/hyperlink" Target="http://www.grenoble-tourisme.com/5-hotel-grenoble.htm" TargetMode="External"/><Relationship Id="rId4" Type="http://schemas.openxmlformats.org/officeDocument/2006/relationships/hyperlink" Target="http://www.u-grenoble3.fr/version-francaise/vie-etudiante/vie-pratiqu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7" name="Picture 5" descr="Grenoble-mi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3318" name="Text Box 6"/>
          <p:cNvSpPr txBox="1">
            <a:spLocks noChangeArrowheads="1"/>
          </p:cNvSpPr>
          <p:nvPr/>
        </p:nvSpPr>
        <p:spPr bwMode="auto">
          <a:xfrm>
            <a:off x="611188" y="620713"/>
            <a:ext cx="410527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nl-BE" sz="2800">
                <a:latin typeface="Cambria" pitchFamily="18" charset="0"/>
              </a:rPr>
              <a:t>Bienvenue à Grenoble…</a:t>
            </a:r>
            <a:endParaRPr lang="nl-NL" sz="2800">
              <a:latin typeface="Cambria" pitchFamily="18" charset="0"/>
            </a:endParaRPr>
          </a:p>
        </p:txBody>
      </p:sp>
      <p:sp>
        <p:nvSpPr>
          <p:cNvPr id="13319" name="Text Box 7"/>
          <p:cNvSpPr txBox="1">
            <a:spLocks noChangeArrowheads="1"/>
          </p:cNvSpPr>
          <p:nvPr/>
        </p:nvSpPr>
        <p:spPr bwMode="auto">
          <a:xfrm>
            <a:off x="611188" y="5157788"/>
            <a:ext cx="3816350"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nl-BE" dirty="0">
                <a:latin typeface="Cambria" pitchFamily="18" charset="0"/>
              </a:rPr>
              <a:t>Niels Claeys</a:t>
            </a:r>
          </a:p>
          <a:p>
            <a:pPr>
              <a:spcBef>
                <a:spcPct val="50000"/>
              </a:spcBef>
            </a:pPr>
            <a:r>
              <a:rPr lang="nl-BE" dirty="0" smtClean="0">
                <a:latin typeface="Cambria" pitchFamily="18" charset="0"/>
              </a:rPr>
              <a:t>CECR: A2</a:t>
            </a:r>
            <a:endParaRPr lang="nl-NL" dirty="0">
              <a:latin typeface="Cambria"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r>
              <a:rPr lang="nl-BE" dirty="0" smtClean="0"/>
              <a:t>3.Comment </a:t>
            </a:r>
            <a:r>
              <a:rPr lang="nl-BE" dirty="0"/>
              <a:t>s’y prendre?</a:t>
            </a:r>
            <a:endParaRPr lang="nl-NL" dirty="0"/>
          </a:p>
        </p:txBody>
      </p:sp>
      <p:sp>
        <p:nvSpPr>
          <p:cNvPr id="101379" name="Rectangle 3"/>
          <p:cNvSpPr>
            <a:spLocks noGrp="1" noChangeArrowheads="1"/>
          </p:cNvSpPr>
          <p:nvPr>
            <p:ph type="body" idx="1"/>
          </p:nvPr>
        </p:nvSpPr>
        <p:spPr/>
        <p:txBody>
          <a:bodyPr/>
          <a:lstStyle/>
          <a:p>
            <a:r>
              <a:rPr lang="nl-BE" sz="2000" dirty="0" err="1">
                <a:latin typeface="Cambria" pitchFamily="18" charset="0"/>
              </a:rPr>
              <a:t>Où</a:t>
            </a:r>
            <a:r>
              <a:rPr lang="nl-BE" sz="2000" dirty="0">
                <a:latin typeface="Cambria" pitchFamily="18" charset="0"/>
              </a:rPr>
              <a:t> </a:t>
            </a:r>
            <a:r>
              <a:rPr lang="nl-BE" sz="2000" dirty="0" err="1">
                <a:latin typeface="Cambria" pitchFamily="18" charset="0"/>
              </a:rPr>
              <a:t>sortir</a:t>
            </a:r>
            <a:r>
              <a:rPr lang="nl-BE" sz="2000" dirty="0">
                <a:latin typeface="Cambria" pitchFamily="18" charset="0"/>
              </a:rPr>
              <a:t> à Grenoble?  </a:t>
            </a:r>
            <a:r>
              <a:rPr lang="nl-BE" sz="2000" dirty="0" err="1">
                <a:latin typeface="Cambria" pitchFamily="18" charset="0"/>
              </a:rPr>
              <a:t>Aidez</a:t>
            </a:r>
            <a:r>
              <a:rPr lang="nl-BE" sz="2000" dirty="0">
                <a:latin typeface="Cambria" pitchFamily="18" charset="0"/>
              </a:rPr>
              <a:t> </a:t>
            </a:r>
            <a:r>
              <a:rPr lang="nl-BE" sz="2000" dirty="0" err="1">
                <a:latin typeface="Cambria" pitchFamily="18" charset="0"/>
              </a:rPr>
              <a:t>votre</a:t>
            </a:r>
            <a:r>
              <a:rPr lang="nl-BE" sz="2000" dirty="0">
                <a:latin typeface="Cambria" pitchFamily="18" charset="0"/>
              </a:rPr>
              <a:t> </a:t>
            </a:r>
            <a:r>
              <a:rPr lang="nl-BE" sz="2000" dirty="0" err="1">
                <a:latin typeface="Cambria" pitchFamily="18" charset="0"/>
              </a:rPr>
              <a:t>client</a:t>
            </a:r>
            <a:r>
              <a:rPr lang="nl-BE" sz="2000" dirty="0">
                <a:latin typeface="Cambria" pitchFamily="18" charset="0"/>
              </a:rPr>
              <a:t>/</a:t>
            </a:r>
            <a:r>
              <a:rPr lang="nl-BE" sz="2000" dirty="0" err="1">
                <a:latin typeface="Cambria" pitchFamily="18" charset="0"/>
              </a:rPr>
              <a:t>étudiant</a:t>
            </a:r>
            <a:r>
              <a:rPr lang="nl-BE" sz="2000" dirty="0">
                <a:latin typeface="Cambria" pitchFamily="18" charset="0"/>
              </a:rPr>
              <a:t>!</a:t>
            </a:r>
          </a:p>
          <a:p>
            <a:pPr>
              <a:buFont typeface="Wingdings" pitchFamily="2" charset="2"/>
              <a:buNone/>
            </a:pPr>
            <a:r>
              <a:rPr lang="nl-BE" sz="2000" dirty="0">
                <a:latin typeface="Cambria" pitchFamily="18" charset="0"/>
              </a:rPr>
              <a:t>	</a:t>
            </a:r>
            <a:r>
              <a:rPr lang="nl-BE" sz="2000" dirty="0">
                <a:latin typeface="Cambria" pitchFamily="18" charset="0"/>
                <a:hlinkClick r:id="rId2"/>
              </a:rPr>
              <a:t>http://www.cityvox.fr/guide_grenoble/AccueilVille</a:t>
            </a:r>
            <a:endParaRPr lang="nl-BE" sz="2000" dirty="0">
              <a:latin typeface="Cambria" pitchFamily="18" charset="0"/>
            </a:endParaRPr>
          </a:p>
          <a:p>
            <a:pPr>
              <a:buFont typeface="Wingdings" pitchFamily="2" charset="2"/>
              <a:buNone/>
            </a:pPr>
            <a:r>
              <a:rPr lang="nl-BE" sz="2000" dirty="0">
                <a:latin typeface="Cambria" pitchFamily="18" charset="0"/>
              </a:rPr>
              <a:t>	</a:t>
            </a:r>
            <a:r>
              <a:rPr lang="nl-BE" sz="2000" dirty="0">
                <a:latin typeface="Cambria" pitchFamily="18" charset="0"/>
                <a:hlinkClick r:id="rId3"/>
              </a:rPr>
              <a:t>http://www.grenoble-tourisme.com/</a:t>
            </a:r>
            <a:endParaRPr lang="nl-BE" sz="2000" dirty="0">
              <a:latin typeface="Cambria" pitchFamily="18" charset="0"/>
            </a:endParaRPr>
          </a:p>
          <a:p>
            <a:pPr>
              <a:buFont typeface="Wingdings" pitchFamily="2" charset="2"/>
              <a:buNone/>
            </a:pPr>
            <a:endParaRPr lang="nl-BE" sz="2000" dirty="0">
              <a:latin typeface="Cambria" pitchFamily="18" charset="0"/>
            </a:endParaRPr>
          </a:p>
          <a:p>
            <a:r>
              <a:rPr lang="nl-BE" sz="2000" dirty="0" err="1">
                <a:latin typeface="Cambria" pitchFamily="18" charset="0"/>
              </a:rPr>
              <a:t>Nommez</a:t>
            </a:r>
            <a:r>
              <a:rPr lang="nl-BE" sz="2000" dirty="0">
                <a:latin typeface="Cambria" pitchFamily="18" charset="0"/>
              </a:rPr>
              <a:t> au </a:t>
            </a:r>
            <a:r>
              <a:rPr lang="nl-BE" sz="2000" dirty="0" err="1">
                <a:latin typeface="Cambria" pitchFamily="18" charset="0"/>
              </a:rPr>
              <a:t>moins</a:t>
            </a:r>
            <a:r>
              <a:rPr lang="nl-BE" sz="2000" dirty="0">
                <a:latin typeface="Cambria" pitchFamily="18" charset="0"/>
              </a:rPr>
              <a:t> </a:t>
            </a:r>
            <a:r>
              <a:rPr lang="nl-BE" sz="2000" dirty="0" err="1">
                <a:latin typeface="Cambria" pitchFamily="18" charset="0"/>
              </a:rPr>
              <a:t>trois</a:t>
            </a:r>
            <a:r>
              <a:rPr lang="nl-BE" sz="2000" dirty="0">
                <a:latin typeface="Cambria" pitchFamily="18" charset="0"/>
              </a:rPr>
              <a:t> </a:t>
            </a:r>
            <a:r>
              <a:rPr lang="nl-BE" sz="2000" dirty="0" err="1">
                <a:latin typeface="Cambria" pitchFamily="18" charset="0"/>
              </a:rPr>
              <a:t>centres</a:t>
            </a:r>
            <a:r>
              <a:rPr lang="nl-BE" sz="2000" dirty="0">
                <a:latin typeface="Cambria" pitchFamily="18" charset="0"/>
              </a:rPr>
              <a:t> </a:t>
            </a:r>
            <a:r>
              <a:rPr lang="nl-BE" sz="2000" dirty="0" err="1">
                <a:latin typeface="Cambria" pitchFamily="18" charset="0"/>
              </a:rPr>
              <a:t>d’intérêt</a:t>
            </a:r>
            <a:r>
              <a:rPr lang="nl-BE" sz="2000" dirty="0">
                <a:latin typeface="Cambria" pitchFamily="18" charset="0"/>
              </a:rPr>
              <a:t> à Grenoble.</a:t>
            </a:r>
          </a:p>
          <a:p>
            <a:pPr>
              <a:buFont typeface="Wingdings" pitchFamily="2" charset="2"/>
              <a:buNone/>
            </a:pPr>
            <a:r>
              <a:rPr lang="nl-BE" sz="2000" dirty="0">
                <a:latin typeface="Cambria" pitchFamily="18" charset="0"/>
              </a:rPr>
              <a:t>	</a:t>
            </a:r>
            <a:r>
              <a:rPr lang="nl-BE" sz="2000" dirty="0">
                <a:latin typeface="Cambria" pitchFamily="18" charset="0"/>
                <a:hlinkClick r:id="rId3"/>
              </a:rPr>
              <a:t>http://www.grenoble-tourisme.com</a:t>
            </a:r>
            <a:endParaRPr lang="nl-BE" sz="2000" dirty="0">
              <a:latin typeface="Cambria" pitchFamily="18" charset="0"/>
            </a:endParaRPr>
          </a:p>
          <a:p>
            <a:pPr lvl="1">
              <a:buFont typeface="Wingdings" pitchFamily="2" charset="2"/>
              <a:buNone/>
            </a:pPr>
            <a:r>
              <a:rPr lang="nl-BE" sz="2000" dirty="0">
                <a:latin typeface="Cambria" pitchFamily="18" charset="0"/>
                <a:hlinkClick r:id="rId4"/>
              </a:rPr>
              <a:t>http://www.grenoble.fr/</a:t>
            </a:r>
            <a:endParaRPr lang="nl-BE" sz="2000" dirty="0">
              <a:latin typeface="Cambria" pitchFamily="18" charset="0"/>
            </a:endParaRPr>
          </a:p>
          <a:p>
            <a:pPr lvl="1">
              <a:buFont typeface="Wingdings" pitchFamily="2" charset="2"/>
              <a:buNone/>
            </a:pPr>
            <a:r>
              <a:rPr lang="nl-NL" sz="2000" dirty="0">
                <a:latin typeface="Cambria" pitchFamily="18" charset="0"/>
                <a:hlinkClick r:id="rId5"/>
              </a:rPr>
              <a:t>http://www.france-voyage.com/</a:t>
            </a:r>
            <a:endParaRPr lang="nl-NL" sz="2000" dirty="0">
              <a:latin typeface="Cambria" pitchFamily="18" charset="0"/>
            </a:endParaRPr>
          </a:p>
          <a:p>
            <a:pPr lvl="1">
              <a:buFont typeface="Wingdings" pitchFamily="2" charset="2"/>
              <a:buNone/>
            </a:pPr>
            <a:endParaRPr lang="nl-BE" sz="2400" dirty="0">
              <a:latin typeface="Cambria" pitchFamily="18" charset="0"/>
            </a:endParaRPr>
          </a:p>
          <a:p>
            <a:pPr lvl="1">
              <a:buFont typeface="Wingdings" pitchFamily="2" charset="2"/>
              <a:buNone/>
            </a:pPr>
            <a:endParaRPr lang="nl-BE" sz="2400" dirty="0">
              <a:latin typeface="Cambria" pitchFamily="18" charset="0"/>
            </a:endParaRPr>
          </a:p>
          <a:p>
            <a:pPr lvl="1">
              <a:buFont typeface="Wingdings" pitchFamily="2" charset="2"/>
              <a:buNone/>
            </a:pPr>
            <a:endParaRPr lang="nl-NL" sz="2400" dirty="0">
              <a:latin typeface="Cambria"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r>
              <a:rPr lang="nl-BE" dirty="0" smtClean="0"/>
              <a:t>3. Comment </a:t>
            </a:r>
            <a:r>
              <a:rPr lang="nl-BE" dirty="0"/>
              <a:t>s’y prendre</a:t>
            </a:r>
            <a:r>
              <a:rPr lang="nl-BE" dirty="0" smtClean="0"/>
              <a:t>?</a:t>
            </a:r>
            <a:endParaRPr lang="nl-NL" dirty="0"/>
          </a:p>
        </p:txBody>
      </p:sp>
      <p:sp>
        <p:nvSpPr>
          <p:cNvPr id="99331" name="Rectangle 3"/>
          <p:cNvSpPr>
            <a:spLocks noGrp="1" noChangeArrowheads="1"/>
          </p:cNvSpPr>
          <p:nvPr>
            <p:ph type="body" idx="1"/>
          </p:nvPr>
        </p:nvSpPr>
        <p:spPr/>
        <p:txBody>
          <a:bodyPr/>
          <a:lstStyle/>
          <a:p>
            <a:r>
              <a:rPr lang="nl-BE" sz="2000" dirty="0" err="1" smtClean="0">
                <a:latin typeface="Cambria" pitchFamily="18" charset="0"/>
              </a:rPr>
              <a:t>Proposez</a:t>
            </a:r>
            <a:r>
              <a:rPr lang="nl-BE" sz="2000" dirty="0" smtClean="0">
                <a:latin typeface="Cambria" pitchFamily="18" charset="0"/>
              </a:rPr>
              <a:t> au </a:t>
            </a:r>
            <a:r>
              <a:rPr lang="nl-BE" sz="2000" dirty="0" err="1" smtClean="0">
                <a:latin typeface="Cambria" pitchFamily="18" charset="0"/>
              </a:rPr>
              <a:t>moins</a:t>
            </a:r>
            <a:r>
              <a:rPr lang="nl-BE" sz="2000" dirty="0" smtClean="0">
                <a:latin typeface="Cambria" pitchFamily="18" charset="0"/>
              </a:rPr>
              <a:t> </a:t>
            </a:r>
            <a:r>
              <a:rPr lang="nl-BE" sz="2000" dirty="0" err="1" smtClean="0">
                <a:latin typeface="Cambria" pitchFamily="18" charset="0"/>
              </a:rPr>
              <a:t>trois</a:t>
            </a:r>
            <a:r>
              <a:rPr lang="nl-BE" sz="2000" dirty="0" smtClean="0">
                <a:latin typeface="Cambria" pitchFamily="18" charset="0"/>
              </a:rPr>
              <a:t> </a:t>
            </a:r>
            <a:r>
              <a:rPr lang="nl-BE" sz="2000" dirty="0" err="1" smtClean="0">
                <a:latin typeface="Cambria" pitchFamily="18" charset="0"/>
              </a:rPr>
              <a:t>excursions</a:t>
            </a:r>
            <a:r>
              <a:rPr lang="nl-BE" sz="2000" dirty="0" smtClean="0">
                <a:latin typeface="Cambria" pitchFamily="18" charset="0"/>
              </a:rPr>
              <a:t> </a:t>
            </a:r>
            <a:r>
              <a:rPr lang="nl-BE" sz="2000" dirty="0" err="1" smtClean="0">
                <a:latin typeface="Cambria" pitchFamily="18" charset="0"/>
              </a:rPr>
              <a:t>sportives</a:t>
            </a:r>
            <a:r>
              <a:rPr lang="nl-BE" sz="2000" dirty="0" smtClean="0">
                <a:latin typeface="Cambria" pitchFamily="18" charset="0"/>
              </a:rPr>
              <a:t> à Grenoble</a:t>
            </a:r>
          </a:p>
          <a:p>
            <a:pPr marL="0" indent="0">
              <a:buNone/>
            </a:pPr>
            <a:endParaRPr lang="nl-BE" sz="2000" dirty="0">
              <a:latin typeface="Cambria" pitchFamily="18" charset="0"/>
            </a:endParaRPr>
          </a:p>
          <a:p>
            <a:pPr lvl="1">
              <a:buFont typeface="Wingdings" pitchFamily="2" charset="2"/>
              <a:buNone/>
            </a:pPr>
            <a:r>
              <a:rPr lang="nl-BE" sz="2000" dirty="0">
                <a:latin typeface="Cambria" pitchFamily="18" charset="0"/>
                <a:hlinkClick r:id="rId2"/>
              </a:rPr>
              <a:t>http://www.grenoble-tourisme.com</a:t>
            </a:r>
            <a:endParaRPr lang="nl-BE" sz="2000" dirty="0">
              <a:latin typeface="Cambria" pitchFamily="18" charset="0"/>
            </a:endParaRPr>
          </a:p>
          <a:p>
            <a:pPr lvl="1">
              <a:buFont typeface="Wingdings" pitchFamily="2" charset="2"/>
              <a:buNone/>
            </a:pPr>
            <a:r>
              <a:rPr lang="nl-BE" sz="2000" dirty="0">
                <a:latin typeface="Cambria" pitchFamily="18" charset="0"/>
                <a:hlinkClick r:id="rId3"/>
              </a:rPr>
              <a:t>http://www.grenoble.fr/</a:t>
            </a:r>
            <a:endParaRPr lang="nl-BE" sz="2000" dirty="0" smtClean="0">
              <a:latin typeface="Cambria" pitchFamily="18" charset="0"/>
            </a:endParaRPr>
          </a:p>
          <a:p>
            <a:pPr lvl="1">
              <a:buNone/>
            </a:pPr>
            <a:r>
              <a:rPr lang="nl-NL" sz="2000" dirty="0" smtClean="0">
                <a:latin typeface="Cambria" pitchFamily="18" charset="0"/>
                <a:hlinkClick r:id="rId4"/>
              </a:rPr>
              <a:t>http://www.u-grenoble3.fr/version-francaise/vie-etudiante/sport/</a:t>
            </a:r>
            <a:r>
              <a:rPr lang="nl-NL" sz="2000" dirty="0" smtClean="0">
                <a:latin typeface="Cambria" pitchFamily="18" charset="0"/>
              </a:rPr>
              <a:t> </a:t>
            </a:r>
            <a:endParaRPr lang="nl-NL" sz="2400" dirty="0">
              <a:latin typeface="Cambria"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r>
              <a:rPr lang="nl-BE" dirty="0" smtClean="0"/>
              <a:t>4. Evaluation</a:t>
            </a:r>
            <a:endParaRPr lang="nl-NL" dirty="0"/>
          </a:p>
        </p:txBody>
      </p:sp>
      <p:sp>
        <p:nvSpPr>
          <p:cNvPr id="102403" name="Rectangle 3"/>
          <p:cNvSpPr>
            <a:spLocks noGrp="1" noChangeArrowheads="1"/>
          </p:cNvSpPr>
          <p:nvPr>
            <p:ph type="body" idx="1"/>
          </p:nvPr>
        </p:nvSpPr>
        <p:spPr/>
        <p:txBody>
          <a:bodyPr/>
          <a:lstStyle/>
          <a:p>
            <a:r>
              <a:rPr lang="nl-BE" sz="2400" dirty="0">
                <a:latin typeface="Cambria" pitchFamily="18" charset="0"/>
              </a:rPr>
              <a:t>Le dépliant sera la seule chose à remettre</a:t>
            </a:r>
            <a:r>
              <a:rPr lang="nl-BE" sz="2400" dirty="0" smtClean="0">
                <a:latin typeface="Cambria" pitchFamily="18" charset="0"/>
              </a:rPr>
              <a:t>.</a:t>
            </a:r>
          </a:p>
          <a:p>
            <a:r>
              <a:rPr lang="nl-BE" sz="2400" dirty="0">
                <a:latin typeface="Cambria" pitchFamily="18" charset="0"/>
              </a:rPr>
              <a:t>La répartition des notes est la suivante:</a:t>
            </a:r>
          </a:p>
          <a:p>
            <a:pPr>
              <a:buFont typeface="Wingdings" pitchFamily="2" charset="2"/>
              <a:buNone/>
            </a:pPr>
            <a:endParaRPr lang="nl-NL" sz="2400" dirty="0">
              <a:latin typeface="Cambria" pitchFamily="18" charset="0"/>
            </a:endParaRPr>
          </a:p>
        </p:txBody>
      </p:sp>
      <p:graphicFrame>
        <p:nvGraphicFramePr>
          <p:cNvPr id="102427" name="Group 27"/>
          <p:cNvGraphicFramePr>
            <a:graphicFrameLocks noGrp="1"/>
          </p:cNvGraphicFramePr>
          <p:nvPr/>
        </p:nvGraphicFramePr>
        <p:xfrm>
          <a:off x="1524000" y="2924175"/>
          <a:ext cx="6096000" cy="2924493"/>
        </p:xfrm>
        <a:graphic>
          <a:graphicData uri="http://schemas.openxmlformats.org/drawingml/2006/table">
            <a:tbl>
              <a:tblPr/>
              <a:tblGrid>
                <a:gridCol w="3048000"/>
                <a:gridCol w="3048000"/>
              </a:tblGrid>
              <a:tr h="5080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nl-BE" sz="2000" b="0" i="0" u="none" strike="noStrike" cap="none" normalizeH="0" baseline="0" smtClean="0">
                          <a:ln>
                            <a:noFill/>
                          </a:ln>
                          <a:solidFill>
                            <a:schemeClr val="tx1"/>
                          </a:solidFill>
                          <a:effectLst/>
                          <a:latin typeface="Cambria" pitchFamily="18" charset="0"/>
                        </a:rPr>
                        <a:t>Le caractère attrayant de votre dépliant</a:t>
                      </a:r>
                      <a:endParaRPr kumimoji="0" lang="nl-NL" sz="2000" b="0" i="0" u="none" strike="noStrike" cap="none" normalizeH="0" baseline="0" smtClean="0">
                        <a:ln>
                          <a:noFill/>
                        </a:ln>
                        <a:solidFill>
                          <a:schemeClr val="tx1"/>
                        </a:solidFill>
                        <a:effectLst/>
                        <a:latin typeface="Cambria"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nl-BE" sz="2000" b="0" i="0" u="none" strike="noStrike" cap="none" normalizeH="0" baseline="0" smtClean="0">
                          <a:ln>
                            <a:noFill/>
                          </a:ln>
                          <a:solidFill>
                            <a:schemeClr val="tx1"/>
                          </a:solidFill>
                          <a:effectLst/>
                          <a:latin typeface="Cambria" pitchFamily="18" charset="0"/>
                        </a:rPr>
                        <a:t>20%</a:t>
                      </a:r>
                      <a:endParaRPr kumimoji="0" lang="nl-NL" sz="2000" b="0" i="0" u="none" strike="noStrike" cap="none" normalizeH="0" baseline="0" smtClean="0">
                        <a:ln>
                          <a:noFill/>
                        </a:ln>
                        <a:solidFill>
                          <a:schemeClr val="tx1"/>
                        </a:solidFill>
                        <a:effectLst/>
                        <a:latin typeface="Cambria"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6413">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nl-BE" sz="2000" b="0" i="0" u="none" strike="noStrike" cap="none" normalizeH="0" baseline="0" smtClean="0">
                          <a:ln>
                            <a:noFill/>
                          </a:ln>
                          <a:solidFill>
                            <a:schemeClr val="tx1"/>
                          </a:solidFill>
                          <a:effectLst/>
                          <a:latin typeface="Cambria" pitchFamily="18" charset="0"/>
                        </a:rPr>
                        <a:t>La structure (emploi des titres, alinéas,…)</a:t>
                      </a:r>
                      <a:endParaRPr kumimoji="0" lang="nl-NL" sz="2000" b="0" i="0" u="none" strike="noStrike" cap="none" normalizeH="0" baseline="0" smtClean="0">
                        <a:ln>
                          <a:noFill/>
                        </a:ln>
                        <a:solidFill>
                          <a:schemeClr val="tx1"/>
                        </a:solidFill>
                        <a:effectLst/>
                        <a:latin typeface="Cambria"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nl-BE" sz="2000" b="0" i="0" u="none" strike="noStrike" cap="none" normalizeH="0" baseline="0" smtClean="0">
                          <a:ln>
                            <a:noFill/>
                          </a:ln>
                          <a:solidFill>
                            <a:schemeClr val="tx1"/>
                          </a:solidFill>
                          <a:effectLst/>
                          <a:latin typeface="Cambria" pitchFamily="18" charset="0"/>
                        </a:rPr>
                        <a:t>20%</a:t>
                      </a:r>
                      <a:endParaRPr kumimoji="0" lang="nl-NL" sz="2000" b="0" i="0" u="none" strike="noStrike" cap="none" normalizeH="0" baseline="0" smtClean="0">
                        <a:ln>
                          <a:noFill/>
                        </a:ln>
                        <a:solidFill>
                          <a:schemeClr val="tx1"/>
                        </a:solidFill>
                        <a:effectLst/>
                        <a:latin typeface="Cambria"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nl-BE" sz="2000" b="0" i="0" u="none" strike="noStrike" cap="none" normalizeH="0" baseline="0" smtClean="0">
                          <a:ln>
                            <a:noFill/>
                          </a:ln>
                          <a:solidFill>
                            <a:schemeClr val="tx1"/>
                          </a:solidFill>
                          <a:effectLst/>
                          <a:latin typeface="Cambria" pitchFamily="18" charset="0"/>
                        </a:rPr>
                        <a:t>Le contenu</a:t>
                      </a:r>
                      <a:endParaRPr kumimoji="0" lang="nl-NL" sz="2000" b="0" i="0" u="none" strike="noStrike" cap="none" normalizeH="0" baseline="0" smtClean="0">
                        <a:ln>
                          <a:noFill/>
                        </a:ln>
                        <a:solidFill>
                          <a:schemeClr val="tx1"/>
                        </a:solidFill>
                        <a:effectLst/>
                        <a:latin typeface="Cambria"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nl-BE" sz="2000" b="0" i="0" u="none" strike="noStrike" cap="none" normalizeH="0" baseline="0" smtClean="0">
                          <a:ln>
                            <a:noFill/>
                          </a:ln>
                          <a:solidFill>
                            <a:schemeClr val="tx1"/>
                          </a:solidFill>
                          <a:effectLst/>
                          <a:latin typeface="Cambria" pitchFamily="18" charset="0"/>
                        </a:rPr>
                        <a:t>20%</a:t>
                      </a:r>
                      <a:endParaRPr kumimoji="0" lang="nl-NL" sz="2000" b="0" i="0" u="none" strike="noStrike" cap="none" normalizeH="0" baseline="0" smtClean="0">
                        <a:ln>
                          <a:noFill/>
                        </a:ln>
                        <a:solidFill>
                          <a:schemeClr val="tx1"/>
                        </a:solidFill>
                        <a:effectLst/>
                        <a:latin typeface="Cambria"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6413">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nl-BE" sz="2000" b="0" i="0" u="none" strike="noStrike" cap="none" normalizeH="0" baseline="0" smtClean="0">
                          <a:ln>
                            <a:noFill/>
                          </a:ln>
                          <a:solidFill>
                            <a:schemeClr val="tx1"/>
                          </a:solidFill>
                          <a:effectLst/>
                          <a:latin typeface="Cambria" pitchFamily="18" charset="0"/>
                        </a:rPr>
                        <a:t>L’utilité pratique </a:t>
                      </a:r>
                      <a:endParaRPr kumimoji="0" lang="nl-NL" sz="2000" b="0" i="0" u="none" strike="noStrike" cap="none" normalizeH="0" baseline="0" smtClean="0">
                        <a:ln>
                          <a:noFill/>
                        </a:ln>
                        <a:solidFill>
                          <a:schemeClr val="tx1"/>
                        </a:solidFill>
                        <a:effectLst/>
                        <a:latin typeface="Cambria"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nl-BE" sz="2000" b="0" i="0" u="none" strike="noStrike" cap="none" normalizeH="0" baseline="0" smtClean="0">
                          <a:ln>
                            <a:noFill/>
                          </a:ln>
                          <a:solidFill>
                            <a:schemeClr val="tx1"/>
                          </a:solidFill>
                          <a:effectLst/>
                          <a:latin typeface="Cambria" pitchFamily="18" charset="0"/>
                        </a:rPr>
                        <a:t>20%</a:t>
                      </a:r>
                      <a:endParaRPr kumimoji="0" lang="nl-NL" sz="2000" b="0" i="0" u="none" strike="noStrike" cap="none" normalizeH="0" baseline="0" smtClean="0">
                        <a:ln>
                          <a:noFill/>
                        </a:ln>
                        <a:solidFill>
                          <a:schemeClr val="tx1"/>
                        </a:solidFill>
                        <a:effectLst/>
                        <a:latin typeface="Cambria"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nl-BE" sz="2000" b="0" i="0" u="none" strike="noStrike" cap="none" normalizeH="0" baseline="0" smtClean="0">
                          <a:ln>
                            <a:noFill/>
                          </a:ln>
                          <a:solidFill>
                            <a:schemeClr val="tx1"/>
                          </a:solidFill>
                          <a:effectLst/>
                          <a:latin typeface="Cambria" pitchFamily="18" charset="0"/>
                        </a:rPr>
                        <a:t>La langue</a:t>
                      </a:r>
                      <a:endParaRPr kumimoji="0" lang="nl-NL" sz="2000" b="0" i="0" u="none" strike="noStrike" cap="none" normalizeH="0" baseline="0" smtClean="0">
                        <a:ln>
                          <a:noFill/>
                        </a:ln>
                        <a:solidFill>
                          <a:schemeClr val="tx1"/>
                        </a:solidFill>
                        <a:effectLst/>
                        <a:latin typeface="Cambria"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nl-BE" sz="2000" b="0" i="0" u="none" strike="noStrike" cap="none" normalizeH="0" baseline="0" smtClean="0">
                          <a:ln>
                            <a:noFill/>
                          </a:ln>
                          <a:solidFill>
                            <a:schemeClr val="tx1"/>
                          </a:solidFill>
                          <a:effectLst/>
                          <a:latin typeface="Cambria" pitchFamily="18" charset="0"/>
                        </a:rPr>
                        <a:t>20%</a:t>
                      </a:r>
                      <a:endParaRPr kumimoji="0" lang="nl-NL" sz="2000" b="0" i="0" u="none" strike="noStrike" cap="none" normalizeH="0" baseline="0" smtClean="0">
                        <a:ln>
                          <a:noFill/>
                        </a:ln>
                        <a:solidFill>
                          <a:schemeClr val="tx1"/>
                        </a:solidFill>
                        <a:effectLst/>
                        <a:latin typeface="Cambria"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r>
              <a:rPr lang="nl-BE" sz="3800" dirty="0" smtClean="0"/>
              <a:t>5. Conclusion</a:t>
            </a:r>
            <a:r>
              <a:rPr lang="nl-BE" sz="3800" dirty="0"/>
              <a:t/>
            </a:r>
            <a:br>
              <a:rPr lang="nl-BE" sz="3800" dirty="0"/>
            </a:br>
            <a:endParaRPr lang="nl-NL" sz="3800" dirty="0"/>
          </a:p>
        </p:txBody>
      </p:sp>
      <p:sp>
        <p:nvSpPr>
          <p:cNvPr id="106499" name="Rectangle 3"/>
          <p:cNvSpPr>
            <a:spLocks noGrp="1" noChangeArrowheads="1"/>
          </p:cNvSpPr>
          <p:nvPr>
            <p:ph type="body" sz="half" idx="1"/>
          </p:nvPr>
        </p:nvSpPr>
        <p:spPr/>
        <p:txBody>
          <a:bodyPr/>
          <a:lstStyle/>
          <a:p>
            <a:pPr>
              <a:buFont typeface="Wingdings" pitchFamily="2" charset="2"/>
              <a:buNone/>
            </a:pPr>
            <a:r>
              <a:rPr lang="nl-BE" sz="2000">
                <a:latin typeface="Cambria" pitchFamily="18" charset="0"/>
              </a:rPr>
              <a:t>A la fin de ce cours:</a:t>
            </a:r>
          </a:p>
          <a:p>
            <a:endParaRPr lang="nl-BE" sz="2000">
              <a:latin typeface="Cambria" pitchFamily="18" charset="0"/>
            </a:endParaRPr>
          </a:p>
          <a:p>
            <a:r>
              <a:rPr lang="nl-BE" sz="2000">
                <a:latin typeface="Cambria" pitchFamily="18" charset="0"/>
              </a:rPr>
              <a:t>Vous avez découvert une des plus belles villes en France</a:t>
            </a:r>
          </a:p>
          <a:p>
            <a:r>
              <a:rPr lang="nl-BE" sz="2000">
                <a:latin typeface="Cambria" pitchFamily="18" charset="0"/>
              </a:rPr>
              <a:t>Vous avez appris à sélectionner les informations pertinentes</a:t>
            </a:r>
          </a:p>
          <a:p>
            <a:r>
              <a:rPr lang="nl-BE" sz="2000">
                <a:latin typeface="Cambria" pitchFamily="18" charset="0"/>
              </a:rPr>
              <a:t>Vous avez appris à organiser un séjour à l’étranger</a:t>
            </a:r>
          </a:p>
          <a:p>
            <a:r>
              <a:rPr lang="nl-BE" sz="2000">
                <a:latin typeface="Cambria" pitchFamily="18" charset="0"/>
              </a:rPr>
              <a:t>Vous avez pu travailler ensemble de manière efficace</a:t>
            </a:r>
          </a:p>
          <a:p>
            <a:r>
              <a:rPr lang="nl-BE" sz="2000">
                <a:latin typeface="Cambria" pitchFamily="18" charset="0"/>
              </a:rPr>
              <a:t>Vous avez amélioré votre expression écrite</a:t>
            </a:r>
            <a:endParaRPr lang="nl-NL" sz="2000">
              <a:latin typeface="Cambria" pitchFamily="18" charset="0"/>
            </a:endParaRPr>
          </a:p>
        </p:txBody>
      </p:sp>
      <p:pic>
        <p:nvPicPr>
          <p:cNvPr id="106504" name="Picture 8" descr="Grenoble 4"/>
          <p:cNvPicPr>
            <a:picLocks noGrp="1" noChangeAspect="1" noChangeArrowheads="1"/>
          </p:cNvPicPr>
          <p:nvPr>
            <p:ph sz="quarter" idx="3"/>
          </p:nvPr>
        </p:nvPicPr>
        <p:blipFill>
          <a:blip r:embed="rId2">
            <a:extLst>
              <a:ext uri="{28A0092B-C50C-407E-A947-70E740481C1C}">
                <a14:useLocalDpi xmlns:a14="http://schemas.microsoft.com/office/drawing/2010/main" val="0"/>
              </a:ext>
            </a:extLst>
          </a:blip>
          <a:srcRect/>
          <a:stretch>
            <a:fillRect/>
          </a:stretch>
        </p:blipFill>
        <p:spPr>
          <a:xfrm>
            <a:off x="5003800" y="3357563"/>
            <a:ext cx="3257550" cy="21891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06508" name="Picture 12" descr="Grenoble 1"/>
          <p:cNvPicPr>
            <a:picLocks noGrp="1" noChangeAspect="1" noChangeArrowheads="1"/>
          </p:cNvPicPr>
          <p:nvPr>
            <p:ph sz="quarter" idx="2"/>
          </p:nvPr>
        </p:nvPicPr>
        <p:blipFill>
          <a:blip r:embed="rId3" cstate="print">
            <a:extLst>
              <a:ext uri="{28A0092B-C50C-407E-A947-70E740481C1C}">
                <a14:useLocalDpi xmlns:a14="http://schemas.microsoft.com/office/drawing/2010/main" val="0"/>
              </a:ext>
            </a:extLst>
          </a:blip>
          <a:srcRect/>
          <a:stretch>
            <a:fillRect/>
          </a:stretch>
        </p:blipFill>
        <p:spPr>
          <a:xfrm>
            <a:off x="5076825" y="836613"/>
            <a:ext cx="2919413" cy="21891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r>
              <a:rPr lang="nl-BE"/>
              <a:t>Objectifs</a:t>
            </a:r>
            <a:endParaRPr lang="nl-NL"/>
          </a:p>
        </p:txBody>
      </p:sp>
      <p:sp>
        <p:nvSpPr>
          <p:cNvPr id="105475" name="Rectangle 3"/>
          <p:cNvSpPr>
            <a:spLocks noGrp="1" noChangeArrowheads="1"/>
          </p:cNvSpPr>
          <p:nvPr>
            <p:ph type="body" idx="1"/>
          </p:nvPr>
        </p:nvSpPr>
        <p:spPr/>
        <p:txBody>
          <a:bodyPr/>
          <a:lstStyle/>
          <a:p>
            <a:r>
              <a:rPr lang="nl-BE" sz="2400" dirty="0">
                <a:latin typeface="Cambria" pitchFamily="18" charset="0"/>
              </a:rPr>
              <a:t>Les élèves sont </a:t>
            </a:r>
            <a:r>
              <a:rPr lang="nl-BE" sz="2400" dirty="0" smtClean="0">
                <a:latin typeface="Cambria" pitchFamily="18" charset="0"/>
              </a:rPr>
              <a:t>capables de:</a:t>
            </a:r>
            <a:endParaRPr lang="nl-BE" sz="2400" dirty="0">
              <a:latin typeface="Cambria" pitchFamily="18" charset="0"/>
            </a:endParaRPr>
          </a:p>
          <a:p>
            <a:pPr lvl="1">
              <a:buClr>
                <a:schemeClr val="bg2"/>
              </a:buClr>
              <a:buFont typeface="Wingdings" pitchFamily="2" charset="2"/>
              <a:buNone/>
            </a:pPr>
            <a:endParaRPr lang="nl-BE" sz="2000" dirty="0" smtClean="0">
              <a:latin typeface="Cambria" pitchFamily="18" charset="0"/>
            </a:endParaRPr>
          </a:p>
          <a:p>
            <a:pPr lvl="1">
              <a:buClr>
                <a:schemeClr val="bg2"/>
              </a:buClr>
              <a:buFont typeface="Wingdings" pitchFamily="2" charset="2"/>
              <a:buChar char="ü"/>
            </a:pPr>
            <a:r>
              <a:rPr lang="nl-BE" sz="2000" dirty="0" smtClean="0">
                <a:latin typeface="Cambria" pitchFamily="18" charset="0"/>
              </a:rPr>
              <a:t>évaluer </a:t>
            </a:r>
            <a:r>
              <a:rPr lang="nl-BE" sz="2000" dirty="0">
                <a:latin typeface="Cambria" pitchFamily="18" charset="0"/>
              </a:rPr>
              <a:t>un site </a:t>
            </a:r>
            <a:r>
              <a:rPr lang="nl-BE" sz="2000" dirty="0" smtClean="0">
                <a:latin typeface="Cambria" pitchFamily="18" charset="0"/>
              </a:rPr>
              <a:t>Internet en fonction d’un </a:t>
            </a:r>
            <a:r>
              <a:rPr lang="nl-BE" sz="2000" dirty="0">
                <a:latin typeface="Cambria" pitchFamily="18" charset="0"/>
              </a:rPr>
              <a:t>but spécifique </a:t>
            </a:r>
            <a:endParaRPr lang="nl-BE" sz="2000" dirty="0" smtClean="0">
              <a:latin typeface="Cambria" pitchFamily="18" charset="0"/>
            </a:endParaRPr>
          </a:p>
          <a:p>
            <a:pPr lvl="1">
              <a:buClr>
                <a:schemeClr val="bg2"/>
              </a:buClr>
              <a:buFont typeface="Wingdings" pitchFamily="2" charset="2"/>
              <a:buChar char="ü"/>
            </a:pPr>
            <a:r>
              <a:rPr lang="nl-BE" sz="2000" dirty="0" smtClean="0">
                <a:latin typeface="Cambria" pitchFamily="18" charset="0"/>
              </a:rPr>
              <a:t>chercher </a:t>
            </a:r>
            <a:r>
              <a:rPr lang="nl-BE" sz="2000" dirty="0">
                <a:latin typeface="Cambria" pitchFamily="18" charset="0"/>
              </a:rPr>
              <a:t>et de sélectionner des informations </a:t>
            </a:r>
            <a:r>
              <a:rPr lang="nl-BE" sz="2000" dirty="0" smtClean="0">
                <a:latin typeface="Cambria" pitchFamily="18" charset="0"/>
              </a:rPr>
              <a:t>pertinentes</a:t>
            </a:r>
          </a:p>
          <a:p>
            <a:pPr lvl="1">
              <a:buClr>
                <a:schemeClr val="bg2"/>
              </a:buClr>
              <a:buFont typeface="Wingdings" pitchFamily="2" charset="2"/>
              <a:buChar char="ü"/>
            </a:pPr>
            <a:r>
              <a:rPr lang="nl-BE" sz="2000" dirty="0" smtClean="0">
                <a:latin typeface="Cambria" pitchFamily="18" charset="0"/>
              </a:rPr>
              <a:t>concevoir </a:t>
            </a:r>
            <a:r>
              <a:rPr lang="nl-BE" sz="2000" dirty="0">
                <a:latin typeface="Cambria" pitchFamily="18" charset="0"/>
              </a:rPr>
              <a:t>un dépliant contenant les informations nécessaires pour un futur étudiant à l’étranger </a:t>
            </a:r>
            <a:endParaRPr lang="nl-BE" sz="2000" dirty="0" smtClean="0">
              <a:latin typeface="Cambria" pitchFamily="18" charset="0"/>
            </a:endParaRPr>
          </a:p>
          <a:p>
            <a:pPr lvl="1">
              <a:buClr>
                <a:schemeClr val="bg2"/>
              </a:buClr>
              <a:buFont typeface="Wingdings" pitchFamily="2" charset="2"/>
              <a:buChar char="ü"/>
            </a:pPr>
            <a:r>
              <a:rPr lang="nl-BE" sz="2000" dirty="0" smtClean="0">
                <a:latin typeface="Cambria" pitchFamily="18" charset="0"/>
              </a:rPr>
              <a:t>nommer </a:t>
            </a:r>
            <a:r>
              <a:rPr lang="nl-BE" sz="2000" dirty="0">
                <a:latin typeface="Cambria" pitchFamily="18" charset="0"/>
              </a:rPr>
              <a:t>quelques atouts de la ville de Grenoble </a:t>
            </a:r>
            <a:endParaRPr lang="nl-BE" sz="2000" dirty="0" smtClean="0">
              <a:latin typeface="Cambria" pitchFamily="18" charset="0"/>
            </a:endParaRPr>
          </a:p>
          <a:p>
            <a:pPr lvl="1">
              <a:buClr>
                <a:schemeClr val="bg2"/>
              </a:buClr>
              <a:buFont typeface="Wingdings" pitchFamily="2" charset="2"/>
              <a:buChar char="ü"/>
            </a:pPr>
            <a:r>
              <a:rPr lang="nl-BE" sz="2000" dirty="0" smtClean="0">
                <a:latin typeface="Cambria" pitchFamily="18" charset="0"/>
              </a:rPr>
              <a:t>travailler </a:t>
            </a:r>
            <a:r>
              <a:rPr lang="nl-BE" sz="2000" dirty="0">
                <a:latin typeface="Cambria" pitchFamily="18" charset="0"/>
              </a:rPr>
              <a:t>ensemble de manière efficace </a:t>
            </a:r>
          </a:p>
          <a:p>
            <a:pPr lvl="1">
              <a:buClr>
                <a:schemeClr val="bg2"/>
              </a:buClr>
              <a:buFont typeface="Wingdings" pitchFamily="2" charset="2"/>
              <a:buChar char="ü"/>
            </a:pPr>
            <a:endParaRPr lang="nl-NL" sz="2000" dirty="0">
              <a:latin typeface="Cambria"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nl-BE" sz="4000">
                <a:latin typeface="Cambria" pitchFamily="18" charset="0"/>
              </a:rPr>
              <a:t>1. Introduction à Grenoble</a:t>
            </a:r>
            <a:endParaRPr lang="nl-NL" sz="4000">
              <a:latin typeface="Cambria" pitchFamily="18" charset="0"/>
            </a:endParaRPr>
          </a:p>
        </p:txBody>
      </p:sp>
      <p:sp>
        <p:nvSpPr>
          <p:cNvPr id="14342" name="Rectangle 6"/>
          <p:cNvSpPr>
            <a:spLocks noGrp="1" noChangeArrowheads="1"/>
          </p:cNvSpPr>
          <p:nvPr>
            <p:ph type="body" sz="half" idx="1"/>
          </p:nvPr>
        </p:nvSpPr>
        <p:spPr/>
        <p:txBody>
          <a:bodyPr/>
          <a:lstStyle/>
          <a:p>
            <a:r>
              <a:rPr lang="nl-BE" sz="2400">
                <a:latin typeface="Cambria" pitchFamily="18" charset="0"/>
              </a:rPr>
              <a:t>La ville de Grenoble est située dans le sud-ouest de la France, dans le département de l’Isère (région Rhône-Alpes).</a:t>
            </a:r>
            <a:endParaRPr lang="nl-NL" sz="2400">
              <a:latin typeface="Cambria" pitchFamily="18" charset="0"/>
            </a:endParaRPr>
          </a:p>
        </p:txBody>
      </p:sp>
      <p:pic>
        <p:nvPicPr>
          <p:cNvPr id="14344" name="Picture 8" descr="Grenoble carte 1"/>
          <p:cNvPicPr>
            <a:picLocks noGrp="1" noChangeAspect="1" noChangeArrowheads="1"/>
          </p:cNvPicPr>
          <p:nvPr>
            <p:ph sz="quarter" idx="2"/>
          </p:nvPr>
        </p:nvPicPr>
        <p:blipFill>
          <a:blip r:embed="rId2">
            <a:extLst>
              <a:ext uri="{28A0092B-C50C-407E-A947-70E740481C1C}">
                <a14:useLocalDpi xmlns:a14="http://schemas.microsoft.com/office/drawing/2010/main" val="0"/>
              </a:ext>
            </a:extLst>
          </a:blip>
          <a:srcRect/>
          <a:stretch>
            <a:fillRect/>
          </a:stretch>
        </p:blipFill>
        <p:spPr>
          <a:xfrm>
            <a:off x="5003800" y="1052513"/>
            <a:ext cx="2806700" cy="2305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4346" name="Picture 10" descr="Grenoble carte 2"/>
          <p:cNvPicPr>
            <a:picLocks noGrp="1" noChangeAspect="1" noChangeArrowheads="1"/>
          </p:cNvPicPr>
          <p:nvPr>
            <p:ph sz="quarter" idx="3"/>
          </p:nvPr>
        </p:nvPicPr>
        <p:blipFill>
          <a:blip r:embed="rId3">
            <a:extLst>
              <a:ext uri="{28A0092B-C50C-407E-A947-70E740481C1C}">
                <a14:useLocalDpi xmlns:a14="http://schemas.microsoft.com/office/drawing/2010/main" val="0"/>
              </a:ext>
            </a:extLst>
          </a:blip>
          <a:srcRect/>
          <a:stretch>
            <a:fillRect/>
          </a:stretch>
        </p:blipFill>
        <p:spPr>
          <a:xfrm>
            <a:off x="5003800" y="3500438"/>
            <a:ext cx="2808288" cy="2520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4" name="Rectangle 4"/>
          <p:cNvSpPr>
            <a:spLocks noGrp="1" noChangeArrowheads="1"/>
          </p:cNvSpPr>
          <p:nvPr>
            <p:ph type="title"/>
          </p:nvPr>
        </p:nvSpPr>
        <p:spPr/>
        <p:txBody>
          <a:bodyPr/>
          <a:lstStyle/>
          <a:p>
            <a:r>
              <a:rPr lang="nl-BE">
                <a:latin typeface="Cambria" pitchFamily="18" charset="0"/>
              </a:rPr>
              <a:t>1. Introduction à Grenoble</a:t>
            </a:r>
            <a:endParaRPr lang="nl-NL">
              <a:latin typeface="Cambria" pitchFamily="18" charset="0"/>
            </a:endParaRPr>
          </a:p>
        </p:txBody>
      </p:sp>
      <p:sp>
        <p:nvSpPr>
          <p:cNvPr id="87045" name="Rectangle 5"/>
          <p:cNvSpPr>
            <a:spLocks noGrp="1" noChangeArrowheads="1"/>
          </p:cNvSpPr>
          <p:nvPr>
            <p:ph type="body" idx="1"/>
          </p:nvPr>
        </p:nvSpPr>
        <p:spPr/>
        <p:txBody>
          <a:bodyPr/>
          <a:lstStyle/>
          <a:p>
            <a:pPr>
              <a:lnSpc>
                <a:spcPct val="90000"/>
              </a:lnSpc>
            </a:pPr>
            <a:r>
              <a:rPr lang="fr-FR" sz="2200" dirty="0">
                <a:latin typeface="Cambria" pitchFamily="18" charset="0"/>
              </a:rPr>
              <a:t>Située entre trois massifs des Alpes, la ville de Grenoble profite d’une situation privilégiée.  Beaucoup d’amateurs </a:t>
            </a:r>
            <a:r>
              <a:rPr lang="fr-FR" sz="2200" dirty="0" smtClean="0">
                <a:latin typeface="Cambria" pitchFamily="18" charset="0"/>
              </a:rPr>
              <a:t>de </a:t>
            </a:r>
            <a:r>
              <a:rPr lang="fr-FR" sz="2200" dirty="0">
                <a:latin typeface="Cambria" pitchFamily="18" charset="0"/>
              </a:rPr>
              <a:t>sports d’hiver choisissent Grenoble comme base de départ.</a:t>
            </a:r>
          </a:p>
          <a:p>
            <a:pPr>
              <a:lnSpc>
                <a:spcPct val="90000"/>
              </a:lnSpc>
              <a:buFont typeface="Wingdings" pitchFamily="2" charset="2"/>
              <a:buNone/>
            </a:pPr>
            <a:endParaRPr lang="fr-FR" sz="2200" dirty="0">
              <a:latin typeface="Cambria" pitchFamily="18" charset="0"/>
            </a:endParaRPr>
          </a:p>
          <a:p>
            <a:pPr>
              <a:lnSpc>
                <a:spcPct val="90000"/>
              </a:lnSpc>
            </a:pPr>
            <a:r>
              <a:rPr lang="fr-FR" sz="2200" dirty="0">
                <a:latin typeface="Cambria" pitchFamily="18" charset="0"/>
              </a:rPr>
              <a:t>La ville est surtout connue pour avoir organisé les Jeux Olympiques d’hiver en 1968. Ce n’est qu’une raison pour laquelle Grenoble est considéré comme une ville parmi les plus sportives de la France. </a:t>
            </a:r>
          </a:p>
          <a:p>
            <a:pPr>
              <a:lnSpc>
                <a:spcPct val="90000"/>
              </a:lnSpc>
              <a:buFont typeface="Wingdings" pitchFamily="2" charset="2"/>
              <a:buNone/>
            </a:pPr>
            <a:endParaRPr lang="fr-FR" sz="2200" dirty="0">
              <a:latin typeface="Cambria" pitchFamily="18" charset="0"/>
            </a:endParaRPr>
          </a:p>
          <a:p>
            <a:pPr>
              <a:lnSpc>
                <a:spcPct val="90000"/>
              </a:lnSpc>
            </a:pPr>
            <a:r>
              <a:rPr lang="fr-FR" sz="2200" dirty="0">
                <a:latin typeface="Cambria" pitchFamily="18" charset="0"/>
              </a:rPr>
              <a:t>Mais Grenoble a encore d’autres atouts: une richesse historique inégalable, des parcs extraordinaires et des paysages majestueux,… Bref, tout ce que </a:t>
            </a:r>
            <a:r>
              <a:rPr lang="fr-FR" sz="2200" dirty="0" smtClean="0">
                <a:latin typeface="Cambria" pitchFamily="18" charset="0"/>
              </a:rPr>
              <a:t>cherchent les </a:t>
            </a:r>
            <a:r>
              <a:rPr lang="fr-FR" sz="2200" dirty="0">
                <a:latin typeface="Cambria" pitchFamily="18" charset="0"/>
              </a:rPr>
              <a:t>touristes!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nl-BE">
                <a:latin typeface="Cambria" pitchFamily="18" charset="0"/>
              </a:rPr>
              <a:t>1. Introduction à Grenoble</a:t>
            </a:r>
            <a:endParaRPr lang="nl-NL">
              <a:latin typeface="Cambria" pitchFamily="18" charset="0"/>
            </a:endParaRPr>
          </a:p>
        </p:txBody>
      </p:sp>
      <p:sp>
        <p:nvSpPr>
          <p:cNvPr id="90115" name="Rectangle 3"/>
          <p:cNvSpPr>
            <a:spLocks noGrp="1" noChangeArrowheads="1"/>
          </p:cNvSpPr>
          <p:nvPr>
            <p:ph type="body" idx="1"/>
          </p:nvPr>
        </p:nvSpPr>
        <p:spPr/>
        <p:txBody>
          <a:bodyPr/>
          <a:lstStyle/>
          <a:p>
            <a:r>
              <a:rPr lang="nl-BE" sz="2200" dirty="0">
                <a:latin typeface="Cambria" pitchFamily="18" charset="0"/>
              </a:rPr>
              <a:t>En plus, Grenoble </a:t>
            </a:r>
            <a:r>
              <a:rPr lang="nl-BE" sz="2200" dirty="0" err="1">
                <a:latin typeface="Cambria" pitchFamily="18" charset="0"/>
              </a:rPr>
              <a:t>est</a:t>
            </a:r>
            <a:r>
              <a:rPr lang="nl-BE" sz="2200" dirty="0">
                <a:latin typeface="Cambria" pitchFamily="18" charset="0"/>
              </a:rPr>
              <a:t> </a:t>
            </a:r>
            <a:r>
              <a:rPr lang="nl-BE" sz="2200" dirty="0" err="1">
                <a:latin typeface="Cambria" pitchFamily="18" charset="0"/>
              </a:rPr>
              <a:t>aussi</a:t>
            </a:r>
            <a:r>
              <a:rPr lang="nl-BE" sz="2200" dirty="0">
                <a:latin typeface="Cambria" pitchFamily="18" charset="0"/>
              </a:rPr>
              <a:t> </a:t>
            </a:r>
            <a:r>
              <a:rPr lang="nl-BE" sz="2200" dirty="0" err="1" smtClean="0">
                <a:latin typeface="Cambria" pitchFamily="18" charset="0"/>
              </a:rPr>
              <a:t>vivante</a:t>
            </a:r>
            <a:r>
              <a:rPr lang="nl-BE" sz="2200" dirty="0" smtClean="0">
                <a:latin typeface="Cambria" pitchFamily="18" charset="0"/>
              </a:rPr>
              <a:t> la </a:t>
            </a:r>
            <a:r>
              <a:rPr lang="nl-BE" sz="2200" dirty="0">
                <a:latin typeface="Cambria" pitchFamily="18" charset="0"/>
              </a:rPr>
              <a:t>nuit que </a:t>
            </a:r>
            <a:r>
              <a:rPr lang="nl-BE" sz="2200" dirty="0" err="1" smtClean="0">
                <a:latin typeface="Cambria" pitchFamily="18" charset="0"/>
              </a:rPr>
              <a:t>le</a:t>
            </a:r>
            <a:r>
              <a:rPr lang="nl-BE" sz="2200" dirty="0" smtClean="0">
                <a:latin typeface="Cambria" pitchFamily="18" charset="0"/>
              </a:rPr>
              <a:t> jour. </a:t>
            </a:r>
            <a:r>
              <a:rPr lang="nl-BE" sz="2200" dirty="0" err="1">
                <a:latin typeface="Cambria" pitchFamily="18" charset="0"/>
              </a:rPr>
              <a:t>Etant</a:t>
            </a:r>
            <a:r>
              <a:rPr lang="nl-BE" sz="2200" dirty="0">
                <a:latin typeface="Cambria" pitchFamily="18" charset="0"/>
              </a:rPr>
              <a:t> </a:t>
            </a:r>
            <a:r>
              <a:rPr lang="nl-NL" sz="2200" dirty="0">
                <a:latin typeface="Cambria" pitchFamily="18" charset="0"/>
              </a:rPr>
              <a:t>à la </a:t>
            </a:r>
            <a:r>
              <a:rPr lang="nl-NL" sz="2200" dirty="0" err="1">
                <a:latin typeface="Cambria" pitchFamily="18" charset="0"/>
              </a:rPr>
              <a:t>fois</a:t>
            </a:r>
            <a:r>
              <a:rPr lang="nl-NL" sz="2200" dirty="0">
                <a:latin typeface="Cambria" pitchFamily="18" charset="0"/>
              </a:rPr>
              <a:t> </a:t>
            </a:r>
            <a:r>
              <a:rPr lang="nl-NL" sz="2200" dirty="0" err="1">
                <a:latin typeface="Cambria" pitchFamily="18" charset="0"/>
              </a:rPr>
              <a:t>ville</a:t>
            </a:r>
            <a:r>
              <a:rPr lang="nl-NL" sz="2200" dirty="0">
                <a:latin typeface="Cambria" pitchFamily="18" charset="0"/>
              </a:rPr>
              <a:t> </a:t>
            </a:r>
            <a:r>
              <a:rPr lang="nl-NL" sz="2200" dirty="0" err="1">
                <a:latin typeface="Cambria" pitchFamily="18" charset="0"/>
              </a:rPr>
              <a:t>étudiante</a:t>
            </a:r>
            <a:r>
              <a:rPr lang="nl-NL" sz="2200" dirty="0">
                <a:latin typeface="Cambria" pitchFamily="18" charset="0"/>
              </a:rPr>
              <a:t> </a:t>
            </a:r>
            <a:r>
              <a:rPr lang="nl-NL" sz="2200" dirty="0" smtClean="0">
                <a:latin typeface="Cambria" pitchFamily="18" charset="0"/>
              </a:rPr>
              <a:t>(</a:t>
            </a:r>
            <a:r>
              <a:rPr lang="nl-NL" sz="2200" dirty="0" err="1" smtClean="0">
                <a:latin typeface="Cambria" pitchFamily="18" charset="0"/>
              </a:rPr>
              <a:t>avec</a:t>
            </a:r>
            <a:r>
              <a:rPr lang="nl-NL" sz="2200" dirty="0" smtClean="0">
                <a:latin typeface="Cambria" pitchFamily="18" charset="0"/>
              </a:rPr>
              <a:t> </a:t>
            </a:r>
            <a:r>
              <a:rPr lang="nl-NL" sz="2200" dirty="0" err="1" smtClean="0">
                <a:latin typeface="Cambria" pitchFamily="18" charset="0"/>
              </a:rPr>
              <a:t>ses</a:t>
            </a:r>
            <a:r>
              <a:rPr lang="nl-NL" sz="2200" dirty="0" smtClean="0">
                <a:latin typeface="Cambria" pitchFamily="18" charset="0"/>
              </a:rPr>
              <a:t> 60 </a:t>
            </a:r>
            <a:r>
              <a:rPr lang="nl-NL" sz="2200" dirty="0">
                <a:latin typeface="Cambria" pitchFamily="18" charset="0"/>
              </a:rPr>
              <a:t>000 </a:t>
            </a:r>
            <a:r>
              <a:rPr lang="nl-NL" sz="2200" dirty="0" err="1">
                <a:latin typeface="Cambria" pitchFamily="18" charset="0"/>
              </a:rPr>
              <a:t>étudiants</a:t>
            </a:r>
            <a:r>
              <a:rPr lang="nl-NL" sz="2200" dirty="0">
                <a:latin typeface="Cambria" pitchFamily="18" charset="0"/>
              </a:rPr>
              <a:t>!) et cité alpine, Grenoble </a:t>
            </a:r>
            <a:r>
              <a:rPr lang="nl-NL" sz="2200" dirty="0" err="1">
                <a:latin typeface="Cambria" pitchFamily="18" charset="0"/>
              </a:rPr>
              <a:t>offre</a:t>
            </a:r>
            <a:r>
              <a:rPr lang="nl-NL" sz="2200" dirty="0">
                <a:latin typeface="Cambria" pitchFamily="18" charset="0"/>
              </a:rPr>
              <a:t> </a:t>
            </a:r>
            <a:r>
              <a:rPr lang="nl-NL" sz="2200" dirty="0" err="1">
                <a:latin typeface="Cambria" pitchFamily="18" charset="0"/>
              </a:rPr>
              <a:t>tout</a:t>
            </a:r>
            <a:r>
              <a:rPr lang="nl-NL" sz="2200" dirty="0">
                <a:latin typeface="Cambria" pitchFamily="18" charset="0"/>
              </a:rPr>
              <a:t> au long de </a:t>
            </a:r>
            <a:r>
              <a:rPr lang="nl-NL" sz="2200" dirty="0" err="1">
                <a:latin typeface="Cambria" pitchFamily="18" charset="0"/>
              </a:rPr>
              <a:t>l'année</a:t>
            </a:r>
            <a:r>
              <a:rPr lang="nl-NL" sz="2200" dirty="0">
                <a:latin typeface="Cambria" pitchFamily="18" charset="0"/>
              </a:rPr>
              <a:t> des </a:t>
            </a:r>
            <a:r>
              <a:rPr lang="nl-NL" sz="2200" dirty="0" err="1">
                <a:latin typeface="Cambria" pitchFamily="18" charset="0"/>
              </a:rPr>
              <a:t>opportunités</a:t>
            </a:r>
            <a:r>
              <a:rPr lang="nl-NL" sz="2200" dirty="0">
                <a:latin typeface="Cambria" pitchFamily="18" charset="0"/>
              </a:rPr>
              <a:t> </a:t>
            </a:r>
            <a:r>
              <a:rPr lang="nl-NL" sz="2200" dirty="0" err="1">
                <a:latin typeface="Cambria" pitchFamily="18" charset="0"/>
              </a:rPr>
              <a:t>uniques</a:t>
            </a:r>
            <a:r>
              <a:rPr lang="nl-NL" sz="2200" dirty="0">
                <a:latin typeface="Cambria" pitchFamily="18" charset="0"/>
              </a:rPr>
              <a:t> de </a:t>
            </a:r>
            <a:r>
              <a:rPr lang="nl-NL" sz="2200" dirty="0" err="1">
                <a:latin typeface="Cambria" pitchFamily="18" charset="0"/>
              </a:rPr>
              <a:t>sortir</a:t>
            </a:r>
            <a:r>
              <a:rPr lang="nl-NL" sz="2200" dirty="0">
                <a:latin typeface="Cambria" pitchFamily="18" charset="0"/>
              </a:rPr>
              <a:t>. Des concerts, des </a:t>
            </a:r>
            <a:r>
              <a:rPr lang="nl-NL" sz="2200" dirty="0" err="1">
                <a:latin typeface="Cambria" pitchFamily="18" charset="0"/>
              </a:rPr>
              <a:t>expositions</a:t>
            </a:r>
            <a:r>
              <a:rPr lang="nl-NL" sz="2200" dirty="0">
                <a:latin typeface="Cambria" pitchFamily="18" charset="0"/>
              </a:rPr>
              <a:t>, des </a:t>
            </a:r>
            <a:r>
              <a:rPr lang="nl-NL" sz="2200" dirty="0" err="1">
                <a:latin typeface="Cambria" pitchFamily="18" charset="0"/>
              </a:rPr>
              <a:t>spectacles</a:t>
            </a:r>
            <a:r>
              <a:rPr lang="nl-NL" sz="2200" dirty="0">
                <a:latin typeface="Cambria" pitchFamily="18" charset="0"/>
              </a:rPr>
              <a:t>, des festivals,…  A </a:t>
            </a:r>
            <a:r>
              <a:rPr lang="nl-NL" sz="2200" dirty="0" err="1">
                <a:latin typeface="Cambria" pitchFamily="18" charset="0"/>
              </a:rPr>
              <a:t>toute</a:t>
            </a:r>
            <a:r>
              <a:rPr lang="nl-NL" sz="2200" dirty="0">
                <a:latin typeface="Cambria" pitchFamily="18" charset="0"/>
              </a:rPr>
              <a:t> </a:t>
            </a:r>
            <a:r>
              <a:rPr lang="nl-NL" sz="2200" dirty="0" err="1">
                <a:latin typeface="Cambria" pitchFamily="18" charset="0"/>
              </a:rPr>
              <a:t>heure</a:t>
            </a:r>
            <a:r>
              <a:rPr lang="nl-NL" sz="2200" dirty="0">
                <a:latin typeface="Cambria" pitchFamily="18" charset="0"/>
              </a:rPr>
              <a:t> du jour </a:t>
            </a:r>
            <a:r>
              <a:rPr lang="nl-NL" sz="2200" dirty="0" err="1">
                <a:latin typeface="Cambria" pitchFamily="18" charset="0"/>
              </a:rPr>
              <a:t>ou</a:t>
            </a:r>
            <a:r>
              <a:rPr lang="nl-NL" sz="2200" dirty="0">
                <a:latin typeface="Cambria" pitchFamily="18" charset="0"/>
              </a:rPr>
              <a:t> de la nuit </a:t>
            </a:r>
            <a:r>
              <a:rPr lang="nl-NL" sz="2200" dirty="0" err="1">
                <a:latin typeface="Cambria" pitchFamily="18" charset="0"/>
              </a:rPr>
              <a:t>vous</a:t>
            </a:r>
            <a:r>
              <a:rPr lang="nl-NL" sz="2200" dirty="0">
                <a:latin typeface="Cambria" pitchFamily="18" charset="0"/>
              </a:rPr>
              <a:t> </a:t>
            </a:r>
            <a:r>
              <a:rPr lang="nl-NL" sz="2200" dirty="0" err="1">
                <a:latin typeface="Cambria" pitchFamily="18" charset="0"/>
              </a:rPr>
              <a:t>pouvez</a:t>
            </a:r>
            <a:r>
              <a:rPr lang="nl-NL" sz="2200" dirty="0">
                <a:latin typeface="Cambria" pitchFamily="18" charset="0"/>
              </a:rPr>
              <a:t> </a:t>
            </a:r>
            <a:r>
              <a:rPr lang="nl-NL" sz="2200" dirty="0" err="1">
                <a:latin typeface="Cambria" pitchFamily="18" charset="0"/>
              </a:rPr>
              <a:t>sortir</a:t>
            </a:r>
            <a:r>
              <a:rPr lang="nl-NL" sz="2200" dirty="0">
                <a:latin typeface="Cambria" pitchFamily="18" charset="0"/>
              </a:rPr>
              <a:t> à Grenoble! </a:t>
            </a:r>
          </a:p>
          <a:p>
            <a:pPr>
              <a:buFont typeface="Wingdings" pitchFamily="2" charset="2"/>
              <a:buNone/>
            </a:pPr>
            <a:endParaRPr lang="nl-BE" sz="2200" dirty="0">
              <a:latin typeface="Cambria" pitchFamily="18" charset="0"/>
            </a:endParaRPr>
          </a:p>
          <a:p>
            <a:r>
              <a:rPr lang="nl-BE" sz="2200" dirty="0" err="1">
                <a:latin typeface="Cambria" pitchFamily="18" charset="0"/>
              </a:rPr>
              <a:t>Découvrons</a:t>
            </a:r>
            <a:r>
              <a:rPr lang="nl-BE" sz="2200" dirty="0">
                <a:latin typeface="Cambria" pitchFamily="18" charset="0"/>
              </a:rPr>
              <a:t> </a:t>
            </a:r>
            <a:r>
              <a:rPr lang="nl-BE" sz="2200" dirty="0" smtClean="0">
                <a:latin typeface="Cambria" pitchFamily="18" charset="0"/>
              </a:rPr>
              <a:t>la </a:t>
            </a:r>
            <a:r>
              <a:rPr lang="nl-BE" sz="2200" dirty="0" err="1" smtClean="0">
                <a:latin typeface="Cambria" pitchFamily="18" charset="0"/>
              </a:rPr>
              <a:t>ville</a:t>
            </a:r>
            <a:r>
              <a:rPr lang="nl-BE" sz="2200" dirty="0" smtClean="0">
                <a:latin typeface="Cambria" pitchFamily="18" charset="0"/>
              </a:rPr>
              <a:t> ensemble</a:t>
            </a:r>
            <a:r>
              <a:rPr lang="nl-BE" sz="2200" dirty="0">
                <a:latin typeface="Cambria" pitchFamily="18" charset="0"/>
              </a:rPr>
              <a:t>!</a:t>
            </a:r>
            <a:endParaRPr lang="nl-NL" sz="2200" dirty="0">
              <a:latin typeface="Cambria"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nl-BE" sz="3800" dirty="0" smtClean="0"/>
              <a:t>2. Votre </a:t>
            </a:r>
            <a:r>
              <a:rPr lang="nl-BE" sz="3800" dirty="0"/>
              <a:t>tâche</a:t>
            </a:r>
            <a:br>
              <a:rPr lang="nl-BE" sz="3800" dirty="0"/>
            </a:br>
            <a:endParaRPr lang="nl-NL" sz="3800" dirty="0"/>
          </a:p>
        </p:txBody>
      </p:sp>
      <p:sp>
        <p:nvSpPr>
          <p:cNvPr id="96259" name="Rectangle 3"/>
          <p:cNvSpPr>
            <a:spLocks noGrp="1" noChangeArrowheads="1"/>
          </p:cNvSpPr>
          <p:nvPr>
            <p:ph type="body" idx="1"/>
          </p:nvPr>
        </p:nvSpPr>
        <p:spPr/>
        <p:txBody>
          <a:bodyPr/>
          <a:lstStyle/>
          <a:p>
            <a:r>
              <a:rPr lang="nl-BE" sz="2400" dirty="0" err="1">
                <a:latin typeface="Cambria" pitchFamily="18" charset="0"/>
              </a:rPr>
              <a:t>Vous</a:t>
            </a:r>
            <a:r>
              <a:rPr lang="nl-BE" sz="2400" dirty="0">
                <a:latin typeface="Cambria" pitchFamily="18" charset="0"/>
              </a:rPr>
              <a:t> </a:t>
            </a:r>
            <a:r>
              <a:rPr lang="nl-BE" sz="2400" dirty="0" err="1">
                <a:latin typeface="Cambria" pitchFamily="18" charset="0"/>
              </a:rPr>
              <a:t>travaillez</a:t>
            </a:r>
            <a:r>
              <a:rPr lang="nl-BE" sz="2400" dirty="0">
                <a:latin typeface="Cambria" pitchFamily="18" charset="0"/>
              </a:rPr>
              <a:t> dans </a:t>
            </a:r>
            <a:r>
              <a:rPr lang="nl-BE" sz="2400" dirty="0" err="1">
                <a:latin typeface="Cambria" pitchFamily="18" charset="0"/>
              </a:rPr>
              <a:t>une</a:t>
            </a:r>
            <a:r>
              <a:rPr lang="nl-BE" sz="2400" dirty="0">
                <a:latin typeface="Cambria" pitchFamily="18" charset="0"/>
              </a:rPr>
              <a:t> </a:t>
            </a:r>
            <a:r>
              <a:rPr lang="nl-BE" sz="2400" dirty="0" err="1">
                <a:latin typeface="Cambria" pitchFamily="18" charset="0"/>
              </a:rPr>
              <a:t>agence</a:t>
            </a:r>
            <a:r>
              <a:rPr lang="nl-BE" sz="2400" dirty="0">
                <a:latin typeface="Cambria" pitchFamily="18" charset="0"/>
              </a:rPr>
              <a:t> de </a:t>
            </a:r>
            <a:r>
              <a:rPr lang="nl-BE" sz="2400" dirty="0" err="1">
                <a:latin typeface="Cambria" pitchFamily="18" charset="0"/>
              </a:rPr>
              <a:t>voyages</a:t>
            </a:r>
            <a:r>
              <a:rPr lang="nl-BE" sz="2400" dirty="0">
                <a:latin typeface="Cambria" pitchFamily="18" charset="0"/>
              </a:rPr>
              <a:t> </a:t>
            </a:r>
            <a:r>
              <a:rPr lang="nl-BE" sz="2400" dirty="0" err="1">
                <a:latin typeface="Cambria" pitchFamily="18" charset="0"/>
              </a:rPr>
              <a:t>qui</a:t>
            </a:r>
            <a:r>
              <a:rPr lang="nl-BE" sz="2400" dirty="0">
                <a:latin typeface="Cambria" pitchFamily="18" charset="0"/>
              </a:rPr>
              <a:t> </a:t>
            </a:r>
            <a:r>
              <a:rPr lang="nl-BE" sz="2400" dirty="0" err="1">
                <a:latin typeface="Cambria" pitchFamily="18" charset="0"/>
              </a:rPr>
              <a:t>oriente</a:t>
            </a:r>
            <a:r>
              <a:rPr lang="nl-BE" sz="2400" dirty="0">
                <a:latin typeface="Cambria" pitchFamily="18" charset="0"/>
              </a:rPr>
              <a:t> et guide des </a:t>
            </a:r>
            <a:r>
              <a:rPr lang="nl-BE" sz="2400" dirty="0" err="1">
                <a:latin typeface="Cambria" pitchFamily="18" charset="0"/>
              </a:rPr>
              <a:t>étudiants</a:t>
            </a:r>
            <a:r>
              <a:rPr lang="nl-BE" sz="2400" dirty="0">
                <a:latin typeface="Cambria" pitchFamily="18" charset="0"/>
              </a:rPr>
              <a:t> </a:t>
            </a:r>
            <a:r>
              <a:rPr lang="nl-BE" sz="2400" dirty="0" err="1">
                <a:latin typeface="Cambria" pitchFamily="18" charset="0"/>
              </a:rPr>
              <a:t>belges</a:t>
            </a:r>
            <a:r>
              <a:rPr lang="nl-BE" sz="2400" dirty="0">
                <a:latin typeface="Cambria" pitchFamily="18" charset="0"/>
              </a:rPr>
              <a:t> </a:t>
            </a:r>
            <a:r>
              <a:rPr lang="nl-BE" sz="2400" dirty="0" err="1">
                <a:latin typeface="Cambria" pitchFamily="18" charset="0"/>
              </a:rPr>
              <a:t>désireux</a:t>
            </a:r>
            <a:r>
              <a:rPr lang="nl-BE" sz="2400" dirty="0">
                <a:latin typeface="Cambria" pitchFamily="18" charset="0"/>
              </a:rPr>
              <a:t> de </a:t>
            </a:r>
            <a:r>
              <a:rPr lang="nl-BE" sz="2400" dirty="0" err="1">
                <a:latin typeface="Cambria" pitchFamily="18" charset="0"/>
              </a:rPr>
              <a:t>vivre</a:t>
            </a:r>
            <a:r>
              <a:rPr lang="nl-BE" sz="2400" dirty="0">
                <a:latin typeface="Cambria" pitchFamily="18" charset="0"/>
              </a:rPr>
              <a:t> </a:t>
            </a:r>
            <a:r>
              <a:rPr lang="nl-BE" sz="2400" dirty="0" err="1">
                <a:latin typeface="Cambria" pitchFamily="18" charset="0"/>
              </a:rPr>
              <a:t>une</a:t>
            </a:r>
            <a:r>
              <a:rPr lang="nl-BE" sz="2400" dirty="0">
                <a:latin typeface="Cambria" pitchFamily="18" charset="0"/>
              </a:rPr>
              <a:t> </a:t>
            </a:r>
            <a:r>
              <a:rPr lang="nl-BE" sz="2400" dirty="0" err="1">
                <a:latin typeface="Cambria" pitchFamily="18" charset="0"/>
              </a:rPr>
              <a:t>expérience</a:t>
            </a:r>
            <a:r>
              <a:rPr lang="nl-BE" sz="2400" dirty="0">
                <a:latin typeface="Cambria" pitchFamily="18" charset="0"/>
              </a:rPr>
              <a:t> </a:t>
            </a:r>
            <a:r>
              <a:rPr lang="nl-BE" sz="2400" dirty="0" err="1">
                <a:latin typeface="Cambria" pitchFamily="18" charset="0"/>
              </a:rPr>
              <a:t>étrangère</a:t>
            </a:r>
            <a:r>
              <a:rPr lang="nl-BE" sz="2400" dirty="0">
                <a:latin typeface="Cambria" pitchFamily="18" charset="0"/>
              </a:rPr>
              <a:t> à Grenoble.</a:t>
            </a:r>
          </a:p>
          <a:p>
            <a:endParaRPr lang="nl-BE" sz="2400" dirty="0">
              <a:latin typeface="Cambria" pitchFamily="18" charset="0"/>
            </a:endParaRPr>
          </a:p>
          <a:p>
            <a:r>
              <a:rPr lang="nl-BE" sz="2400" dirty="0">
                <a:latin typeface="Cambria" pitchFamily="18" charset="0"/>
              </a:rPr>
              <a:t>A </a:t>
            </a:r>
            <a:r>
              <a:rPr lang="nl-BE" sz="2400" dirty="0" err="1" smtClean="0">
                <a:latin typeface="Cambria" pitchFamily="18" charset="0"/>
              </a:rPr>
              <a:t>vous</a:t>
            </a:r>
            <a:r>
              <a:rPr lang="nl-BE" sz="2400" dirty="0" smtClean="0">
                <a:latin typeface="Cambria" pitchFamily="18" charset="0"/>
              </a:rPr>
              <a:t> </a:t>
            </a:r>
            <a:r>
              <a:rPr lang="nl-BE" sz="2400" dirty="0" err="1">
                <a:latin typeface="Cambria" pitchFamily="18" charset="0"/>
              </a:rPr>
              <a:t>d’aider</a:t>
            </a:r>
            <a:r>
              <a:rPr lang="nl-BE" sz="2400" dirty="0">
                <a:latin typeface="Cambria" pitchFamily="18" charset="0"/>
              </a:rPr>
              <a:t> ces </a:t>
            </a:r>
            <a:r>
              <a:rPr lang="nl-BE" sz="2400" dirty="0" err="1">
                <a:latin typeface="Cambria" pitchFamily="18" charset="0"/>
              </a:rPr>
              <a:t>étudiants</a:t>
            </a:r>
            <a:r>
              <a:rPr lang="nl-BE" sz="2400" dirty="0">
                <a:latin typeface="Cambria" pitchFamily="18" charset="0"/>
              </a:rPr>
              <a:t> </a:t>
            </a:r>
            <a:r>
              <a:rPr lang="nl-BE" sz="2400" dirty="0" smtClean="0">
                <a:latin typeface="Cambria" pitchFamily="18" charset="0"/>
              </a:rPr>
              <a:t>pour </a:t>
            </a:r>
            <a:r>
              <a:rPr lang="nl-BE" sz="2400" dirty="0" err="1" smtClean="0">
                <a:latin typeface="Cambria" pitchFamily="18" charset="0"/>
              </a:rPr>
              <a:t>l’organisation</a:t>
            </a:r>
            <a:r>
              <a:rPr lang="nl-BE" sz="2400" dirty="0" smtClean="0">
                <a:latin typeface="Cambria" pitchFamily="18" charset="0"/>
              </a:rPr>
              <a:t> </a:t>
            </a:r>
            <a:r>
              <a:rPr lang="nl-BE" sz="2400" dirty="0">
                <a:latin typeface="Cambria" pitchFamily="18" charset="0"/>
              </a:rPr>
              <a:t>de </a:t>
            </a:r>
            <a:r>
              <a:rPr lang="nl-BE" sz="2400" dirty="0" err="1">
                <a:latin typeface="Cambria" pitchFamily="18" charset="0"/>
              </a:rPr>
              <a:t>cette</a:t>
            </a:r>
            <a:r>
              <a:rPr lang="nl-BE" sz="2400" dirty="0">
                <a:latin typeface="Cambria" pitchFamily="18" charset="0"/>
              </a:rPr>
              <a:t> </a:t>
            </a:r>
            <a:r>
              <a:rPr lang="nl-BE" sz="2400" dirty="0" err="1">
                <a:latin typeface="Cambria" pitchFamily="18" charset="0"/>
              </a:rPr>
              <a:t>expérience</a:t>
            </a:r>
            <a:r>
              <a:rPr lang="nl-BE" sz="2400" dirty="0">
                <a:latin typeface="Cambria" pitchFamily="18" charset="0"/>
              </a:rPr>
              <a:t> </a:t>
            </a:r>
            <a:r>
              <a:rPr lang="nl-BE" sz="2400" dirty="0" err="1">
                <a:latin typeface="Cambria" pitchFamily="18" charset="0"/>
              </a:rPr>
              <a:t>étrangère</a:t>
            </a:r>
            <a:r>
              <a:rPr lang="nl-BE" sz="2400" dirty="0">
                <a:latin typeface="Cambria" pitchFamily="18" charset="0"/>
              </a:rPr>
              <a:t>: </a:t>
            </a:r>
            <a:r>
              <a:rPr lang="nl-BE" sz="2400" dirty="0" err="1">
                <a:latin typeface="Cambria" pitchFamily="18" charset="0"/>
              </a:rPr>
              <a:t>l’hébergement</a:t>
            </a:r>
            <a:r>
              <a:rPr lang="nl-BE" sz="2400" dirty="0">
                <a:latin typeface="Cambria" pitchFamily="18" charset="0"/>
              </a:rPr>
              <a:t>, les </a:t>
            </a:r>
            <a:r>
              <a:rPr lang="nl-BE" sz="2400" dirty="0" err="1">
                <a:latin typeface="Cambria" pitchFamily="18" charset="0"/>
              </a:rPr>
              <a:t>loisirs</a:t>
            </a:r>
            <a:r>
              <a:rPr lang="nl-BE" sz="2400" dirty="0">
                <a:latin typeface="Cambria" pitchFamily="18" charset="0"/>
              </a:rPr>
              <a:t>, les </a:t>
            </a:r>
            <a:r>
              <a:rPr lang="nl-BE" sz="2400" dirty="0" err="1" smtClean="0">
                <a:latin typeface="Cambria" pitchFamily="18" charset="0"/>
              </a:rPr>
              <a:t>facilités</a:t>
            </a:r>
            <a:r>
              <a:rPr lang="nl-BE" sz="2400" dirty="0" smtClean="0">
                <a:latin typeface="Cambria" pitchFamily="18" charset="0"/>
              </a:rPr>
              <a:t> </a:t>
            </a:r>
            <a:r>
              <a:rPr lang="nl-BE" sz="2400" dirty="0" err="1" smtClean="0">
                <a:latin typeface="Cambria" pitchFamily="18" charset="0"/>
              </a:rPr>
              <a:t>sportives</a:t>
            </a:r>
            <a:r>
              <a:rPr lang="nl-BE" sz="2400" dirty="0" smtClean="0">
                <a:latin typeface="Cambria" pitchFamily="18" charset="0"/>
              </a:rPr>
              <a:t>, </a:t>
            </a:r>
            <a:r>
              <a:rPr lang="nl-BE" sz="2400" dirty="0">
                <a:latin typeface="Cambria" pitchFamily="18" charset="0"/>
              </a:rPr>
              <a:t>les </a:t>
            </a:r>
            <a:r>
              <a:rPr lang="nl-BE" sz="2400" dirty="0" err="1">
                <a:latin typeface="Cambria" pitchFamily="18" charset="0"/>
              </a:rPr>
              <a:t>centres</a:t>
            </a:r>
            <a:r>
              <a:rPr lang="nl-BE" sz="2400" dirty="0">
                <a:latin typeface="Cambria" pitchFamily="18" charset="0"/>
              </a:rPr>
              <a:t> </a:t>
            </a:r>
            <a:r>
              <a:rPr lang="nl-BE" sz="2400" dirty="0" err="1">
                <a:latin typeface="Cambria" pitchFamily="18" charset="0"/>
              </a:rPr>
              <a:t>d’intérêt</a:t>
            </a:r>
            <a:r>
              <a:rPr lang="nl-BE" sz="2400" dirty="0">
                <a:latin typeface="Cambria" pitchFamily="18" charset="0"/>
              </a:rPr>
              <a:t>, </a:t>
            </a:r>
            <a:r>
              <a:rPr lang="nl-BE" sz="2400" dirty="0" err="1">
                <a:latin typeface="Cambria" pitchFamily="18" charset="0"/>
              </a:rPr>
              <a:t>l’université</a:t>
            </a:r>
            <a:r>
              <a:rPr lang="nl-BE" sz="2400" dirty="0">
                <a:latin typeface="Cambria" pitchFamily="18" charset="0"/>
              </a:rPr>
              <a:t>, la gastronomie,…</a:t>
            </a:r>
            <a:endParaRPr lang="nl-NL" sz="2400" dirty="0">
              <a:latin typeface="Cambria"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r>
              <a:rPr lang="nl-BE" dirty="0" smtClean="0"/>
              <a:t>2. A </a:t>
            </a:r>
            <a:r>
              <a:rPr lang="nl-BE" dirty="0"/>
              <a:t>vous!</a:t>
            </a:r>
            <a:endParaRPr lang="nl-NL" dirty="0"/>
          </a:p>
        </p:txBody>
      </p:sp>
      <p:sp>
        <p:nvSpPr>
          <p:cNvPr id="97283" name="Rectangle 3"/>
          <p:cNvSpPr>
            <a:spLocks noGrp="1" noChangeArrowheads="1"/>
          </p:cNvSpPr>
          <p:nvPr>
            <p:ph type="body" idx="1"/>
          </p:nvPr>
        </p:nvSpPr>
        <p:spPr>
          <a:xfrm>
            <a:off x="457200" y="1052736"/>
            <a:ext cx="8229600" cy="5078189"/>
          </a:xfrm>
        </p:spPr>
        <p:txBody>
          <a:bodyPr/>
          <a:lstStyle/>
          <a:p>
            <a:pPr>
              <a:lnSpc>
                <a:spcPct val="90000"/>
              </a:lnSpc>
            </a:pPr>
            <a:r>
              <a:rPr lang="nl-BE" sz="3200" dirty="0" err="1">
                <a:latin typeface="Cambria" pitchFamily="18" charset="0"/>
              </a:rPr>
              <a:t>Tâches</a:t>
            </a:r>
            <a:endParaRPr lang="nl-BE" sz="2400" dirty="0">
              <a:latin typeface="Cambria" pitchFamily="18" charset="0"/>
            </a:endParaRPr>
          </a:p>
          <a:p>
            <a:pPr lvl="1">
              <a:lnSpc>
                <a:spcPct val="90000"/>
              </a:lnSpc>
              <a:buClr>
                <a:schemeClr val="bg2"/>
              </a:buClr>
              <a:buFont typeface="Wingdings" pitchFamily="2" charset="2"/>
              <a:buChar char="ü"/>
            </a:pPr>
            <a:r>
              <a:rPr lang="nl-BE" sz="2000" dirty="0" err="1">
                <a:latin typeface="Cambria" pitchFamily="18" charset="0"/>
              </a:rPr>
              <a:t>Vous</a:t>
            </a:r>
            <a:r>
              <a:rPr lang="nl-BE" sz="2000" dirty="0">
                <a:latin typeface="Cambria" pitchFamily="18" charset="0"/>
              </a:rPr>
              <a:t> </a:t>
            </a:r>
            <a:r>
              <a:rPr lang="nl-BE" sz="2000" dirty="0" err="1">
                <a:latin typeface="Cambria" pitchFamily="18" charset="0"/>
              </a:rPr>
              <a:t>allez</a:t>
            </a:r>
            <a:r>
              <a:rPr lang="nl-BE" sz="2000" dirty="0">
                <a:latin typeface="Cambria" pitchFamily="18" charset="0"/>
              </a:rPr>
              <a:t> </a:t>
            </a:r>
            <a:r>
              <a:rPr lang="nl-BE" sz="2000" dirty="0" err="1">
                <a:latin typeface="Cambria" pitchFamily="18" charset="0"/>
              </a:rPr>
              <a:t>organiser</a:t>
            </a:r>
            <a:r>
              <a:rPr lang="nl-BE" sz="2000" dirty="0">
                <a:latin typeface="Cambria" pitchFamily="18" charset="0"/>
              </a:rPr>
              <a:t> </a:t>
            </a:r>
            <a:r>
              <a:rPr lang="nl-BE" sz="2000" dirty="0" err="1">
                <a:latin typeface="Cambria" pitchFamily="18" charset="0"/>
              </a:rPr>
              <a:t>le</a:t>
            </a:r>
            <a:r>
              <a:rPr lang="nl-BE" sz="2000" dirty="0">
                <a:latin typeface="Cambria" pitchFamily="18" charset="0"/>
              </a:rPr>
              <a:t> </a:t>
            </a:r>
            <a:r>
              <a:rPr lang="nl-BE" sz="2000" dirty="0" err="1">
                <a:latin typeface="Cambria" pitchFamily="18" charset="0"/>
              </a:rPr>
              <a:t>séjour</a:t>
            </a:r>
            <a:r>
              <a:rPr lang="nl-BE" sz="2000" dirty="0">
                <a:latin typeface="Cambria" pitchFamily="18" charset="0"/>
              </a:rPr>
              <a:t> </a:t>
            </a:r>
            <a:r>
              <a:rPr lang="nl-BE" sz="2000" dirty="0" err="1">
                <a:latin typeface="Cambria" pitchFamily="18" charset="0"/>
              </a:rPr>
              <a:t>d’un</a:t>
            </a:r>
            <a:r>
              <a:rPr lang="nl-BE" sz="2000" dirty="0">
                <a:latin typeface="Cambria" pitchFamily="18" charset="0"/>
              </a:rPr>
              <a:t> </a:t>
            </a:r>
            <a:r>
              <a:rPr lang="nl-BE" sz="2000" dirty="0" err="1">
                <a:latin typeface="Cambria" pitchFamily="18" charset="0"/>
              </a:rPr>
              <a:t>étudiant</a:t>
            </a:r>
            <a:r>
              <a:rPr lang="nl-BE" sz="2000" dirty="0">
                <a:latin typeface="Cambria" pitchFamily="18" charset="0"/>
              </a:rPr>
              <a:t> </a:t>
            </a:r>
            <a:r>
              <a:rPr lang="nl-BE" sz="2000" dirty="0" err="1">
                <a:latin typeface="Cambria" pitchFamily="18" charset="0"/>
              </a:rPr>
              <a:t>qui</a:t>
            </a:r>
            <a:r>
              <a:rPr lang="nl-BE" sz="2000" dirty="0">
                <a:latin typeface="Cambria" pitchFamily="18" charset="0"/>
              </a:rPr>
              <a:t> </a:t>
            </a:r>
            <a:r>
              <a:rPr lang="nl-BE" sz="2000" dirty="0" err="1">
                <a:latin typeface="Cambria" pitchFamily="18" charset="0"/>
              </a:rPr>
              <a:t>veut</a:t>
            </a:r>
            <a:r>
              <a:rPr lang="nl-BE" sz="2000" dirty="0">
                <a:latin typeface="Cambria" pitchFamily="18" charset="0"/>
              </a:rPr>
              <a:t> </a:t>
            </a:r>
            <a:r>
              <a:rPr lang="nl-BE" sz="2000" dirty="0" err="1">
                <a:latin typeface="Cambria" pitchFamily="18" charset="0"/>
              </a:rPr>
              <a:t>venir</a:t>
            </a:r>
            <a:r>
              <a:rPr lang="nl-BE" sz="2000" dirty="0">
                <a:latin typeface="Cambria" pitchFamily="18" charset="0"/>
              </a:rPr>
              <a:t> </a:t>
            </a:r>
            <a:r>
              <a:rPr lang="nl-BE" sz="2000" dirty="0" err="1">
                <a:latin typeface="Cambria" pitchFamily="18" charset="0"/>
              </a:rPr>
              <a:t>étudier</a:t>
            </a:r>
            <a:r>
              <a:rPr lang="nl-BE" sz="2000" dirty="0">
                <a:latin typeface="Cambria" pitchFamily="18" charset="0"/>
              </a:rPr>
              <a:t> à Grenoble pendant </a:t>
            </a:r>
            <a:r>
              <a:rPr lang="nl-BE" sz="2000" dirty="0" err="1">
                <a:latin typeface="Cambria" pitchFamily="18" charset="0"/>
              </a:rPr>
              <a:t>six</a:t>
            </a:r>
            <a:r>
              <a:rPr lang="nl-BE" sz="2000" dirty="0">
                <a:latin typeface="Cambria" pitchFamily="18" charset="0"/>
              </a:rPr>
              <a:t> </a:t>
            </a:r>
            <a:r>
              <a:rPr lang="nl-BE" sz="2000" dirty="0" err="1">
                <a:latin typeface="Cambria" pitchFamily="18" charset="0"/>
              </a:rPr>
              <a:t>mois</a:t>
            </a:r>
            <a:r>
              <a:rPr lang="nl-BE" sz="2000" dirty="0" smtClean="0">
                <a:latin typeface="Cambria" pitchFamily="18" charset="0"/>
              </a:rPr>
              <a:t>.</a:t>
            </a:r>
          </a:p>
          <a:p>
            <a:pPr marL="344487" lvl="1" indent="0">
              <a:lnSpc>
                <a:spcPct val="90000"/>
              </a:lnSpc>
              <a:buClr>
                <a:schemeClr val="bg2"/>
              </a:buClr>
              <a:buNone/>
            </a:pPr>
            <a:endParaRPr lang="nl-BE" sz="2000" dirty="0">
              <a:latin typeface="Cambria" pitchFamily="18" charset="0"/>
            </a:endParaRPr>
          </a:p>
          <a:p>
            <a:pPr lvl="1">
              <a:lnSpc>
                <a:spcPct val="90000"/>
              </a:lnSpc>
              <a:buClr>
                <a:schemeClr val="bg2"/>
              </a:buClr>
              <a:buFont typeface="Wingdings" pitchFamily="2" charset="2"/>
              <a:buChar char="ü"/>
            </a:pPr>
            <a:r>
              <a:rPr lang="nl-BE" sz="2000" dirty="0" err="1">
                <a:latin typeface="Cambria" pitchFamily="18" charset="0"/>
              </a:rPr>
              <a:t>Vous</a:t>
            </a:r>
            <a:r>
              <a:rPr lang="nl-BE" sz="2000" dirty="0">
                <a:latin typeface="Cambria" pitchFamily="18" charset="0"/>
              </a:rPr>
              <a:t> </a:t>
            </a:r>
            <a:r>
              <a:rPr lang="nl-BE" sz="2000" dirty="0" err="1">
                <a:latin typeface="Cambria" pitchFamily="18" charset="0"/>
              </a:rPr>
              <a:t>élaborez</a:t>
            </a:r>
            <a:r>
              <a:rPr lang="nl-BE" sz="2000" dirty="0">
                <a:latin typeface="Cambria" pitchFamily="18" charset="0"/>
              </a:rPr>
              <a:t> </a:t>
            </a:r>
            <a:r>
              <a:rPr lang="nl-BE" sz="2000" dirty="0" err="1">
                <a:latin typeface="Cambria" pitchFamily="18" charset="0"/>
              </a:rPr>
              <a:t>un</a:t>
            </a:r>
            <a:r>
              <a:rPr lang="nl-BE" sz="2000" dirty="0">
                <a:latin typeface="Cambria" pitchFamily="18" charset="0"/>
              </a:rPr>
              <a:t> </a:t>
            </a:r>
            <a:r>
              <a:rPr lang="nl-BE" sz="2000" dirty="0" err="1">
                <a:latin typeface="Cambria" pitchFamily="18" charset="0"/>
              </a:rPr>
              <a:t>dépliant</a:t>
            </a:r>
            <a:r>
              <a:rPr lang="nl-BE" sz="2000" dirty="0">
                <a:latin typeface="Cambria" pitchFamily="18" charset="0"/>
              </a:rPr>
              <a:t> </a:t>
            </a:r>
            <a:r>
              <a:rPr lang="nl-BE" sz="2000" dirty="0" err="1">
                <a:latin typeface="Cambria" pitchFamily="18" charset="0"/>
              </a:rPr>
              <a:t>qui</a:t>
            </a:r>
            <a:r>
              <a:rPr lang="nl-BE" sz="2000" dirty="0">
                <a:latin typeface="Cambria" pitchFamily="18" charset="0"/>
              </a:rPr>
              <a:t> </a:t>
            </a:r>
            <a:r>
              <a:rPr lang="nl-BE" sz="2000" dirty="0" err="1">
                <a:latin typeface="Cambria" pitchFamily="18" charset="0"/>
              </a:rPr>
              <a:t>contient</a:t>
            </a:r>
            <a:r>
              <a:rPr lang="nl-BE" sz="2000" dirty="0">
                <a:latin typeface="Cambria" pitchFamily="18" charset="0"/>
              </a:rPr>
              <a:t> </a:t>
            </a:r>
            <a:r>
              <a:rPr lang="nl-BE" sz="2000" dirty="0" err="1">
                <a:latin typeface="Cambria" pitchFamily="18" charset="0"/>
              </a:rPr>
              <a:t>toutes</a:t>
            </a:r>
            <a:r>
              <a:rPr lang="nl-BE" sz="2000" dirty="0">
                <a:latin typeface="Cambria" pitchFamily="18" charset="0"/>
              </a:rPr>
              <a:t> les informations </a:t>
            </a:r>
            <a:r>
              <a:rPr lang="nl-BE" sz="2000" dirty="0" err="1">
                <a:latin typeface="Cambria" pitchFamily="18" charset="0"/>
              </a:rPr>
              <a:t>nécessaires</a:t>
            </a:r>
            <a:r>
              <a:rPr lang="nl-BE" sz="2000" dirty="0">
                <a:latin typeface="Cambria" pitchFamily="18" charset="0"/>
              </a:rPr>
              <a:t> pour </a:t>
            </a:r>
            <a:r>
              <a:rPr lang="nl-BE" sz="2000" dirty="0" err="1">
                <a:latin typeface="Cambria" pitchFamily="18" charset="0"/>
              </a:rPr>
              <a:t>quelqu’un</a:t>
            </a:r>
            <a:r>
              <a:rPr lang="nl-BE" sz="2000" dirty="0">
                <a:latin typeface="Cambria" pitchFamily="18" charset="0"/>
              </a:rPr>
              <a:t> </a:t>
            </a:r>
            <a:r>
              <a:rPr lang="nl-BE" sz="2000" dirty="0" err="1">
                <a:latin typeface="Cambria" pitchFamily="18" charset="0"/>
              </a:rPr>
              <a:t>qui</a:t>
            </a:r>
            <a:r>
              <a:rPr lang="nl-BE" sz="2000" dirty="0">
                <a:latin typeface="Cambria" pitchFamily="18" charset="0"/>
              </a:rPr>
              <a:t> </a:t>
            </a:r>
            <a:r>
              <a:rPr lang="nl-BE" sz="2000" dirty="0" err="1">
                <a:latin typeface="Cambria" pitchFamily="18" charset="0"/>
              </a:rPr>
              <a:t>veut</a:t>
            </a:r>
            <a:r>
              <a:rPr lang="nl-BE" sz="2000" dirty="0">
                <a:latin typeface="Cambria" pitchFamily="18" charset="0"/>
              </a:rPr>
              <a:t> </a:t>
            </a:r>
            <a:r>
              <a:rPr lang="nl-BE" sz="2000" dirty="0" err="1">
                <a:latin typeface="Cambria" pitchFamily="18" charset="0"/>
              </a:rPr>
              <a:t>étudier</a:t>
            </a:r>
            <a:r>
              <a:rPr lang="nl-BE" sz="2000" dirty="0">
                <a:latin typeface="Cambria" pitchFamily="18" charset="0"/>
              </a:rPr>
              <a:t> à </a:t>
            </a:r>
            <a:r>
              <a:rPr lang="nl-BE" sz="2000" dirty="0" err="1">
                <a:latin typeface="Cambria" pitchFamily="18" charset="0"/>
              </a:rPr>
              <a:t>l’étranger</a:t>
            </a:r>
            <a:r>
              <a:rPr lang="nl-BE" sz="2000" dirty="0">
                <a:latin typeface="Cambria" pitchFamily="18" charset="0"/>
              </a:rPr>
              <a:t> (</a:t>
            </a:r>
            <a:r>
              <a:rPr lang="nl-BE" sz="2000" dirty="0" err="1">
                <a:latin typeface="Cambria" pitchFamily="18" charset="0"/>
              </a:rPr>
              <a:t>songez</a:t>
            </a:r>
            <a:r>
              <a:rPr lang="nl-BE" sz="2000" dirty="0">
                <a:latin typeface="Cambria" pitchFamily="18" charset="0"/>
              </a:rPr>
              <a:t> à </a:t>
            </a:r>
            <a:r>
              <a:rPr lang="nl-BE" sz="2000" dirty="0" err="1">
                <a:latin typeface="Cambria" pitchFamily="18" charset="0"/>
              </a:rPr>
              <a:t>l’hébergement</a:t>
            </a:r>
            <a:r>
              <a:rPr lang="nl-BE" sz="2000" dirty="0">
                <a:latin typeface="Cambria" pitchFamily="18" charset="0"/>
              </a:rPr>
              <a:t>, les </a:t>
            </a:r>
            <a:r>
              <a:rPr lang="nl-BE" sz="2000" dirty="0" err="1">
                <a:latin typeface="Cambria" pitchFamily="18" charset="0"/>
              </a:rPr>
              <a:t>centres</a:t>
            </a:r>
            <a:r>
              <a:rPr lang="nl-BE" sz="2000" dirty="0">
                <a:latin typeface="Cambria" pitchFamily="18" charset="0"/>
              </a:rPr>
              <a:t> </a:t>
            </a:r>
            <a:r>
              <a:rPr lang="nl-BE" sz="2000" dirty="0" err="1">
                <a:latin typeface="Cambria" pitchFamily="18" charset="0"/>
              </a:rPr>
              <a:t>d’intérêt</a:t>
            </a:r>
            <a:r>
              <a:rPr lang="nl-BE" sz="2000" dirty="0">
                <a:latin typeface="Cambria" pitchFamily="18" charset="0"/>
              </a:rPr>
              <a:t>, la </a:t>
            </a:r>
            <a:r>
              <a:rPr lang="nl-BE" sz="2000" dirty="0" err="1">
                <a:latin typeface="Cambria" pitchFamily="18" charset="0"/>
              </a:rPr>
              <a:t>vie</a:t>
            </a:r>
            <a:r>
              <a:rPr lang="nl-BE" sz="2000" dirty="0">
                <a:latin typeface="Cambria" pitchFamily="18" charset="0"/>
              </a:rPr>
              <a:t> à Grenoble</a:t>
            </a:r>
            <a:r>
              <a:rPr lang="nl-BE" sz="2000" dirty="0" smtClean="0">
                <a:latin typeface="Cambria" pitchFamily="18" charset="0"/>
              </a:rPr>
              <a:t>,…)</a:t>
            </a:r>
          </a:p>
          <a:p>
            <a:pPr marL="344487" lvl="1" indent="0">
              <a:lnSpc>
                <a:spcPct val="90000"/>
              </a:lnSpc>
              <a:buClr>
                <a:schemeClr val="bg2"/>
              </a:buClr>
              <a:buNone/>
            </a:pPr>
            <a:endParaRPr lang="nl-BE" sz="2000" dirty="0">
              <a:latin typeface="Cambria" pitchFamily="18" charset="0"/>
            </a:endParaRPr>
          </a:p>
          <a:p>
            <a:pPr lvl="1">
              <a:lnSpc>
                <a:spcPct val="90000"/>
              </a:lnSpc>
              <a:buClr>
                <a:schemeClr val="bg2"/>
              </a:buClr>
              <a:buFont typeface="Wingdings" pitchFamily="2" charset="2"/>
              <a:buChar char="ü"/>
            </a:pPr>
            <a:r>
              <a:rPr lang="nl-BE" sz="2000" dirty="0">
                <a:latin typeface="Cambria" pitchFamily="18" charset="0"/>
              </a:rPr>
              <a:t>Le </a:t>
            </a:r>
            <a:r>
              <a:rPr lang="nl-BE" sz="2000" dirty="0" err="1">
                <a:latin typeface="Cambria" pitchFamily="18" charset="0"/>
              </a:rPr>
              <a:t>dépliant</a:t>
            </a:r>
            <a:r>
              <a:rPr lang="nl-BE" sz="2000" dirty="0">
                <a:latin typeface="Cambria" pitchFamily="18" charset="0"/>
              </a:rPr>
              <a:t> se fait en Word.  </a:t>
            </a:r>
            <a:r>
              <a:rPr lang="nl-BE" sz="2000" dirty="0" err="1">
                <a:latin typeface="Cambria" pitchFamily="18" charset="0"/>
              </a:rPr>
              <a:t>Il</a:t>
            </a:r>
            <a:r>
              <a:rPr lang="nl-BE" sz="2000" dirty="0">
                <a:latin typeface="Cambria" pitchFamily="18" charset="0"/>
              </a:rPr>
              <a:t> </a:t>
            </a:r>
            <a:r>
              <a:rPr lang="nl-BE" sz="2000" dirty="0" err="1" smtClean="0">
                <a:latin typeface="Cambria" pitchFamily="18" charset="0"/>
              </a:rPr>
              <a:t>devra</a:t>
            </a:r>
            <a:r>
              <a:rPr lang="nl-BE" sz="2000" dirty="0" smtClean="0">
                <a:latin typeface="Cambria" pitchFamily="18" charset="0"/>
              </a:rPr>
              <a:t> </a:t>
            </a:r>
            <a:r>
              <a:rPr lang="nl-BE" sz="2000" dirty="0" err="1" smtClean="0">
                <a:latin typeface="Cambria" pitchFamily="18" charset="0"/>
              </a:rPr>
              <a:t>compter</a:t>
            </a:r>
            <a:r>
              <a:rPr lang="nl-BE" sz="2000" dirty="0" smtClean="0">
                <a:latin typeface="Cambria" pitchFamily="18" charset="0"/>
              </a:rPr>
              <a:t> </a:t>
            </a:r>
            <a:r>
              <a:rPr lang="nl-BE" sz="2000" dirty="0" err="1">
                <a:latin typeface="Cambria" pitchFamily="18" charset="0"/>
              </a:rPr>
              <a:t>trois</a:t>
            </a:r>
            <a:r>
              <a:rPr lang="nl-BE" sz="2000" dirty="0">
                <a:latin typeface="Cambria" pitchFamily="18" charset="0"/>
              </a:rPr>
              <a:t> à </a:t>
            </a:r>
            <a:r>
              <a:rPr lang="nl-BE" sz="2000" dirty="0" err="1">
                <a:latin typeface="Cambria" pitchFamily="18" charset="0"/>
              </a:rPr>
              <a:t>quatre</a:t>
            </a:r>
            <a:r>
              <a:rPr lang="nl-BE" sz="2000" dirty="0">
                <a:latin typeface="Cambria" pitchFamily="18" charset="0"/>
              </a:rPr>
              <a:t>  pages (</a:t>
            </a:r>
            <a:r>
              <a:rPr lang="nl-BE" sz="2000" dirty="0" err="1">
                <a:latin typeface="Cambria" pitchFamily="18" charset="0"/>
              </a:rPr>
              <a:t>texte</a:t>
            </a:r>
            <a:r>
              <a:rPr lang="nl-BE" sz="2000" dirty="0">
                <a:latin typeface="Cambria" pitchFamily="18" charset="0"/>
              </a:rPr>
              <a:t> + images). </a:t>
            </a:r>
            <a:endParaRPr lang="nl-BE" sz="2000" dirty="0" smtClean="0">
              <a:latin typeface="Cambria" pitchFamily="18" charset="0"/>
            </a:endParaRPr>
          </a:p>
          <a:p>
            <a:pPr marL="344487" lvl="1" indent="0">
              <a:lnSpc>
                <a:spcPct val="90000"/>
              </a:lnSpc>
              <a:buClr>
                <a:schemeClr val="bg2"/>
              </a:buClr>
              <a:buNone/>
            </a:pPr>
            <a:endParaRPr lang="nl-BE" sz="2000" dirty="0">
              <a:latin typeface="Cambria" pitchFamily="18" charset="0"/>
            </a:endParaRPr>
          </a:p>
          <a:p>
            <a:pPr lvl="1">
              <a:lnSpc>
                <a:spcPct val="90000"/>
              </a:lnSpc>
              <a:buClr>
                <a:schemeClr val="bg2"/>
              </a:buClr>
              <a:buFont typeface="Wingdings" pitchFamily="2" charset="2"/>
              <a:buChar char="ü"/>
            </a:pPr>
            <a:r>
              <a:rPr lang="nl-BE" sz="2000" dirty="0" err="1" smtClean="0">
                <a:latin typeface="Cambria" pitchFamily="18" charset="0"/>
              </a:rPr>
              <a:t>Vous</a:t>
            </a:r>
            <a:r>
              <a:rPr lang="nl-BE" sz="2000" dirty="0" smtClean="0">
                <a:latin typeface="Cambria" pitchFamily="18" charset="0"/>
              </a:rPr>
              <a:t> </a:t>
            </a:r>
            <a:r>
              <a:rPr lang="nl-BE" sz="2000" dirty="0" err="1" smtClean="0">
                <a:latin typeface="Cambria" pitchFamily="18" charset="0"/>
              </a:rPr>
              <a:t>travaillez</a:t>
            </a:r>
            <a:r>
              <a:rPr lang="nl-BE" sz="2000" dirty="0" smtClean="0">
                <a:latin typeface="Cambria" pitchFamily="18" charset="0"/>
              </a:rPr>
              <a:t> </a:t>
            </a:r>
            <a:r>
              <a:rPr lang="nl-BE" sz="2000" dirty="0">
                <a:latin typeface="Cambria" pitchFamily="18" charset="0"/>
              </a:rPr>
              <a:t>à deux</a:t>
            </a:r>
            <a:r>
              <a:rPr lang="nl-BE" sz="2000" dirty="0" smtClean="0">
                <a:latin typeface="Cambria" pitchFamily="18" charset="0"/>
              </a:rPr>
              <a:t>.</a:t>
            </a:r>
          </a:p>
          <a:p>
            <a:pPr marL="344487" lvl="1" indent="0">
              <a:lnSpc>
                <a:spcPct val="90000"/>
              </a:lnSpc>
              <a:buClr>
                <a:schemeClr val="bg2"/>
              </a:buClr>
              <a:buNone/>
            </a:pPr>
            <a:endParaRPr lang="nl-BE" sz="2000" dirty="0">
              <a:latin typeface="Cambria" pitchFamily="18" charset="0"/>
            </a:endParaRPr>
          </a:p>
          <a:p>
            <a:pPr lvl="1">
              <a:lnSpc>
                <a:spcPct val="90000"/>
              </a:lnSpc>
              <a:buClr>
                <a:schemeClr val="bg2"/>
              </a:buClr>
              <a:buFont typeface="Wingdings" pitchFamily="2" charset="2"/>
              <a:buChar char="ü"/>
            </a:pPr>
            <a:r>
              <a:rPr lang="nl-BE" sz="2000" dirty="0">
                <a:latin typeface="Cambria" pitchFamily="18" charset="0"/>
              </a:rPr>
              <a:t>Date </a:t>
            </a:r>
            <a:r>
              <a:rPr lang="nl-BE" sz="2000" dirty="0" err="1">
                <a:latin typeface="Cambria" pitchFamily="18" charset="0"/>
              </a:rPr>
              <a:t>limite</a:t>
            </a:r>
            <a:r>
              <a:rPr lang="nl-BE" sz="2000" dirty="0">
                <a:latin typeface="Cambria" pitchFamily="18" charset="0"/>
              </a:rPr>
              <a:t>: …</a:t>
            </a:r>
            <a:endParaRPr lang="nl-NL" sz="2000" dirty="0">
              <a:latin typeface="Cambr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728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728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728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7283">
                                            <p:txEl>
                                              <p:pRg st="5" end="5"/>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7283">
                                            <p:txEl>
                                              <p:pRg st="7" end="7"/>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728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nl-BE" dirty="0" smtClean="0"/>
              <a:t>3. Comment </a:t>
            </a:r>
            <a:r>
              <a:rPr lang="nl-BE" dirty="0"/>
              <a:t>s’y prendre?</a:t>
            </a:r>
            <a:endParaRPr lang="nl-NL" dirty="0"/>
          </a:p>
        </p:txBody>
      </p:sp>
      <p:sp>
        <p:nvSpPr>
          <p:cNvPr id="100355" name="Rectangle 3"/>
          <p:cNvSpPr>
            <a:spLocks noGrp="1" noChangeArrowheads="1"/>
          </p:cNvSpPr>
          <p:nvPr>
            <p:ph type="body" idx="1"/>
          </p:nvPr>
        </p:nvSpPr>
        <p:spPr/>
        <p:txBody>
          <a:bodyPr/>
          <a:lstStyle/>
          <a:p>
            <a:r>
              <a:rPr lang="nl-BE" sz="2000" dirty="0" err="1">
                <a:latin typeface="Cambria" pitchFamily="18" charset="0"/>
              </a:rPr>
              <a:t>Trouvez</a:t>
            </a:r>
            <a:r>
              <a:rPr lang="nl-BE" sz="2000" dirty="0">
                <a:latin typeface="Cambria" pitchFamily="18" charset="0"/>
              </a:rPr>
              <a:t> </a:t>
            </a:r>
            <a:r>
              <a:rPr lang="nl-BE" sz="2000" dirty="0" err="1">
                <a:latin typeface="Cambria" pitchFamily="18" charset="0"/>
              </a:rPr>
              <a:t>le</a:t>
            </a:r>
            <a:r>
              <a:rPr lang="nl-BE" sz="2000" dirty="0">
                <a:latin typeface="Cambria" pitchFamily="18" charset="0"/>
              </a:rPr>
              <a:t> </a:t>
            </a:r>
            <a:r>
              <a:rPr lang="nl-BE" sz="2000" dirty="0" err="1">
                <a:latin typeface="Cambria" pitchFamily="18" charset="0"/>
              </a:rPr>
              <a:t>moyen</a:t>
            </a:r>
            <a:r>
              <a:rPr lang="nl-BE" sz="2000" dirty="0">
                <a:latin typeface="Cambria" pitchFamily="18" charset="0"/>
              </a:rPr>
              <a:t> de transport </a:t>
            </a:r>
            <a:r>
              <a:rPr lang="nl-BE" sz="2000" dirty="0" err="1">
                <a:latin typeface="Cambria" pitchFamily="18" charset="0"/>
              </a:rPr>
              <a:t>le</a:t>
            </a:r>
            <a:r>
              <a:rPr lang="nl-BE" sz="2000" dirty="0">
                <a:latin typeface="Cambria" pitchFamily="18" charset="0"/>
              </a:rPr>
              <a:t> plus </a:t>
            </a:r>
            <a:r>
              <a:rPr lang="nl-BE" sz="2000" dirty="0" err="1">
                <a:latin typeface="Cambria" pitchFamily="18" charset="0"/>
              </a:rPr>
              <a:t>adéquat</a:t>
            </a:r>
            <a:r>
              <a:rPr lang="nl-BE" sz="2000" dirty="0">
                <a:latin typeface="Cambria" pitchFamily="18" charset="0"/>
              </a:rPr>
              <a:t> pour aller à Grenoble.  </a:t>
            </a:r>
            <a:r>
              <a:rPr lang="nl-BE" sz="2000" dirty="0" err="1">
                <a:latin typeface="Cambria" pitchFamily="18" charset="0"/>
              </a:rPr>
              <a:t>Tenez</a:t>
            </a:r>
            <a:r>
              <a:rPr lang="nl-BE" sz="2000" dirty="0">
                <a:latin typeface="Cambria" pitchFamily="18" charset="0"/>
              </a:rPr>
              <a:t> </a:t>
            </a:r>
            <a:r>
              <a:rPr lang="nl-BE" sz="2000" dirty="0" err="1">
                <a:latin typeface="Cambria" pitchFamily="18" charset="0"/>
              </a:rPr>
              <a:t>compte</a:t>
            </a:r>
            <a:r>
              <a:rPr lang="nl-BE" sz="2000" dirty="0">
                <a:latin typeface="Cambria" pitchFamily="18" charset="0"/>
              </a:rPr>
              <a:t> de la </a:t>
            </a:r>
            <a:r>
              <a:rPr lang="nl-BE" sz="2000" dirty="0" err="1">
                <a:latin typeface="Cambria" pitchFamily="18" charset="0"/>
              </a:rPr>
              <a:t>durée</a:t>
            </a:r>
            <a:r>
              <a:rPr lang="nl-BE" sz="2000" dirty="0">
                <a:latin typeface="Cambria" pitchFamily="18" charset="0"/>
              </a:rPr>
              <a:t>, du </a:t>
            </a:r>
            <a:r>
              <a:rPr lang="nl-BE" sz="2000" dirty="0" err="1">
                <a:latin typeface="Cambria" pitchFamily="18" charset="0"/>
              </a:rPr>
              <a:t>confort</a:t>
            </a:r>
            <a:r>
              <a:rPr lang="nl-BE" sz="2000" dirty="0">
                <a:latin typeface="Cambria" pitchFamily="18" charset="0"/>
              </a:rPr>
              <a:t> de </a:t>
            </a:r>
            <a:r>
              <a:rPr lang="nl-BE" sz="2000" dirty="0" err="1">
                <a:latin typeface="Cambria" pitchFamily="18" charset="0"/>
              </a:rPr>
              <a:t>voyage</a:t>
            </a:r>
            <a:r>
              <a:rPr lang="nl-BE" sz="2000" dirty="0">
                <a:latin typeface="Cambria" pitchFamily="18" charset="0"/>
              </a:rPr>
              <a:t> et du prix.  </a:t>
            </a:r>
            <a:r>
              <a:rPr lang="nl-BE" sz="2000" dirty="0" err="1">
                <a:latin typeface="Cambria" pitchFamily="18" charset="0"/>
              </a:rPr>
              <a:t>Comparez</a:t>
            </a:r>
            <a:r>
              <a:rPr lang="nl-BE" sz="2000" dirty="0">
                <a:latin typeface="Cambria" pitchFamily="18" charset="0"/>
              </a:rPr>
              <a:t> les </a:t>
            </a:r>
            <a:r>
              <a:rPr lang="nl-BE" sz="2000" dirty="0" err="1">
                <a:latin typeface="Cambria" pitchFamily="18" charset="0"/>
              </a:rPr>
              <a:t>possibilités</a:t>
            </a:r>
            <a:r>
              <a:rPr lang="nl-BE" sz="2000" dirty="0">
                <a:latin typeface="Cambria" pitchFamily="18" charset="0"/>
              </a:rPr>
              <a:t> pour aller à Grenoble en train, </a:t>
            </a:r>
            <a:r>
              <a:rPr lang="nl-BE" sz="2000" dirty="0" smtClean="0">
                <a:latin typeface="Cambria" pitchFamily="18" charset="0"/>
              </a:rPr>
              <a:t>en </a:t>
            </a:r>
            <a:r>
              <a:rPr lang="nl-BE" sz="2000" dirty="0" err="1" smtClean="0">
                <a:latin typeface="Cambria" pitchFamily="18" charset="0"/>
              </a:rPr>
              <a:t>avion</a:t>
            </a:r>
            <a:r>
              <a:rPr lang="nl-BE" sz="2000" dirty="0" smtClean="0">
                <a:latin typeface="Cambria" pitchFamily="18" charset="0"/>
              </a:rPr>
              <a:t> </a:t>
            </a:r>
            <a:r>
              <a:rPr lang="nl-BE" sz="2000" dirty="0">
                <a:latin typeface="Cambria" pitchFamily="18" charset="0"/>
              </a:rPr>
              <a:t>et en </a:t>
            </a:r>
            <a:r>
              <a:rPr lang="nl-BE" sz="2000" dirty="0" err="1">
                <a:latin typeface="Cambria" pitchFamily="18" charset="0"/>
              </a:rPr>
              <a:t>voiture</a:t>
            </a:r>
            <a:r>
              <a:rPr lang="nl-BE" sz="2000" dirty="0">
                <a:latin typeface="Cambria" pitchFamily="18" charset="0"/>
              </a:rPr>
              <a:t>.</a:t>
            </a:r>
          </a:p>
          <a:p>
            <a:pPr lvl="1">
              <a:buClr>
                <a:schemeClr val="bg2"/>
              </a:buClr>
              <a:buFont typeface="Wingdings" pitchFamily="2" charset="2"/>
              <a:buChar char="ü"/>
            </a:pPr>
            <a:endParaRPr lang="nl-BE" sz="2000" dirty="0">
              <a:latin typeface="Cambria" pitchFamily="18" charset="0"/>
            </a:endParaRPr>
          </a:p>
          <a:p>
            <a:pPr lvl="1">
              <a:buClr>
                <a:schemeClr val="bg2"/>
              </a:buClr>
              <a:buFont typeface="Wingdings" pitchFamily="2" charset="2"/>
              <a:buChar char="ü"/>
            </a:pPr>
            <a:r>
              <a:rPr lang="nl-BE" sz="2000" dirty="0">
                <a:latin typeface="Cambria" pitchFamily="18" charset="0"/>
              </a:rPr>
              <a:t>en train : </a:t>
            </a:r>
            <a:r>
              <a:rPr lang="nl-BE" sz="2000" dirty="0">
                <a:latin typeface="Cambria" pitchFamily="18" charset="0"/>
                <a:hlinkClick r:id="rId2"/>
              </a:rPr>
              <a:t>http://www.voyages-sncf.com/billet-train?rfrr=Homepage_header_Acheter%20un%20billet</a:t>
            </a:r>
            <a:endParaRPr lang="nl-BE" sz="2000" dirty="0">
              <a:latin typeface="Cambria" pitchFamily="18" charset="0"/>
            </a:endParaRPr>
          </a:p>
          <a:p>
            <a:pPr lvl="1">
              <a:buClr>
                <a:schemeClr val="bg2"/>
              </a:buClr>
              <a:buFont typeface="Wingdings" pitchFamily="2" charset="2"/>
              <a:buChar char="ü"/>
            </a:pPr>
            <a:r>
              <a:rPr lang="nl-BE" sz="2000" dirty="0">
                <a:latin typeface="Cambria" pitchFamily="18" charset="0"/>
              </a:rPr>
              <a:t>en </a:t>
            </a:r>
            <a:r>
              <a:rPr lang="nl-BE" sz="2000" dirty="0" err="1">
                <a:latin typeface="Cambria" pitchFamily="18" charset="0"/>
              </a:rPr>
              <a:t>voiture</a:t>
            </a:r>
            <a:r>
              <a:rPr lang="nl-BE" sz="2000" dirty="0">
                <a:latin typeface="Cambria" pitchFamily="18" charset="0"/>
              </a:rPr>
              <a:t>: </a:t>
            </a:r>
            <a:r>
              <a:rPr lang="nl-BE" sz="2000" dirty="0">
                <a:latin typeface="Cambria" pitchFamily="18" charset="0"/>
                <a:hlinkClick r:id="rId3"/>
              </a:rPr>
              <a:t>http://fr.mappy.com/itinerary_homepage</a:t>
            </a:r>
            <a:endParaRPr lang="nl-BE" sz="2000" dirty="0">
              <a:latin typeface="Cambria" pitchFamily="18" charset="0"/>
            </a:endParaRPr>
          </a:p>
          <a:p>
            <a:pPr lvl="1">
              <a:buClr>
                <a:schemeClr val="bg2"/>
              </a:buClr>
              <a:buFont typeface="Wingdings" pitchFamily="2" charset="2"/>
              <a:buChar char="ü"/>
            </a:pPr>
            <a:r>
              <a:rPr lang="nl-BE" sz="2000" dirty="0">
                <a:latin typeface="Cambria" pitchFamily="18" charset="0"/>
              </a:rPr>
              <a:t>e</a:t>
            </a:r>
            <a:r>
              <a:rPr lang="nl-BE" sz="2000" dirty="0" smtClean="0">
                <a:latin typeface="Cambria" pitchFamily="18" charset="0"/>
              </a:rPr>
              <a:t>n </a:t>
            </a:r>
            <a:r>
              <a:rPr lang="nl-BE" sz="2000" dirty="0" err="1" smtClean="0">
                <a:latin typeface="Cambria" pitchFamily="18" charset="0"/>
              </a:rPr>
              <a:t>avion</a:t>
            </a:r>
            <a:r>
              <a:rPr lang="nl-BE" sz="2000" dirty="0">
                <a:latin typeface="Cambria" pitchFamily="18" charset="0"/>
              </a:rPr>
              <a:t>: </a:t>
            </a:r>
            <a:r>
              <a:rPr lang="nl-BE" sz="2000" dirty="0">
                <a:latin typeface="Cambria" pitchFamily="18" charset="0"/>
                <a:hlinkClick r:id="rId4"/>
              </a:rPr>
              <a:t>http://www.bourse-des-vols.com/pas-cher/france/vol-grenoble.php</a:t>
            </a:r>
            <a:endParaRPr lang="nl-BE" sz="2000" dirty="0">
              <a:latin typeface="Cambria" pitchFamily="18" charset="0"/>
            </a:endParaRPr>
          </a:p>
          <a:p>
            <a:pPr lvl="1">
              <a:buClr>
                <a:schemeClr val="bg2"/>
              </a:buClr>
              <a:buFont typeface="Wingdings" pitchFamily="2" charset="2"/>
              <a:buNone/>
            </a:pPr>
            <a:endParaRPr lang="nl-BE" sz="2000" dirty="0">
              <a:latin typeface="Cambria" pitchFamily="18" charset="0"/>
            </a:endParaRPr>
          </a:p>
          <a:p>
            <a:pPr>
              <a:buFont typeface="Wingdings" pitchFamily="2" charset="2"/>
              <a:buNone/>
            </a:pPr>
            <a:r>
              <a:rPr lang="nl-BE" sz="2400" dirty="0">
                <a:latin typeface="Cambria" pitchFamily="18" charset="0"/>
              </a:rPr>
              <a:t>	</a:t>
            </a:r>
            <a:endParaRPr lang="nl-NL" sz="2400" dirty="0">
              <a:latin typeface="Cambria"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nl-BE" dirty="0" smtClean="0"/>
              <a:t>3.Comment </a:t>
            </a:r>
            <a:r>
              <a:rPr lang="nl-BE" dirty="0"/>
              <a:t>s’y prendre?</a:t>
            </a:r>
            <a:endParaRPr lang="nl-NL" dirty="0"/>
          </a:p>
        </p:txBody>
      </p:sp>
      <p:sp>
        <p:nvSpPr>
          <p:cNvPr id="98307" name="Rectangle 3"/>
          <p:cNvSpPr>
            <a:spLocks noGrp="1" noChangeArrowheads="1"/>
          </p:cNvSpPr>
          <p:nvPr>
            <p:ph type="body" idx="1"/>
          </p:nvPr>
        </p:nvSpPr>
        <p:spPr>
          <a:xfrm>
            <a:off x="457200" y="1600200"/>
            <a:ext cx="8686800" cy="4530725"/>
          </a:xfrm>
        </p:spPr>
        <p:txBody>
          <a:bodyPr/>
          <a:lstStyle/>
          <a:p>
            <a:r>
              <a:rPr lang="nl-BE" sz="2000" dirty="0">
                <a:latin typeface="Cambria" pitchFamily="18" charset="0"/>
              </a:rPr>
              <a:t>Déterminez la filière de votre client/étudiant.  </a:t>
            </a:r>
            <a:r>
              <a:rPr lang="nl-BE" sz="2000" dirty="0" smtClean="0">
                <a:latin typeface="Cambria" pitchFamily="18" charset="0"/>
              </a:rPr>
              <a:t>Présentez-</a:t>
            </a:r>
            <a:r>
              <a:rPr lang="nl-BE" sz="2000" dirty="0">
                <a:latin typeface="Cambria" pitchFamily="18" charset="0"/>
              </a:rPr>
              <a:t>lui alors brièvement le campus où il/elle va suivre des cours. </a:t>
            </a:r>
          </a:p>
          <a:p>
            <a:pPr>
              <a:buFont typeface="Wingdings" pitchFamily="2" charset="2"/>
              <a:buNone/>
            </a:pPr>
            <a:r>
              <a:rPr lang="nl-NL" sz="2000" dirty="0">
                <a:solidFill>
                  <a:schemeClr val="accent1"/>
                </a:solidFill>
                <a:latin typeface="Cambria" pitchFamily="18" charset="0"/>
              </a:rPr>
              <a:t>	</a:t>
            </a:r>
            <a:r>
              <a:rPr lang="nl-NL" sz="2000" dirty="0">
                <a:solidFill>
                  <a:schemeClr val="accent1"/>
                </a:solidFill>
                <a:latin typeface="Cambria" pitchFamily="18" charset="0"/>
                <a:hlinkClick r:id="rId2"/>
              </a:rPr>
              <a:t>http://www.u-grenoble3.fr/</a:t>
            </a:r>
            <a:endParaRPr lang="nl-NL" sz="2000" dirty="0">
              <a:solidFill>
                <a:schemeClr val="accent1"/>
              </a:solidFill>
              <a:latin typeface="Cambria" pitchFamily="18" charset="0"/>
            </a:endParaRPr>
          </a:p>
          <a:p>
            <a:pPr>
              <a:buFont typeface="Wingdings" pitchFamily="2" charset="2"/>
              <a:buNone/>
            </a:pPr>
            <a:r>
              <a:rPr lang="nl-BE" sz="2000" dirty="0">
                <a:solidFill>
                  <a:schemeClr val="accent1"/>
                </a:solidFill>
                <a:latin typeface="Cambria" pitchFamily="18" charset="0"/>
              </a:rPr>
              <a:t>	</a:t>
            </a:r>
            <a:r>
              <a:rPr lang="nl-BE" sz="2000" dirty="0">
                <a:latin typeface="Cambria" pitchFamily="18" charset="0"/>
                <a:hlinkClick r:id="rId3"/>
              </a:rPr>
              <a:t>http://www.ujf-grenoble.fr</a:t>
            </a:r>
            <a:r>
              <a:rPr lang="nl-BE" sz="2000" dirty="0" smtClean="0">
                <a:latin typeface="Cambria" pitchFamily="18" charset="0"/>
                <a:hlinkClick r:id="rId3"/>
              </a:rPr>
              <a:t>/</a:t>
            </a:r>
            <a:r>
              <a:rPr lang="nl-BE" sz="2000" dirty="0" smtClean="0">
                <a:latin typeface="Cambria" pitchFamily="18" charset="0"/>
              </a:rPr>
              <a:t> </a:t>
            </a:r>
          </a:p>
          <a:p>
            <a:pPr>
              <a:buFont typeface="Wingdings" pitchFamily="2" charset="2"/>
              <a:buNone/>
            </a:pPr>
            <a:r>
              <a:rPr lang="nl-BE" sz="2000" dirty="0" smtClean="0">
                <a:solidFill>
                  <a:schemeClr val="accent1"/>
                </a:solidFill>
                <a:latin typeface="Cambria" pitchFamily="18" charset="0"/>
              </a:rPr>
              <a:t>	</a:t>
            </a:r>
          </a:p>
          <a:p>
            <a:r>
              <a:rPr lang="nl-BE" sz="2000" dirty="0" smtClean="0">
                <a:latin typeface="Cambria" pitchFamily="18" charset="0"/>
              </a:rPr>
              <a:t>Cherchez la meilleure façon de loger à Grenoble.  Un hôtel, une chambre d’étudiant,…  </a:t>
            </a:r>
            <a:endParaRPr lang="nl-NL" sz="2000" dirty="0" smtClean="0">
              <a:latin typeface="Cambria" pitchFamily="18" charset="0"/>
            </a:endParaRPr>
          </a:p>
          <a:p>
            <a:pPr>
              <a:buFont typeface="Wingdings" pitchFamily="2" charset="2"/>
              <a:buNone/>
            </a:pPr>
            <a:r>
              <a:rPr lang="nl-BE" sz="2000" dirty="0" smtClean="0">
                <a:latin typeface="Cambria" pitchFamily="18" charset="0"/>
              </a:rPr>
              <a:t>	</a:t>
            </a:r>
            <a:r>
              <a:rPr lang="nl-NL" sz="2000" dirty="0">
                <a:latin typeface="Cambria" pitchFamily="18" charset="0"/>
                <a:hlinkClick r:id="rId4"/>
              </a:rPr>
              <a:t>http://www.u-grenoble3.fr/version-francaise/vie-etudiante/vie-pratique/</a:t>
            </a:r>
            <a:endParaRPr lang="nl-NL" sz="2000" dirty="0">
              <a:latin typeface="Cambria" pitchFamily="18" charset="0"/>
            </a:endParaRPr>
          </a:p>
          <a:p>
            <a:pPr>
              <a:buFont typeface="Wingdings" pitchFamily="2" charset="2"/>
              <a:buNone/>
            </a:pPr>
            <a:r>
              <a:rPr lang="nl-BE" sz="2000" dirty="0">
                <a:latin typeface="Cambria" pitchFamily="18" charset="0"/>
              </a:rPr>
              <a:t>	</a:t>
            </a:r>
            <a:r>
              <a:rPr lang="nl-BE" sz="2000" dirty="0">
                <a:latin typeface="Cambria" pitchFamily="18" charset="0"/>
                <a:hlinkClick r:id="rId5"/>
              </a:rPr>
              <a:t>http://www.grenoble-tourisme.com/5-hotel-</a:t>
            </a:r>
            <a:r>
              <a:rPr lang="nl-BE" sz="2000" dirty="0" smtClean="0">
                <a:latin typeface="Cambria" pitchFamily="18" charset="0"/>
                <a:hlinkClick r:id="rId5"/>
              </a:rPr>
              <a:t>grenoble.htm</a:t>
            </a:r>
            <a:r>
              <a:rPr lang="nl-NL" sz="2000" dirty="0" smtClean="0">
                <a:latin typeface="Cambria" pitchFamily="18" charset="0"/>
              </a:rPr>
              <a:t>	</a:t>
            </a:r>
            <a:r>
              <a:rPr lang="nl-NL" sz="2000" dirty="0" smtClean="0">
                <a:latin typeface="Cambria" pitchFamily="18" charset="0"/>
                <a:hlinkClick r:id="rId6"/>
              </a:rPr>
              <a:t>http://etu.grenoble-univ.fr/jsp/fiche_article.jsp?CODE=1271420221462&amp;LANGUE=0&amp;RH=1264602766688</a:t>
            </a:r>
            <a:r>
              <a:rPr lang="nl-NL" sz="2000" dirty="0" smtClean="0">
                <a:latin typeface="Cambria" pitchFamily="18" charset="0"/>
              </a:rPr>
              <a:t> </a:t>
            </a:r>
            <a:endParaRPr lang="nl-NL" sz="2000" dirty="0">
              <a:latin typeface="Cambria"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Rand">
  <a:themeElements>
    <a:clrScheme name="Rand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fontScheme name="Rand">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and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Rand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Rand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Rand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Rand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Rand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Rand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Rand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Rand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Edge</Template>
  <TotalTime>623</TotalTime>
  <Words>631</Words>
  <Application>Microsoft Office PowerPoint</Application>
  <PresentationFormat>On-screen Show (4:3)</PresentationFormat>
  <Paragraphs>91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Rand</vt:lpstr>
      <vt:lpstr>PowerPoint Presentation</vt:lpstr>
      <vt:lpstr>Objectifs</vt:lpstr>
      <vt:lpstr>1. Introduction à Grenoble</vt:lpstr>
      <vt:lpstr>1. Introduction à Grenoble</vt:lpstr>
      <vt:lpstr>1. Introduction à Grenoble</vt:lpstr>
      <vt:lpstr>2. Votre tâche </vt:lpstr>
      <vt:lpstr>2. A vous!</vt:lpstr>
      <vt:lpstr>3. Comment s’y prendre?</vt:lpstr>
      <vt:lpstr>3.Comment s’y prendre?</vt:lpstr>
      <vt:lpstr>3.Comment s’y prendre?</vt:lpstr>
      <vt:lpstr>3. Comment s’y prendre?</vt:lpstr>
      <vt:lpstr>4. Evaluation</vt:lpstr>
      <vt:lpstr>5. Conclusion </vt:lpstr>
    </vt:vector>
  </TitlesOfParts>
  <Company>Digipolis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Willy Claeys</dc:creator>
  <cp:lastModifiedBy>Vandermeulen Nina</cp:lastModifiedBy>
  <cp:revision>29</cp:revision>
  <dcterms:created xsi:type="dcterms:W3CDTF">2013-01-28T12:32:03Z</dcterms:created>
  <dcterms:modified xsi:type="dcterms:W3CDTF">2014-12-19T14:21:01Z</dcterms:modified>
</cp:coreProperties>
</file>