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073313-D81B-4199-9CEE-D8477F3E83EF}" type="datetimeFigureOut">
              <a:rPr lang="nl-BE" smtClean="0"/>
              <a:pPr/>
              <a:t>2/06/2015</a:t>
            </a:fld>
            <a:endParaRPr lang="nl-BE"/>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390192-27A2-4989-A988-A2FCB7B7DF29}" type="slidenum">
              <a:rPr lang="nl-BE" smtClean="0"/>
              <a:pPr/>
              <a:t>‹nr.›</a:t>
            </a:fld>
            <a:endParaRPr lang="nl-BE"/>
          </a:p>
        </p:txBody>
      </p:sp>
    </p:spTree>
    <p:extLst>
      <p:ext uri="{BB962C8B-B14F-4D97-AF65-F5344CB8AC3E}">
        <p14:creationId xmlns:p14="http://schemas.microsoft.com/office/powerpoint/2010/main" val="3116497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dirty="0"/>
          </a:p>
        </p:txBody>
      </p:sp>
      <p:sp>
        <p:nvSpPr>
          <p:cNvPr id="4" name="Tijdelijke aanduiding voor dianummer 3"/>
          <p:cNvSpPr>
            <a:spLocks noGrp="1"/>
          </p:cNvSpPr>
          <p:nvPr>
            <p:ph type="sldNum" sz="quarter" idx="10"/>
          </p:nvPr>
        </p:nvSpPr>
        <p:spPr/>
        <p:txBody>
          <a:bodyPr/>
          <a:lstStyle/>
          <a:p>
            <a:fld id="{89390192-27A2-4989-A988-A2FCB7B7DF29}" type="slidenum">
              <a:rPr lang="nl-BE" smtClean="0"/>
              <a:pPr/>
              <a:t>3</a:t>
            </a:fld>
            <a:endParaRPr lang="nl-BE"/>
          </a:p>
        </p:txBody>
      </p:sp>
    </p:spTree>
    <p:extLst>
      <p:ext uri="{BB962C8B-B14F-4D97-AF65-F5344CB8AC3E}">
        <p14:creationId xmlns:p14="http://schemas.microsoft.com/office/powerpoint/2010/main" val="588219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2">
        <a:schemeClr val="bg2"/>
      </p:bgRef>
    </p:bg>
    <p:spTree>
      <p:nvGrpSpPr>
        <p:cNvPr id="1" name=""/>
        <p:cNvGrpSpPr/>
        <p:nvPr/>
      </p:nvGrpSpPr>
      <p:grpSpPr>
        <a:xfrm>
          <a:off x="0" y="0"/>
          <a:ext cx="0" cy="0"/>
          <a:chOff x="0" y="0"/>
          <a:chExt cx="0" cy="0"/>
        </a:xfrm>
      </p:grpSpPr>
      <p:sp>
        <p:nvSpPr>
          <p:cNvPr id="7" name="Vrije v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Vrije v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el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nl-NL" smtClean="0"/>
              <a:t>Klik om de stijl te bewerken</a:t>
            </a:r>
            <a:endParaRPr kumimoji="0" lang="en-US"/>
          </a:p>
        </p:txBody>
      </p:sp>
      <p:sp>
        <p:nvSpPr>
          <p:cNvPr id="17" name="Ondertitel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het opmaakprofiel van de modelondertitel te bewerken</a:t>
            </a:r>
            <a:endParaRPr kumimoji="0" lang="en-US"/>
          </a:p>
        </p:txBody>
      </p:sp>
      <p:sp>
        <p:nvSpPr>
          <p:cNvPr id="30" name="Tijdelijke aanduiding voor datum 29"/>
          <p:cNvSpPr>
            <a:spLocks noGrp="1"/>
          </p:cNvSpPr>
          <p:nvPr>
            <p:ph type="dt" sz="half" idx="10"/>
          </p:nvPr>
        </p:nvSpPr>
        <p:spPr/>
        <p:txBody>
          <a:bodyPr/>
          <a:lstStyle/>
          <a:p>
            <a:fld id="{0A9DD59A-2BD1-426A-8D64-AF9C140230B4}" type="datetimeFigureOut">
              <a:rPr lang="nl-BE" smtClean="0"/>
              <a:pPr/>
              <a:t>2/06/2015</a:t>
            </a:fld>
            <a:endParaRPr lang="nl-BE"/>
          </a:p>
        </p:txBody>
      </p:sp>
      <p:sp>
        <p:nvSpPr>
          <p:cNvPr id="19" name="Tijdelijke aanduiding voor voettekst 18"/>
          <p:cNvSpPr>
            <a:spLocks noGrp="1"/>
          </p:cNvSpPr>
          <p:nvPr>
            <p:ph type="ftr" sz="quarter" idx="11"/>
          </p:nvPr>
        </p:nvSpPr>
        <p:spPr/>
        <p:txBody>
          <a:bodyPr/>
          <a:lstStyle/>
          <a:p>
            <a:endParaRPr lang="nl-BE"/>
          </a:p>
        </p:txBody>
      </p:sp>
      <p:sp>
        <p:nvSpPr>
          <p:cNvPr id="27" name="Tijdelijke aanduiding voor dianummer 26"/>
          <p:cNvSpPr>
            <a:spLocks noGrp="1"/>
          </p:cNvSpPr>
          <p:nvPr>
            <p:ph type="sldNum" sz="quarter" idx="12"/>
          </p:nvPr>
        </p:nvSpPr>
        <p:spPr/>
        <p:txBody>
          <a:bodyPr/>
          <a:lstStyle/>
          <a:p>
            <a:fld id="{9223B18D-02F8-4F30-A4FF-F4754FB35C49}" type="slidenum">
              <a:rPr lang="nl-BE" smtClean="0"/>
              <a:pPr/>
              <a:t>‹nr.›</a:t>
            </a:fld>
            <a:endParaRPr lang="nl-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0A9DD59A-2BD1-426A-8D64-AF9C140230B4}" type="datetimeFigureOut">
              <a:rPr lang="nl-BE" smtClean="0"/>
              <a:pPr/>
              <a:t>2/06/2015</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9223B18D-02F8-4F30-A4FF-F4754FB35C49}" type="slidenum">
              <a:rPr lang="nl-BE" smtClean="0"/>
              <a:pPr/>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0A9DD59A-2BD1-426A-8D64-AF9C140230B4}" type="datetimeFigureOut">
              <a:rPr lang="nl-BE" smtClean="0"/>
              <a:pPr/>
              <a:t>2/06/2015</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9223B18D-02F8-4F30-A4FF-F4754FB35C49}" type="slidenum">
              <a:rPr lang="nl-BE" smtClean="0"/>
              <a:pPr/>
              <a:t>‹nr.›</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kumimoji="0" lang="nl-NL" smtClean="0"/>
              <a:t>Klik om de stijl te bewerken</a:t>
            </a:r>
            <a:endParaRPr kumimoji="0" lang="en-US"/>
          </a:p>
        </p:txBody>
      </p:sp>
      <p:sp>
        <p:nvSpPr>
          <p:cNvPr id="3" name="Tijdelijke aanduiding voor inhoud 2"/>
          <p:cNvSpPr>
            <a:spLocks noGrp="1"/>
          </p:cNvSpPr>
          <p:nvPr>
            <p:ph idx="1"/>
          </p:nvPr>
        </p:nvSpPr>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0A9DD59A-2BD1-426A-8D64-AF9C140230B4}" type="datetimeFigureOut">
              <a:rPr lang="nl-BE" smtClean="0"/>
              <a:pPr/>
              <a:t>2/06/2015</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9223B18D-02F8-4F30-A4FF-F4754FB35C49}" type="slidenum">
              <a:rPr lang="nl-BE" smtClean="0"/>
              <a:pPr/>
              <a:t>‹nr.›</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2">
        <a:schemeClr val="bg2"/>
      </p:bgRef>
    </p:bg>
    <p:spTree>
      <p:nvGrpSpPr>
        <p:cNvPr id="1" name=""/>
        <p:cNvGrpSpPr/>
        <p:nvPr/>
      </p:nvGrpSpPr>
      <p:grpSpPr>
        <a:xfrm>
          <a:off x="0" y="0"/>
          <a:ext cx="0" cy="0"/>
          <a:chOff x="0" y="0"/>
          <a:chExt cx="0" cy="0"/>
        </a:xfrm>
      </p:grpSpPr>
      <p:sp>
        <p:nvSpPr>
          <p:cNvPr id="7" name="Vrije v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Vrije v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el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p>
            <a:fld id="{0A9DD59A-2BD1-426A-8D64-AF9C140230B4}" type="datetimeFigureOut">
              <a:rPr lang="nl-BE" smtClean="0"/>
              <a:pPr/>
              <a:t>2/06/2015</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9223B18D-02F8-4F30-A4FF-F4754FB35C49}" type="slidenum">
              <a:rPr lang="nl-BE" smtClean="0"/>
              <a:pPr/>
              <a:t>‹nr.›</a:t>
            </a:fld>
            <a:endParaRPr lang="nl-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7467600" cy="1143000"/>
          </a:xfrm>
        </p:spPr>
        <p:txBody>
          <a:bodyPr/>
          <a:lstStyle/>
          <a:p>
            <a:r>
              <a:rPr kumimoji="0" lang="nl-NL" smtClean="0"/>
              <a:t>Klik om de stijl te bewerken</a:t>
            </a:r>
            <a:endParaRPr kumimoji="0" lang="en-US"/>
          </a:p>
        </p:txBody>
      </p:sp>
      <p:sp>
        <p:nvSpPr>
          <p:cNvPr id="3" name="Tijdelijke aanduiding voor inhoud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p>
            <a:fld id="{0A9DD59A-2BD1-426A-8D64-AF9C140230B4}" type="datetimeFigureOut">
              <a:rPr lang="nl-BE" smtClean="0"/>
              <a:pPr/>
              <a:t>2/06/2015</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9223B18D-02F8-4F30-A4FF-F4754FB35C49}" type="slidenum">
              <a:rPr lang="nl-BE" smtClean="0"/>
              <a:pPr/>
              <a:t>‹nr.›</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p>
            <a:fld id="{0A9DD59A-2BD1-426A-8D64-AF9C140230B4}" type="datetimeFigureOut">
              <a:rPr lang="nl-BE" smtClean="0"/>
              <a:pPr/>
              <a:t>2/06/2015</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9223B18D-02F8-4F30-A4FF-F4754FB35C49}" type="slidenum">
              <a:rPr lang="nl-BE" smtClean="0"/>
              <a:pPr/>
              <a:t>‹nr.›</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320"/>
            <a:ext cx="7470648" cy="1143000"/>
          </a:xfrm>
        </p:spPr>
        <p:txBody>
          <a:bodyPr anchor="ctr"/>
          <a:lstStyle>
            <a:lvl1pPr algn="l">
              <a:defRPr sz="4600"/>
            </a:lvl1pPr>
          </a:lstStyle>
          <a:p>
            <a:r>
              <a:rPr kumimoji="0" lang="nl-NL" smtClean="0"/>
              <a:t>Klik om de stijl te bewerken</a:t>
            </a:r>
            <a:endParaRPr kumimoji="0" lang="en-US"/>
          </a:p>
        </p:txBody>
      </p:sp>
      <p:sp>
        <p:nvSpPr>
          <p:cNvPr id="7" name="Tijdelijke aanduiding voor datum 6"/>
          <p:cNvSpPr>
            <a:spLocks noGrp="1"/>
          </p:cNvSpPr>
          <p:nvPr>
            <p:ph type="dt" sz="half" idx="10"/>
          </p:nvPr>
        </p:nvSpPr>
        <p:spPr/>
        <p:txBody>
          <a:bodyPr/>
          <a:lstStyle/>
          <a:p>
            <a:fld id="{0A9DD59A-2BD1-426A-8D64-AF9C140230B4}" type="datetimeFigureOut">
              <a:rPr lang="nl-BE" smtClean="0"/>
              <a:pPr/>
              <a:t>2/06/2015</a:t>
            </a:fld>
            <a:endParaRPr lang="nl-BE"/>
          </a:p>
        </p:txBody>
      </p:sp>
      <p:sp>
        <p:nvSpPr>
          <p:cNvPr id="8" name="Tijdelijke aanduiding voor dianummer 7"/>
          <p:cNvSpPr>
            <a:spLocks noGrp="1"/>
          </p:cNvSpPr>
          <p:nvPr>
            <p:ph type="sldNum" sz="quarter" idx="11"/>
          </p:nvPr>
        </p:nvSpPr>
        <p:spPr/>
        <p:txBody>
          <a:bodyPr/>
          <a:lstStyle/>
          <a:p>
            <a:fld id="{9223B18D-02F8-4F30-A4FF-F4754FB35C49}" type="slidenum">
              <a:rPr lang="nl-BE" smtClean="0"/>
              <a:pPr/>
              <a:t>‹nr.›</a:t>
            </a:fld>
            <a:endParaRPr lang="nl-BE"/>
          </a:p>
        </p:txBody>
      </p:sp>
      <p:sp>
        <p:nvSpPr>
          <p:cNvPr id="9" name="Tijdelijke aanduiding voor voettekst 8"/>
          <p:cNvSpPr>
            <a:spLocks noGrp="1"/>
          </p:cNvSpPr>
          <p:nvPr>
            <p:ph type="ftr" sz="quarter" idx="12"/>
          </p:nvPr>
        </p:nvSpPr>
        <p:spPr/>
        <p:txBody>
          <a:bodyPr/>
          <a:lstStyle/>
          <a:p>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A9DD59A-2BD1-426A-8D64-AF9C140230B4}" type="datetimeFigureOut">
              <a:rPr lang="nl-BE" smtClean="0"/>
              <a:pPr/>
              <a:t>2/06/2015</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9223B18D-02F8-4F30-A4FF-F4754FB35C49}" type="slidenum">
              <a:rPr lang="nl-BE" smtClean="0"/>
              <a:pPr/>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p>
            <a:fld id="{0A9DD59A-2BD1-426A-8D64-AF9C140230B4}" type="datetimeFigureOut">
              <a:rPr lang="nl-BE" smtClean="0"/>
              <a:pPr/>
              <a:t>2/06/2015</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a:xfrm>
            <a:off x="8156448" y="6422064"/>
            <a:ext cx="762000" cy="365125"/>
          </a:xfrm>
        </p:spPr>
        <p:txBody>
          <a:bodyPr/>
          <a:lstStyle/>
          <a:p>
            <a:fld id="{9223B18D-02F8-4F30-A4FF-F4754FB35C49}" type="slidenum">
              <a:rPr lang="nl-BE" smtClean="0"/>
              <a:pPr/>
              <a:t>‹nr.›</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nl-NL" smtClean="0"/>
              <a:t>Klik om de stijl te bewerken</a:t>
            </a:r>
            <a:endParaRPr kumimoji="0" lang="en-US"/>
          </a:p>
        </p:txBody>
      </p:sp>
      <p:sp>
        <p:nvSpPr>
          <p:cNvPr id="3" name="Tijdelijke aanduiding voor afbeelding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nl-NL" smtClean="0"/>
              <a:t>Klik op het pictogram als u een afbeelding wilt toevoegen</a:t>
            </a:r>
            <a:endParaRPr kumimoji="0" lang="en-US" dirty="0"/>
          </a:p>
        </p:txBody>
      </p:sp>
      <p:sp>
        <p:nvSpPr>
          <p:cNvPr id="4" name="Tijdelijke aanduiding voor tekst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nl-NL" smtClean="0"/>
              <a:t>Klik om de modelstijlen te bewerken</a:t>
            </a:r>
          </a:p>
        </p:txBody>
      </p:sp>
      <p:sp>
        <p:nvSpPr>
          <p:cNvPr id="5" name="Tijdelijke aanduiding voor datum 4"/>
          <p:cNvSpPr>
            <a:spLocks noGrp="1"/>
          </p:cNvSpPr>
          <p:nvPr>
            <p:ph type="dt" sz="half" idx="10"/>
          </p:nvPr>
        </p:nvSpPr>
        <p:spPr>
          <a:xfrm>
            <a:off x="457200" y="6422064"/>
            <a:ext cx="2133600" cy="365125"/>
          </a:xfrm>
        </p:spPr>
        <p:txBody>
          <a:bodyPr/>
          <a:lstStyle/>
          <a:p>
            <a:fld id="{0A9DD59A-2BD1-426A-8D64-AF9C140230B4}" type="datetimeFigureOut">
              <a:rPr lang="nl-BE" smtClean="0"/>
              <a:pPr/>
              <a:t>2/06/2015</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9223B18D-02F8-4F30-A4FF-F4754FB35C49}" type="slidenum">
              <a:rPr lang="nl-BE" smtClean="0"/>
              <a:pPr/>
              <a:t>‹nr.›</a:t>
            </a:fld>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Vrije v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Vrije v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jdelijke aanduiding voor titel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A9DD59A-2BD1-426A-8D64-AF9C140230B4}" type="datetimeFigureOut">
              <a:rPr lang="nl-BE" smtClean="0"/>
              <a:pPr/>
              <a:t>2/06/2015</a:t>
            </a:fld>
            <a:endParaRPr lang="nl-BE"/>
          </a:p>
        </p:txBody>
      </p:sp>
      <p:sp>
        <p:nvSpPr>
          <p:cNvPr id="22" name="Tijdelijke aanduiding voor voettekst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nl-BE"/>
          </a:p>
        </p:txBody>
      </p:sp>
      <p:sp>
        <p:nvSpPr>
          <p:cNvPr id="18" name="Tijdelijke aanduiding voor dianumm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223B18D-02F8-4F30-A4FF-F4754FB35C49}" type="slidenum">
              <a:rPr lang="nl-BE" smtClean="0"/>
              <a:pPr/>
              <a:t>‹nr.›</a:t>
            </a:fld>
            <a:endParaRPr lang="nl-BE"/>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nl-BE"/>
          </a:p>
        </p:txBody>
      </p:sp>
      <p:sp>
        <p:nvSpPr>
          <p:cNvPr id="3" name="Ondertitel 2"/>
          <p:cNvSpPr>
            <a:spLocks noGrp="1"/>
          </p:cNvSpPr>
          <p:nvPr>
            <p:ph type="subTitle" idx="1"/>
          </p:nvPr>
        </p:nvSpPr>
        <p:spPr/>
        <p:txBody>
          <a:bodyPr/>
          <a:lstStyle/>
          <a:p>
            <a:endParaRPr lang="nl-BE"/>
          </a:p>
        </p:txBody>
      </p:sp>
      <p:pic>
        <p:nvPicPr>
          <p:cNvPr id="4" name="Afbeelding 3" descr="6802241-marion-cotillard.jpg"/>
          <p:cNvPicPr>
            <a:picLocks noChangeAspect="1"/>
          </p:cNvPicPr>
          <p:nvPr/>
        </p:nvPicPr>
        <p:blipFill>
          <a:blip r:embed="rId2" cstate="print"/>
          <a:srcRect l="3932" r="12432" b="-364"/>
          <a:stretch>
            <a:fillRect/>
          </a:stretch>
        </p:blipFill>
        <p:spPr>
          <a:xfrm>
            <a:off x="0" y="0"/>
            <a:ext cx="9144000" cy="7173416"/>
          </a:xfrm>
          <a:prstGeom prst="rect">
            <a:avLst/>
          </a:prstGeom>
        </p:spPr>
      </p:pic>
      <p:sp>
        <p:nvSpPr>
          <p:cNvPr id="6" name="Rechthoek 5"/>
          <p:cNvSpPr/>
          <p:nvPr/>
        </p:nvSpPr>
        <p:spPr>
          <a:xfrm>
            <a:off x="4644008" y="4180344"/>
            <a:ext cx="4499992" cy="2677656"/>
          </a:xfrm>
          <a:prstGeom prst="rect">
            <a:avLst/>
          </a:prstGeom>
        </p:spPr>
        <p:txBody>
          <a:bodyPr wrap="square">
            <a:spAutoFit/>
          </a:bodyPr>
          <a:lstStyle/>
          <a:p>
            <a:pPr algn="just"/>
            <a:r>
              <a:rPr lang="fr-FR" sz="2800" b="1" dirty="0" smtClean="0">
                <a:effectLst>
                  <a:outerShdw blurRad="38100" dist="38100" dir="2700000" algn="tl">
                    <a:srgbClr val="000000">
                      <a:alpha val="43137"/>
                    </a:srgbClr>
                  </a:outerShdw>
                </a:effectLst>
                <a:latin typeface="Perpetua" pitchFamily="18" charset="0"/>
                <a:cs typeface="Aparajita" pitchFamily="34" charset="0"/>
              </a:rPr>
              <a:t>«  Je crois que ça ne me paraîtra jamais normal d’être reconnue dans la rue, ou que des gens que je ne connais pas se mettent à me parler. Mais je m’habitue ! »</a:t>
            </a:r>
            <a:endParaRPr lang="fr-FR" sz="2800" b="1" dirty="0">
              <a:effectLst>
                <a:outerShdw blurRad="38100" dist="38100" dir="2700000" algn="tl">
                  <a:srgbClr val="000000">
                    <a:alpha val="43137"/>
                  </a:srgbClr>
                </a:outerShdw>
              </a:effectLst>
              <a:latin typeface="Perpetua" pitchFamily="18" charset="0"/>
              <a:cs typeface="Aparajit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971600" y="-243408"/>
            <a:ext cx="7467600" cy="1143000"/>
          </a:xfrm>
        </p:spPr>
        <p:txBody>
          <a:bodyPr/>
          <a:lstStyle/>
          <a:p>
            <a:r>
              <a:rPr lang="nl-BE" dirty="0" smtClean="0"/>
              <a:t>	</a:t>
            </a:r>
            <a:r>
              <a:rPr lang="nl-BE" b="1" dirty="0" smtClean="0"/>
              <a:t>	</a:t>
            </a:r>
            <a:r>
              <a:rPr lang="nl-BE" sz="4800" b="1" dirty="0" err="1" smtClean="0">
                <a:solidFill>
                  <a:schemeClr val="accent1">
                    <a:lumMod val="75000"/>
                  </a:schemeClr>
                </a:solidFill>
                <a:latin typeface="Perpetua" pitchFamily="18" charset="0"/>
              </a:rPr>
              <a:t>Recources</a:t>
            </a:r>
            <a:endParaRPr lang="nl-BE" sz="4800" b="1" dirty="0">
              <a:solidFill>
                <a:schemeClr val="accent1">
                  <a:lumMod val="75000"/>
                </a:schemeClr>
              </a:solidFill>
              <a:latin typeface="Perpetua" pitchFamily="18" charset="0"/>
            </a:endParaRPr>
          </a:p>
        </p:txBody>
      </p:sp>
      <p:sp>
        <p:nvSpPr>
          <p:cNvPr id="3" name="Tijdelijke aanduiding voor inhoud 2"/>
          <p:cNvSpPr>
            <a:spLocks noGrp="1"/>
          </p:cNvSpPr>
          <p:nvPr>
            <p:ph idx="1"/>
          </p:nvPr>
        </p:nvSpPr>
        <p:spPr>
          <a:xfrm>
            <a:off x="251520" y="692696"/>
            <a:ext cx="8424936" cy="5904656"/>
          </a:xfrm>
          <a:solidFill>
            <a:schemeClr val="tx1">
              <a:lumMod val="95000"/>
            </a:schemeClr>
          </a:solidFill>
          <a:ln/>
        </p:spPr>
        <p:style>
          <a:lnRef idx="2">
            <a:schemeClr val="accent1"/>
          </a:lnRef>
          <a:fillRef idx="1">
            <a:schemeClr val="lt1"/>
          </a:fillRef>
          <a:effectRef idx="0">
            <a:schemeClr val="accent1"/>
          </a:effectRef>
          <a:fontRef idx="minor">
            <a:schemeClr val="dk1"/>
          </a:fontRef>
        </p:style>
        <p:txBody>
          <a:bodyPr>
            <a:noAutofit/>
          </a:bodyPr>
          <a:lstStyle/>
          <a:p>
            <a:pPr>
              <a:lnSpc>
                <a:spcPct val="170000"/>
              </a:lnSpc>
            </a:pPr>
            <a:r>
              <a:rPr lang="nl-BE" sz="1600" b="1" dirty="0" smtClean="0">
                <a:latin typeface="Perpetua" pitchFamily="18" charset="0"/>
              </a:rPr>
              <a:t>Sa </a:t>
            </a:r>
            <a:r>
              <a:rPr lang="nl-BE" sz="1600" b="1" dirty="0" err="1" smtClean="0">
                <a:latin typeface="Perpetua" pitchFamily="18" charset="0"/>
              </a:rPr>
              <a:t>vie</a:t>
            </a:r>
            <a:r>
              <a:rPr lang="nl-BE" sz="1600" b="1" dirty="0" smtClean="0">
                <a:latin typeface="Perpetua" pitchFamily="18" charset="0"/>
              </a:rPr>
              <a:t> </a:t>
            </a:r>
          </a:p>
          <a:p>
            <a:pPr lvl="1">
              <a:lnSpc>
                <a:spcPct val="170000"/>
              </a:lnSpc>
            </a:pPr>
            <a:r>
              <a:rPr lang="nl-BE" sz="1600" dirty="0" smtClean="0">
                <a:latin typeface="Perpetua" pitchFamily="18" charset="0"/>
              </a:rPr>
              <a:t>http://www.gala.fr/stars_et_gotha/marion_cotillard</a:t>
            </a:r>
          </a:p>
          <a:p>
            <a:pPr lvl="1">
              <a:lnSpc>
                <a:spcPct val="170000"/>
              </a:lnSpc>
            </a:pPr>
            <a:r>
              <a:rPr lang="nl-BE" sz="1600" dirty="0" smtClean="0">
                <a:latin typeface="Perpetua" pitchFamily="18" charset="0"/>
              </a:rPr>
              <a:t>http://www.voici.fr/bios-people/marion-cotillard#bio</a:t>
            </a:r>
          </a:p>
          <a:p>
            <a:pPr lvl="1">
              <a:lnSpc>
                <a:spcPct val="170000"/>
              </a:lnSpc>
            </a:pPr>
            <a:r>
              <a:rPr lang="nl-BE" sz="1600" dirty="0" smtClean="0">
                <a:latin typeface="Perpetua" pitchFamily="18" charset="0"/>
              </a:rPr>
              <a:t>http://www.grazia.fr/culture/persona-grazia/articles/10-choses-que-vous-ne-saviez-peut-etre-pas-sur-marion-cotillard-489333</a:t>
            </a:r>
          </a:p>
          <a:p>
            <a:pPr lvl="1">
              <a:lnSpc>
                <a:spcPct val="170000"/>
              </a:lnSpc>
            </a:pPr>
            <a:r>
              <a:rPr lang="nl-BE" sz="1600" dirty="0" smtClean="0">
                <a:latin typeface="Perpetua" pitchFamily="18" charset="0"/>
              </a:rPr>
              <a:t>http://www.elle.fr/People/La-vie-des-people/Interviews/Marion-Cotillard-sa-vraie-vie-2704727</a:t>
            </a:r>
          </a:p>
          <a:p>
            <a:pPr lvl="1">
              <a:lnSpc>
                <a:spcPct val="170000"/>
              </a:lnSpc>
            </a:pPr>
            <a:r>
              <a:rPr lang="nl-BE" sz="1600" dirty="0" smtClean="0">
                <a:latin typeface="Perpetua" pitchFamily="18" charset="0"/>
              </a:rPr>
              <a:t>http://www.elle.fr/Mode/Les-news-mode/Marion-Cotillard-futuriste-dans-la-nouvelle-campagne-de-Lady-Dior-2937464</a:t>
            </a:r>
          </a:p>
          <a:p>
            <a:pPr>
              <a:lnSpc>
                <a:spcPct val="170000"/>
              </a:lnSpc>
            </a:pPr>
            <a:r>
              <a:rPr lang="nl-BE" sz="1600" b="1" dirty="0" smtClean="0">
                <a:latin typeface="Perpetua" pitchFamily="18" charset="0"/>
              </a:rPr>
              <a:t>Sa carrière</a:t>
            </a:r>
          </a:p>
          <a:p>
            <a:pPr lvl="1">
              <a:lnSpc>
                <a:spcPct val="170000"/>
              </a:lnSpc>
            </a:pPr>
            <a:r>
              <a:rPr lang="nl-BE" sz="1600" dirty="0" smtClean="0">
                <a:latin typeface="Perpetua" pitchFamily="18" charset="0"/>
              </a:rPr>
              <a:t>http://www.wat.tv/video/carriere-americaine-marion-1m69n_2exyb_.html</a:t>
            </a:r>
          </a:p>
          <a:p>
            <a:pPr lvl="1">
              <a:lnSpc>
                <a:spcPct val="170000"/>
              </a:lnSpc>
            </a:pPr>
            <a:r>
              <a:rPr lang="nl-BE" sz="1600" dirty="0" smtClean="0">
                <a:latin typeface="Perpetua" pitchFamily="18" charset="0"/>
              </a:rPr>
              <a:t>http://www.references.be/carriere/evoluer/promotion/La-carriere-de-Marion-Cotillard-en-videos</a:t>
            </a:r>
          </a:p>
          <a:p>
            <a:pPr lvl="1">
              <a:lnSpc>
                <a:spcPct val="170000"/>
              </a:lnSpc>
            </a:pPr>
            <a:r>
              <a:rPr lang="nl-BE" sz="1600" dirty="0" smtClean="0">
                <a:latin typeface="Perpetua" pitchFamily="18" charset="0"/>
              </a:rPr>
              <a:t>http://www.cinefil.com/star/marion-cotillard/filmographie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252536" y="188640"/>
            <a:ext cx="7467600" cy="1143000"/>
          </a:xfrm>
        </p:spPr>
        <p:txBody>
          <a:bodyPr/>
          <a:lstStyle/>
          <a:p>
            <a:r>
              <a:rPr lang="nl-BE" dirty="0" smtClean="0">
                <a:solidFill>
                  <a:schemeClr val="accent1"/>
                </a:solidFill>
                <a:latin typeface="Perpetua" pitchFamily="18" charset="0"/>
              </a:rPr>
              <a:t>			</a:t>
            </a:r>
            <a:r>
              <a:rPr lang="nl-BE" sz="6000" b="1" dirty="0" err="1" smtClean="0">
                <a:solidFill>
                  <a:schemeClr val="accent1">
                    <a:lumMod val="75000"/>
                  </a:schemeClr>
                </a:solidFill>
                <a:latin typeface="Perpetua" pitchFamily="18" charset="0"/>
              </a:rPr>
              <a:t>Conclusion</a:t>
            </a:r>
            <a:r>
              <a:rPr lang="nl-BE" sz="6000" b="1" dirty="0" smtClean="0">
                <a:solidFill>
                  <a:schemeClr val="accent1">
                    <a:lumMod val="75000"/>
                  </a:schemeClr>
                </a:solidFill>
                <a:latin typeface="Perpetua" pitchFamily="18" charset="0"/>
              </a:rPr>
              <a:t> </a:t>
            </a:r>
            <a:endParaRPr lang="nl-BE" sz="6000" b="1" dirty="0">
              <a:solidFill>
                <a:schemeClr val="accent1">
                  <a:lumMod val="75000"/>
                </a:schemeClr>
              </a:solidFill>
              <a:latin typeface="Perpetua" pitchFamily="18" charset="0"/>
            </a:endParaRPr>
          </a:p>
        </p:txBody>
      </p:sp>
      <p:sp>
        <p:nvSpPr>
          <p:cNvPr id="3" name="Tijdelijke aanduiding voor inhoud 2"/>
          <p:cNvSpPr>
            <a:spLocks noGrp="1"/>
          </p:cNvSpPr>
          <p:nvPr>
            <p:ph idx="1"/>
          </p:nvPr>
        </p:nvSpPr>
        <p:spPr>
          <a:xfrm>
            <a:off x="467544" y="1124744"/>
            <a:ext cx="7467600" cy="4525963"/>
          </a:xfrm>
        </p:spPr>
        <p:txBody>
          <a:bodyPr>
            <a:normAutofit/>
          </a:bodyPr>
          <a:lstStyle/>
          <a:p>
            <a:pPr>
              <a:lnSpc>
                <a:spcPct val="170000"/>
              </a:lnSpc>
              <a:buNone/>
            </a:pPr>
            <a:r>
              <a:rPr lang="fr-BE" dirty="0" smtClean="0"/>
              <a:t> </a:t>
            </a:r>
            <a:endParaRPr lang="nl-BE" dirty="0" smtClean="0"/>
          </a:p>
          <a:p>
            <a:endParaRPr lang="nl-BE" dirty="0"/>
          </a:p>
        </p:txBody>
      </p:sp>
      <p:sp>
        <p:nvSpPr>
          <p:cNvPr id="2050" name="AutoShape 2" descr="data:image/jpeg;base64,/9j/4AAQSkZJRgABAQAAAQABAAD/2wCEAAkGBxQSEhQUEhQUFRQUFxgVFBQUFRQYFBcUFBQXFxcVFxQYHCggGBwlHBcUITEhJSkrLi4uFx8zODMsNygtLiwBCgoKDg0OGhAQGiwkICQsLCwsLCwsLC8sLCwsLCwsLCwsLCwsLCwsLCwsLCwsLCwsLCwsLCwsLCwsLCwsLCwsLP/AABEIAKsBJwMBIgACEQEDEQH/xAAcAAACAgMBAQAAAAAAAAAAAAAAAQIGBAUHAwj/xABJEAABAwIDBQUDCQQHBwUAAAABAAIDBBEFITEGEkFRYQcTInGBMkKRFCMzUmJykqGxU4KisjRDY5PBwtIVFhdEVFVzJJTR8PH/xAAZAQEBAQEBAQAAAAAAAAAAAAAAAQMCBAX/xAAyEQACAQIDBQYFBQEBAAAAAAAAAQIDERIhMQQTMkFRImFxkaHRFCNCgfBSscHh8TMF/9oADAMBAAIRAxEAPwDkATSTXoMxhSSTQowpNGaQKbUA0kIQgEIKEWQDQEBCALJhJMIACAiyEAJoITsgEpKKYQDuhJMBASBySKY0UUAiErKRCiVQJMFRKaALoQiyASChBQESkpEJWQECkmQkAhRITQgIpoCZUINMJJoUak1RCbBqgGmEkFAF0XSKEAwmkEi4cwgJoCzaTB6iW3d087+RZDI4fENstrHsJiBz+SvaOb3RMH8bwuXUitWiqLeiK6E1ZH7FTt+kmoov/JVxA/w3UGbMM9/EcOH3ZpH/AMsa53sOowsryFYjs/TD2sTpv3Yqh/5hqRwKk/7nB/7eq/0pvY9/k/YYWV4phWH/AGBSf9zp/wC4qf8ASpf7twH2cSoj98zM/Vib2P4n7DCyuJhWBuyZcfBWYa/oKtoPwc0L1dsHXe5HHL1ingd/nBTfQ5tDA+hWwkStxVbK1sft0lQOoic8fFgK1VRC6PKRrmHk9pafg5dqSejJZkLqJTJFsklSESmEimEKCE0BARQmhUEUFMqJKAiUlNyiEAihCEBFNJMqAaaR4JoBhA1QFtcA2dqax1qeJzxfN+kbfvSHL0Fz0UbSV2ErmrU42FxDWgucdGtBLj5AZldEdsRQUIDsUq959ringuCemXjcOvhCx5+0WOnBZhdHFTt/avaDIepA49XOcsN/i/5q/fojvBbidjU4X2e184v3PdN136hwjFvu5u/hWZJspQU/9MxNhcNYqRnePB5F3it6tCreL7QVNVf5RPJIPql1mekbbN/JawK4aj4pW8F/L9heK0Rc3YvhMP0FBLUEe/VTFrT17tlwfgFE9oE7MqaCjphw7mBu8P3nXB+Cp6FdzDnn4u5MbN9W7YV8vt1c/wC6/ux8I91aeeZzzd7nP6vcXfzLyTWihGOiI23qAFtApAqKa6IMoQkgGSmFFNANINHLPmglO6EM+kxmpiPzdROy3BssgHwBstzT9oFe3Iz9436s0cbx8S2/5qsApLiVOEtUjpSa5luG2MMn9Kw2jlvq+EOgf8W3/UKbG4LP71ZROP1rTR/HxOt6hU1Jc7lfS2vB/iLj6l3/AOHbphvUNZS1Y+qHd3J6tu7PzIVdxbZurpfp6eVg+vu7zP7xt2j4rVA2IIuCMwRkQeh4K0YL2gV9PYCYys+pP84LfeJ3/wCJS1WOjT8cvzyL2X3FYBQuhs2kwqtyrqT5NIdZ6e+7fm7cAPxa7zUa7szMjO9w2pjqouDS5of5b48JPQ7qnxCTtNW8dPMYHyzOeoWTX0EsD+7njfG8e69pB8xfUdRksZbp3OAUUykqBFRKmVEoBITKSAgmohNQEll4bh8tRI2KCN0kjtGtGduZOjR1OS2GyWzE2ITd3ELNbYyykeFjT+rjwbx8s11HFcVo8Bh7imYJKl4BO8buPKSZw0HJot0sM156tfC8EVeXT3O4Qvm9DVYdsHR4fGKjFpWuPuwi/d3tfdsPFM7pkOh1Wr2h7TpZB3NEwUsAyBAAlLRyt4Yx0Fz1VLxbFZqqUyzvL3nidGj6rG6Nb0CwgVI0LvFVd36L7Fc7ZRyJyPJcXEkuOZcSSSeZJzJUEykvSZgrVhOwdTVUYqqcxyXc8GG9pBuOLcifCSbXtcZEKqq/dk+1wpJTTzOtBORZx0jl0BPJrhYE8LA81jXc4wvDVHcEm7Mo08Do3OY9rmPabOa4FrmnkQcwoL6T2r2Rp8QZaVtpAPBM23eN9feb9k5eWq4FtLs9NQzGKcdWPHsSM+s0/qNQfQnPZ9qjVy0ZZ03E1KEL1ggc97WMaXPeQ1rWi7i46ABeozPO6seBbD1tW3fii3Y7XEkx7th+7cbx8wLdV0vYbs0jpg2ara2WfIhhs6KI65DR7hzOQ4c0u1Ta0xM+RU13VEw3X7gJcyN3utDcy9w0AzAz5Lwy2tyngpK/fyNlSsryOJk//o08wULp2ynZQ5ze9r3GJtriFhAfa2sj8w3yGfUaLXYT2durZ5HwOMVCHkQyyeJ8jG5XY3LeBINnGw01zW3xVK7z05nG7l0KEmtjtLhraaqmgY8vbE/dDza58IJvbK4JI9Fj4dh0tQ/u4I3yv+qwE2HMnRo6mwW6kmsXI5tnYxihZ2N4NNSSCKoZuSFofu7zXeF1wDdpI1By6LBRNPNEGEEICCqBJKSigApBBQEA7rKw3Epad/eQSPif9Zhtfo4aOHQ3CxEXRq+TB03C+0iGpYIMWgZIw/1zWXsfrOj1adPEz4BRx7sya9nyjC5RNE4XEReCbco5dHeTs+q5otvs1tNUUMm/A+zSfHE65jf95vA/aGf6LzOg4Z0nbu5P2NFNPKRq6iFzHFj2ua5ps5rgQ4EcCDovMrtgZQ7QQkj5mrjGZy7xnK/7WIn/AOtK5NtFgM1FMYZ22OrHD2Ht+sw8fLULqlXU3heUlyJKDWfI1ZUU1Er0HAyUKKaAiszB8NkqZo4Ihd8jt0cgNS49AASfJYQK612GYOPn6pwzBEEfTIPkI87sHoVhXq7um5HUI4pWLDjVbDgWHtjgAMrrtj3tXy28cz+gyNvuhcNqqh8j3SSOL3vJc9zjcucdSVYO0jHDVV8pvdkJMMY4WjJDiPN28b8rKsbyz2WlhjierzZ3Uld2WiJoBzSBQCvUZEkJXRdAAQUkKA7B2U7dhwbR1T/EPDTyOPtDhE4n3hwPEZajO97W7Ox19O6GTI+1G+2ccg0cOnAjiF8ygrrnZv2j7xZS1rruNmwznU8mS9eT+PHPM/N2nZnF7ymeinUT7MjluIUT4JXxSjdkjcWPHIjkeIOoPIhdf7H9lBHEK2UfOSj5kH3Ij746v/ltzK8O0PYp9ViVM6Jjtydtqh4B3GCJwu5zuDiw2A4loVox6StfNHS0Le4iaGmWrc1paxmgjha7JzrDWxAySttG8pqKdr6iEMMm2WHEe9MbhBuCQ5Nc++62+ry0e1YXO7lc2FxqtJg+z9LhzZJ3u3pDd09XORvknXxaMF/dH5rM2kxo0kO82Cepfo1kUbnEkDV7mizR6eQXDtqsRxGufeeCpDW5shbBMI2cvCW5u+0c/LRebZ6Mqi1suZpOSXidEgxZ2N1DoYt5mHQkGd2bX1Lvdi5tYbXI1I11CsO220jMOpC5u73hHd08YtbeAsDb6rRYn0HFeGFRw4NhrO+NtxodJbN0k7xctaOJvkOQbyCq2yeFPxepdiNc35hh3aeE+x4TyOrAdT7zr8BZdWi3i+iPr/v7Eu9ObNFsV2cy1tqirc6OFx3x+2m3jcuz9hpJ9o5ngNCulYtiNJg1L4GNZfKOFmT5X8ydT1cbrV7W9plPSgx05bUTDLwn5lh+08akfVb62VP2T2WnxiU1dc9/ck2voZLH6OMe5GNLjrbO5WksdTt1co9DlWjlHNlbioq3F6mSRjDI9zvG/wBmKMW8LS45NAFrDM+aujOzikooTUYlOXho+jiuxpcdGA+29x6bqt20O1VFhMQiY1u+0fN00VgRfQvPuDqcznqqtg2z9TjMjavES5lMM4IGXbvNPEcWtP1vadwsLLvfzkr8MPV+BMCTtqznmH4NLWzPFHA8t3iQ292xtJu1r5XZXAtqblWis7Om0sBmr6tkWXhZEwyOc+2TQSW7x6AeqvW0m2VJhbBT0zGOlHhZBEAGMJ07wjQ6eH2jf1WgwnYWqxGQVWKyPaD7MAyfu67thlC3oPEeNiuviJtYn2Y+bZN2tFm/Q5jhmGzVD9yCN8r+IYL2+8dGjqbLb47sXVUcUcs4YO9eI2xsfvy7xaSBugWOlsieC73BHTUUbI2COFjnBrGNFi954ADN7j6lZUlEx0jZHNBewEMJz3N72i0aAnIX1sLLOX/oSxZLI6VBW1ONbM9lM84D6p3ydhzEYAdMR1v4Wetz0Cpm0dNFFVTR07i6Fj91jnEEndADswBfxby6v2p7cCBrqSmd884Wme0/RMI9kH65HwGepCpGxXZ7PXbsj7w03CQjxvH9kw8PtHLldeijVlZ1arsuSOJRV8MSowQue4MY1z3uNmtaCXE8g0ZlX3AuyuplG/VPbSxgXINnyW43AIazLmfRdHbT4fgsBfZsYOW8fFPK7XdB1d5CwHQLlW1W2tVijjFCyQQX+giDnvfnkZSwG/3dPPVRV6lZ/LVl1YcIx4s30K5j9NDFUSMppTNE0gNlNvF4RvEWyI3rgEagLAVmp9gMQc0vNP3TGguLpnxx2aBckgu3hlzCq4K9cJRasnexk01yMrDa+SnlbLC4skYbtcPzBHEHiOK7bRz0+P0BbIAyZmTrZuhmtk9nNjvzFwcwuEKw7B4+aKsjkv8ANuIjmHAxuIz82mzvQ81ltNHGsUeJaHdOVnZ6GpxjDJKaaSCYWfGbHkRqHNPEEWI81gldm7bMBD4WVjB44iI5CBrE8+EnnuuPweVxly62ervYKRJxwuwk0kLc4IBd/wCyJoGFREal8xPmJXD9AFwALtfYdiQdSywE+KKTfA+xKAf5g/4rw7em6WXU2oPtHFS4uzOpzPmcyhbfa7CzS1lRCRYNkcWdY3neYR+6QPQrUr1xaaTRk1ZjCAhAXRAXrTQOkduRtc950axrnOP7rblXrs52A+XDv6gubTglrWtNnSuGvi91gOVxmTfSy7ThWFw0zNyCJkTeTABfqTq49SvDX22NN4Urs2hRclc4RhfZriE1iYmwtPGZ4afwNu74gK14d2MjWoqifswsA/jfe/4V03FMTipozLO9sbG6ucePAAaknkM1yHartalkJZRDuWad68Ayu6tabhnrc+S88K+0Vn2MkaOFOGpbZdi8HoGh9QGdDUyl295R3AcegavGj7RcJhe2OBhYwndMjIGsjaOZ0dbrZcSqql8ry+R7nvdq97i5x/eOa8rr0LY8S+ZJsz3tuFH0ZtljdZTxNloqdlSwtu513OLRqHCNli9pHEFcz/4u19/Zpeo7qTLp9KsPYbtBmoLRPBlpr+xfxx8zETw+ycvJdSfh2GYzH3gayR1s5GeCoYeT7Zg9HXC8+7jQyqQuuppic+F/Y1OwPaSayb5PVNjjkcPmnR7wY9w1YQ4mzrZjPPMcr+G3G2eJ4fOR3NMadx+ZkLJSCPqucJAA/pYX4XVV2r7NamjvNTOdPE0712i08dsw4tHtWy8Tc+g1V82D2pixWmdT1IY6ZrbSscAWys0ErR+o4HzCThTj82CvHmugTk+y8mVvAe1eolqYIpoqcRySNjcWtkDhvndBF3kakcFd9pMbNPNHHVQRuoZ7RmY5iOQ6NmjII3SbWdp8FzDtC2AfQnv6YudTXueL4DfK54tvaztRx5rqOzGKRYrQDvAHb7TFURnhIB4vK+TgeoXNaNO0akF2dH3f2WDlnF6la2xpMMontFRhh7qT2Z4AGs3uLXBr27p5c+HFWiixSlqKBz6WZ0FOxhb3kbQ18LYxmN1zTukDpobjmqtg2ONppZMIxOz4xZtPNKAWyQu+jZLfjbIO5i2VgT51ez0+DSuqqDempHf0imJJeGD3mn3rZ2Oo43BJEcbpRbd9Vnk/PRhO2a/ww8G2WwgztldiLKix3jHNLEC93AvJsXZ6g68csja9rqTEahu7QzU0UBFt4PeJHDTKQNIaPu59VXK/YqixWI1OGyNie7NzLfN75zLZIxnE7q3LO9iq5g2Kz4Q91HiEJfSTXD4iN5tjk6SE6OHNvrkddMLqPEneS+lo5vbJrLqi7dnvZ38keZ6oskm/qw27mR31fvOAu887ZZ81s9qMVxMXbRUQP9rJLCT+7Fvj8yfJUbFuz9/dipwed0kLhvNibI5rwOTHgjetpZ1nC3ErWbOdodZRSd3UmSaNps+Ka/fM57rnZ36OyPTVN3Ko8aak+jy9LjEo9nQsWwOCV7sS+U4hHLdkb7SSlpG+6zQGWNhkXZNstr2k9oHyUOp6a/fnJ0pB3Ir/AFScnP8AyHG+i3E7318TajDK50ZPuuax8RPFkjHNLo3eXwKqNTt5ieHyBmIU7JGE2D2DcDurJBdp+6QD5LiN6s8TSuvp0/cr7MbX+5oNj8AY0Or8TDhTtd82yRri+pmcbizDm8XuftHoCuw7NYu+pjL3U0tM24EYm3Q5zba7gzZ5H0WrwPtCoaqwEoik/Zz2Y6/RxO670Kycf2fkqgdyuqoWnRsJjDPi1oefxLitNzl8xW88jqEUl2cye0GH4fv9/WiDeAsHVDgQAODWPNh6DNVrE+1GhpmllJGZSNBGwRRfiI08mlVHG+yetY5z4pI6q+ZJcWTHz3yQfxqjYjQSwPMc0bo5Ba7HixsdD1HUZL00dnpTWc8Xd/WpnOpJcrG+2p25qq67ZHCOL9jFcMP3zq/1y6KtXUUL6EIRgrRVjBtvUaRQjPQC50AHEnQLoh9BSE1WBEvzdJQ7x++2G4P4gCvnq6+h8dHyLBXsJsY6QQj77oxGP4ivngrw7DpK2lzetqhAoSQvcYEQrDsPtGaCrZMbmM+CZo4xuIuQOJaQHDyI4quhNcyipJxfMqdnc7b2sbMirgZW01nvjZd25n3lOfEHDmW3JHQnouKrofZlt/8AJbU1Uf8A05Pzch/qSTof7Mn8Plpndo3Z6RvVdC3eY7xyQsztfMyRAatOpaPTkvDRm6Et1PTkzaSxrEjl6AkCmCveYH0n2fvYcNpO7IIELAbcHgWkB67+9deu1m1EOHw95KbudcRxD25HDgOQGVzwXz1hG0FTS3FPPJEHZuDSN0nmWuBF+tlj4pic1TJ3k8jpX2A3nHOw0AAyAzOQ5r5r2C9RtvL1PRvrRsjM2m2knr5e8ndkPYjbfu4xyaOfNxzP5LT3QVFfQjFRVkYN3d2SBTBUAmCuiHoCvairpIXiSGR8bxo9ji0+WWo6HJYoTupqU6Ng/a7VxACdkdQB730cnqWgtP4QtHtBtLC+pjq6GKSknBLpLOYWF31mgcTmHC1jy1vV0LJUKcXdK350OnOTVmfQuxW2cOJxGOQNbPukSwH2XtIs5zAfaYeI1F8+BNIlL9n8RuN51DUZ218AOYH24yfVp56c1gndG5r2OLHtN2uabOBHEEaK44tt4a2idT1kW/M3ddBUM3Qd8ZXkYdLt3gS3W+g1Xm+FcJdnOL1X50NN5dZ6os3bZRslgpayIhzT82XNsWujkaXsN+IuHfiVf2K7SpqMNinBnpxkM/nYxyY4+037J9CNFX4tpZBQSULgHxuex8bic4i14c4AWzDuWVrnW9lpAtaez/L3c80tDmU+1iRdsexeOkrG1eEzgMnG8+ID2Hg+KOSI6NN7gfesdFdsP22w/FIPk9eGQvdq2Q2ZvcHxTH2T52PmuKIVns0ZJZu658yKo0XX/aFTgdY+OGQSwmzw0m8csTr7rsvYfkRccRxGSuVTjWE4xEBUubTzgWDpHNjkYfsynwyN6H4BcXAATSWzKVne0uqCqWy5FhfVz4VVuFLUsfa3jiIdFI05gPZci/MajgeKveHdrFPOzusQpsnCzywCWJ3nG7xDy8S5EgrqezwqcWvXQiqNaF52lwbC5Wulw+sjYbFxppt9oNhe0ZeN4Hk03HUKn0eJTRfRTSx9I5HsHwaQsVJaQhhVm7+JHK7usjd/71VtrfLKm3/mk/W91rKuqkldvyvfI8+9I5z3W4C7iSvBC6UYrREbb1GhIJrog1eOyjZo1VUJnj5imIcb6Ol1Yz0ycfIc1o9kNlZsQm3I/DG0jvZiPCwcurjwH+C65tLj1PglIynp2gy7too9Tc6zS+ufU5eXk2ms/wDnDifobU4/U9Cudtm0YJZRRm+6RLPbgbfNxn47x/dXJyvWpqHSPc97i57yXOcdXOJuSV4lbUaSpQUUZzlidyKEJLU5EndRBTUKSV02H7QpqC0cl5qb6l/HH1jceH2Tl5KkqS4qU4zWGSLGTi7o7PjOyFFi7DU4fKxkxzeBkxzjwlj1jd9oDPWxXK8awWekk7uojdG7hfNrgOLHjJw8ljYZiMlPIJIJHRyDRzDY25HgR0OS6VhPafFOzuMVp2yMORkYwOb5uiOYPVvwC86jVo8Paj6r3NLxnrkzl5QV1Gv7N6araZsKqWOH7J7i5o6b/ts8nA+ioGN7P1NGbVEL4xwfa8Z8pBdp+N1rTrwnknn0epxKEkawqKC5RutjgkAmFEFLeQHpZBULp3QE0KN00A0KKEBJMKCAUB6JFQui6AmgKN07oBpFIlJANJCSAkhIa24nIDmeQVx2d7Nq2qs5zPk8Z9+YEOI+zF7R9bDquZ1IwV5OxVFvQqF10DYzszmqt2SqDoINQ05TSDo0+wOpz5DirDFDhGC5ud8pq2/dfIHdGjwQ+Zz6lU3aztFqq27GnuITkY4z4nD7cmp8hYea8zq1KuVNWXV/wjTDGPFn3F42j27pcNi+S4cyNz2Xb4c4YzxLnf1j76566nguO11Y+aR0kr3Pkebue43JP+A6aBeF0iVtRoRpaa82cym5BdBSukStjgEKJTQpFBSCLqAldSUE0A1IKKEBkUtU+J4fE90bxo9ji13lcK74N2rVcY3KlsdVGcjvgNkI5bzRun1aqEVErOdKE+JXKpNaHTXVWA1/tsfQyni0brL/ALu9H8QFj1PZU+Ru/QVdPUs4eINdb7zS5pPwXOlOnmcx29G5zHDRzHFrviDdZbmUeCT++f8AZ3jT1RuMT2Rrqf6WlmA+s1u+38TLgeq0l/irRhfaJiMFgKlzwPdmDZP4nDe/Nbg9pomAFbh9JUdbbp8/EH2KuKtHWKfg/cloPmUBCvhxPApvbpKqnJ4xP3mj03/8qgcBwaX6LE5YjwE8JI+O639Vd/1i19va4wdGikBMFXYbARP+gxShkPAOduH4bzkj2X1p9h9JJy3J9fK7QnxFLqTdy6FJQrfN2ZYm3SnDvuzQ/wCLgsd3Z3iY/wCUf6PhP6PXW/p/qXmhgl0KwhWb/h7if/SSfii/1qTezrEz/wAo/wBZIR+r031P9S80TBLoVdNXCLswxI6wsZ9+aL/KSvYdl9WPpJqOMcS+c5fBij2il+pF3cuhSU1d/wDcWnZ9Pi1Ew8Qyzz/OP0Um4TgkX0ldUTniIYi1p9dw/wAynxEeV34JjAyilShjLyGsaXuOjWgucfQZq9jH8Fgv3OHSTkaGof4T6Oc634U5e1Wdjd2lpqWmb9lhcfy3W/km9qPhh5tL3LhitWajCuz3EJ7btO6Np96YiMfhPj/hVjb2c0lLZ2JV8bOPdRENcbcAXXc70aFUcT2zrqj6Sqlt9Vju7b5Wjtcea0B58eJ4n1UwVpayt4e7F4rRHVGbbYXQZYdRmST9tIC2/wC++8h8rBVbHu0Cuq7h0vdxn+rguxtuRdfed6m3RVW6d1YbPTi72u+rzI6knkACEJXXoOBpIQgEkUFIoBFCRQhRBNIJqAkE7KN1JANJCEA0kIQCSTSUAgmkmgGhJCAkjdHIJBNUHsype32XvHk9w/Qr2Zik40nmHlLJ/wDKw7oupZC7M7/a9R/1E/8AfSf6lF2JznWaY+csh/xWGUAqYV0F2e0k7ne09zvvOcf1K8Q0ch8E0BdEGFJqgpBABSKCkgBBSQUA01EJoB3SRdF1QF0XSSugBJF0kKIoSKEAroukmoB3Tukk5AeiY1SCG6oCRKSCooBlRumkoACaSEA0JJhAMIugJkKgEITQAldBRxQErpApXQhCQKLpBMIBBAQkEAIQkgGCmkhAMoSKEKNRKCkSqQEkJIUEJJID/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nl-BE"/>
          </a:p>
        </p:txBody>
      </p:sp>
      <p:sp>
        <p:nvSpPr>
          <p:cNvPr id="2052" name="AutoShape 4" descr="data:image/jpeg;base64,/9j/4AAQSkZJRgABAQAAAQABAAD/2wCEAAkGBxQSEhQUEhQUFRQUFxgVFBQUFRQYFBcUFBQXFxcVFxQYHCggGBwlHBcUITEhJSkrLi4uFx8zODMsNygtLiwBCgoKDg0OGhAQGiwkICQsLCwsLCwsLC8sLCwsLCwsLCwsLCwsLCwsLCwsLCwsLCwsLCwsLCwsLCwsLCwsLCwsLP/AABEIAKsBJwMBIgACEQEDEQH/xAAcAAACAgMBAQAAAAAAAAAAAAAAAQIGBAUHAwj/xABJEAABAwIDBQUDCQQHBwUAAAABAAIDBBEFITEGEkFRYQcTInGBMkKRFCMzUmJykqGxU4KisjRDY5PBwtIVFhdEVFVzJJTR8PH/xAAZAQEBAQEBAQAAAAAAAAAAAAAAAQMCBAX/xAAyEQACAQIDBQYFBQEBAAAAAAAAAQIDERIhMQQTMkFRImFxkaHRFCNCgfBSscHh8TMF/9oADAMBAAIRAxEAPwDkATSTXoMxhSSTQowpNGaQKbUA0kIQgEIKEWQDQEBCALJhJMIACAiyEAJoITsgEpKKYQDuhJMBASBySKY0UUAiErKRCiVQJMFRKaALoQiyASChBQESkpEJWQECkmQkAhRITQgIpoCZUINMJJoUak1RCbBqgGmEkFAF0XSKEAwmkEi4cwgJoCzaTB6iW3d087+RZDI4fENstrHsJiBz+SvaOb3RMH8bwuXUitWiqLeiK6E1ZH7FTt+kmoov/JVxA/w3UGbMM9/EcOH3ZpH/AMsa53sOowsryFYjs/TD2sTpv3Yqh/5hqRwKk/7nB/7eq/0pvY9/k/YYWV4phWH/AGBSf9zp/wC4qf8ASpf7twH2cSoj98zM/Vib2P4n7DCyuJhWBuyZcfBWYa/oKtoPwc0L1dsHXe5HHL1ingd/nBTfQ5tDA+hWwkStxVbK1sft0lQOoic8fFgK1VRC6PKRrmHk9pafg5dqSejJZkLqJTJFsklSESmEimEKCE0BARQmhUEUFMqJKAiUlNyiEAihCEBFNJMqAaaR4JoBhA1QFtcA2dqax1qeJzxfN+kbfvSHL0Fz0UbSV2ErmrU42FxDWgucdGtBLj5AZldEdsRQUIDsUq959ringuCemXjcOvhCx5+0WOnBZhdHFTt/avaDIepA49XOcsN/i/5q/fojvBbidjU4X2e184v3PdN136hwjFvu5u/hWZJspQU/9MxNhcNYqRnePB5F3it6tCreL7QVNVf5RPJIPql1mekbbN/JawK4aj4pW8F/L9heK0Rc3YvhMP0FBLUEe/VTFrT17tlwfgFE9oE7MqaCjphw7mBu8P3nXB+Cp6FdzDnn4u5MbN9W7YV8vt1c/wC6/ux8I91aeeZzzd7nP6vcXfzLyTWihGOiI23qAFtApAqKa6IMoQkgGSmFFNANINHLPmglO6EM+kxmpiPzdROy3BssgHwBstzT9oFe3Iz9436s0cbx8S2/5qsApLiVOEtUjpSa5luG2MMn9Kw2jlvq+EOgf8W3/UKbG4LP71ZROP1rTR/HxOt6hU1Jc7lfS2vB/iLj6l3/AOHbphvUNZS1Y+qHd3J6tu7PzIVdxbZurpfp6eVg+vu7zP7xt2j4rVA2IIuCMwRkQeh4K0YL2gV9PYCYys+pP84LfeJ3/wCJS1WOjT8cvzyL2X3FYBQuhs2kwqtyrqT5NIdZ6e+7fm7cAPxa7zUa7szMjO9w2pjqouDS5of5b48JPQ7qnxCTtNW8dPMYHyzOeoWTX0EsD+7njfG8e69pB8xfUdRksZbp3OAUUykqBFRKmVEoBITKSAgmohNQEll4bh8tRI2KCN0kjtGtGduZOjR1OS2GyWzE2ITd3ELNbYyykeFjT+rjwbx8s11HFcVo8Bh7imYJKl4BO8buPKSZw0HJot0sM156tfC8EVeXT3O4Qvm9DVYdsHR4fGKjFpWuPuwi/d3tfdsPFM7pkOh1Wr2h7TpZB3NEwUsAyBAAlLRyt4Yx0Fz1VLxbFZqqUyzvL3nidGj6rG6Nb0CwgVI0LvFVd36L7Fc7ZRyJyPJcXEkuOZcSSSeZJzJUEykvSZgrVhOwdTVUYqqcxyXc8GG9pBuOLcifCSbXtcZEKqq/dk+1wpJTTzOtBORZx0jl0BPJrhYE8LA81jXc4wvDVHcEm7Mo08Do3OY9rmPabOa4FrmnkQcwoL6T2r2Rp8QZaVtpAPBM23eN9feb9k5eWq4FtLs9NQzGKcdWPHsSM+s0/qNQfQnPZ9qjVy0ZZ03E1KEL1ggc97WMaXPeQ1rWi7i46ABeozPO6seBbD1tW3fii3Y7XEkx7th+7cbx8wLdV0vYbs0jpg2ara2WfIhhs6KI65DR7hzOQ4c0u1Ta0xM+RU13VEw3X7gJcyN3utDcy9w0AzAz5Lwy2tyngpK/fyNlSsryOJk//o08wULp2ynZQ5ze9r3GJtriFhAfa2sj8w3yGfUaLXYT2durZ5HwOMVCHkQyyeJ8jG5XY3LeBINnGw01zW3xVK7z05nG7l0KEmtjtLhraaqmgY8vbE/dDza58IJvbK4JI9Fj4dh0tQ/u4I3yv+qwE2HMnRo6mwW6kmsXI5tnYxihZ2N4NNSSCKoZuSFofu7zXeF1wDdpI1By6LBRNPNEGEEICCqBJKSigApBBQEA7rKw3Epad/eQSPif9Zhtfo4aOHQ3CxEXRq+TB03C+0iGpYIMWgZIw/1zWXsfrOj1adPEz4BRx7sya9nyjC5RNE4XEReCbco5dHeTs+q5otvs1tNUUMm/A+zSfHE65jf95vA/aGf6LzOg4Z0nbu5P2NFNPKRq6iFzHFj2ua5ps5rgQ4EcCDovMrtgZQ7QQkj5mrjGZy7xnK/7WIn/AOtK5NtFgM1FMYZ22OrHD2Ht+sw8fLULqlXU3heUlyJKDWfI1ZUU1Er0HAyUKKaAiszB8NkqZo4Ihd8jt0cgNS49AASfJYQK612GYOPn6pwzBEEfTIPkI87sHoVhXq7um5HUI4pWLDjVbDgWHtjgAMrrtj3tXy28cz+gyNvuhcNqqh8j3SSOL3vJc9zjcucdSVYO0jHDVV8pvdkJMMY4WjJDiPN28b8rKsbyz2WlhjierzZ3Uld2WiJoBzSBQCvUZEkJXRdAAQUkKA7B2U7dhwbR1T/EPDTyOPtDhE4n3hwPEZajO97W7Ox19O6GTI+1G+2ccg0cOnAjiF8ygrrnZv2j7xZS1rruNmwznU8mS9eT+PHPM/N2nZnF7ymeinUT7MjluIUT4JXxSjdkjcWPHIjkeIOoPIhdf7H9lBHEK2UfOSj5kH3Ij746v/ltzK8O0PYp9ViVM6Jjtydtqh4B3GCJwu5zuDiw2A4loVox6StfNHS0Le4iaGmWrc1paxmgjha7JzrDWxAySttG8pqKdr6iEMMm2WHEe9MbhBuCQ5Nc++62+ry0e1YXO7lc2FxqtJg+z9LhzZJ3u3pDd09XORvknXxaMF/dH5rM2kxo0kO82Cepfo1kUbnEkDV7mizR6eQXDtqsRxGufeeCpDW5shbBMI2cvCW5u+0c/LRebZ6Mqi1suZpOSXidEgxZ2N1DoYt5mHQkGd2bX1Lvdi5tYbXI1I11CsO220jMOpC5u73hHd08YtbeAsDb6rRYn0HFeGFRw4NhrO+NtxodJbN0k7xctaOJvkOQbyCq2yeFPxepdiNc35hh3aeE+x4TyOrAdT7zr8BZdWi3i+iPr/v7Eu9ObNFsV2cy1tqirc6OFx3x+2m3jcuz9hpJ9o5ngNCulYtiNJg1L4GNZfKOFmT5X8ydT1cbrV7W9plPSgx05bUTDLwn5lh+08akfVb62VP2T2WnxiU1dc9/ck2voZLH6OMe5GNLjrbO5WksdTt1co9DlWjlHNlbioq3F6mSRjDI9zvG/wBmKMW8LS45NAFrDM+aujOzikooTUYlOXho+jiuxpcdGA+29x6bqt20O1VFhMQiY1u+0fN00VgRfQvPuDqcznqqtg2z9TjMjavES5lMM4IGXbvNPEcWtP1vadwsLLvfzkr8MPV+BMCTtqznmH4NLWzPFHA8t3iQ292xtJu1r5XZXAtqblWis7Om0sBmr6tkWXhZEwyOc+2TQSW7x6AeqvW0m2VJhbBT0zGOlHhZBEAGMJ07wjQ6eH2jf1WgwnYWqxGQVWKyPaD7MAyfu67thlC3oPEeNiuviJtYn2Y+bZN2tFm/Q5jhmGzVD9yCN8r+IYL2+8dGjqbLb47sXVUcUcs4YO9eI2xsfvy7xaSBugWOlsieC73BHTUUbI2COFjnBrGNFi954ADN7j6lZUlEx0jZHNBewEMJz3N72i0aAnIX1sLLOX/oSxZLI6VBW1ONbM9lM84D6p3ydhzEYAdMR1v4Wetz0Cpm0dNFFVTR07i6Fj91jnEEndADswBfxby6v2p7cCBrqSmd884Wme0/RMI9kH65HwGepCpGxXZ7PXbsj7w03CQjxvH9kw8PtHLldeijVlZ1arsuSOJRV8MSowQue4MY1z3uNmtaCXE8g0ZlX3AuyuplG/VPbSxgXINnyW43AIazLmfRdHbT4fgsBfZsYOW8fFPK7XdB1d5CwHQLlW1W2tVijjFCyQQX+giDnvfnkZSwG/3dPPVRV6lZ/LVl1YcIx4s30K5j9NDFUSMppTNE0gNlNvF4RvEWyI3rgEagLAVmp9gMQc0vNP3TGguLpnxx2aBckgu3hlzCq4K9cJRasnexk01yMrDa+SnlbLC4skYbtcPzBHEHiOK7bRz0+P0BbIAyZmTrZuhmtk9nNjvzFwcwuEKw7B4+aKsjkv8ANuIjmHAxuIz82mzvQ81ltNHGsUeJaHdOVnZ6GpxjDJKaaSCYWfGbHkRqHNPEEWI81gldm7bMBD4WVjB44iI5CBrE8+EnnuuPweVxly62ervYKRJxwuwk0kLc4IBd/wCyJoGFREal8xPmJXD9AFwALtfYdiQdSywE+KKTfA+xKAf5g/4rw7em6WXU2oPtHFS4uzOpzPmcyhbfa7CzS1lRCRYNkcWdY3neYR+6QPQrUr1xaaTRk1ZjCAhAXRAXrTQOkduRtc950axrnOP7rblXrs52A+XDv6gubTglrWtNnSuGvi91gOVxmTfSy7ThWFw0zNyCJkTeTABfqTq49SvDX22NN4Urs2hRclc4RhfZriE1iYmwtPGZ4afwNu74gK14d2MjWoqifswsA/jfe/4V03FMTipozLO9sbG6ucePAAaknkM1yHartalkJZRDuWad68Ayu6tabhnrc+S88K+0Vn2MkaOFOGpbZdi8HoGh9QGdDUyl295R3AcegavGj7RcJhe2OBhYwndMjIGsjaOZ0dbrZcSqql8ry+R7nvdq97i5x/eOa8rr0LY8S+ZJsz3tuFH0ZtljdZTxNloqdlSwtu513OLRqHCNli9pHEFcz/4u19/Zpeo7qTLp9KsPYbtBmoLRPBlpr+xfxx8zETw+ycvJdSfh2GYzH3gayR1s5GeCoYeT7Zg9HXC8+7jQyqQuuppic+F/Y1OwPaSayb5PVNjjkcPmnR7wY9w1YQ4mzrZjPPMcr+G3G2eJ4fOR3NMadx+ZkLJSCPqucJAA/pYX4XVV2r7NamjvNTOdPE0712i08dsw4tHtWy8Tc+g1V82D2pixWmdT1IY6ZrbSscAWys0ErR+o4HzCThTj82CvHmugTk+y8mVvAe1eolqYIpoqcRySNjcWtkDhvndBF3kakcFd9pMbNPNHHVQRuoZ7RmY5iOQ6NmjII3SbWdp8FzDtC2AfQnv6YudTXueL4DfK54tvaztRx5rqOzGKRYrQDvAHb7TFURnhIB4vK+TgeoXNaNO0akF2dH3f2WDlnF6la2xpMMontFRhh7qT2Z4AGs3uLXBr27p5c+HFWiixSlqKBz6WZ0FOxhb3kbQ18LYxmN1zTukDpobjmqtg2ONppZMIxOz4xZtPNKAWyQu+jZLfjbIO5i2VgT51ez0+DSuqqDempHf0imJJeGD3mn3rZ2Oo43BJEcbpRbd9Vnk/PRhO2a/ww8G2WwgztldiLKix3jHNLEC93AvJsXZ6g68csja9rqTEahu7QzU0UBFt4PeJHDTKQNIaPu59VXK/YqixWI1OGyNie7NzLfN75zLZIxnE7q3LO9iq5g2Kz4Q91HiEJfSTXD4iN5tjk6SE6OHNvrkddMLqPEneS+lo5vbJrLqi7dnvZ38keZ6oskm/qw27mR31fvOAu887ZZ81s9qMVxMXbRUQP9rJLCT+7Fvj8yfJUbFuz9/dipwed0kLhvNibI5rwOTHgjetpZ1nC3ErWbOdodZRSd3UmSaNps+Ka/fM57rnZ36OyPTVN3Ko8aak+jy9LjEo9nQsWwOCV7sS+U4hHLdkb7SSlpG+6zQGWNhkXZNstr2k9oHyUOp6a/fnJ0pB3Ir/AFScnP8AyHG+i3E7318TajDK50ZPuuax8RPFkjHNLo3eXwKqNTt5ieHyBmIU7JGE2D2DcDurJBdp+6QD5LiN6s8TSuvp0/cr7MbX+5oNj8AY0Or8TDhTtd82yRri+pmcbizDm8XuftHoCuw7NYu+pjL3U0tM24EYm3Q5zba7gzZ5H0WrwPtCoaqwEoik/Zz2Y6/RxO670Kycf2fkqgdyuqoWnRsJjDPi1oefxLitNzl8xW88jqEUl2cye0GH4fv9/WiDeAsHVDgQAODWPNh6DNVrE+1GhpmllJGZSNBGwRRfiI08mlVHG+yetY5z4pI6q+ZJcWTHz3yQfxqjYjQSwPMc0bo5Ba7HixsdD1HUZL00dnpTWc8Xd/WpnOpJcrG+2p25qq67ZHCOL9jFcMP3zq/1y6KtXUUL6EIRgrRVjBtvUaRQjPQC50AHEnQLoh9BSE1WBEvzdJQ7x++2G4P4gCvnq6+h8dHyLBXsJsY6QQj77oxGP4ivngrw7DpK2lzetqhAoSQvcYEQrDsPtGaCrZMbmM+CZo4xuIuQOJaQHDyI4quhNcyipJxfMqdnc7b2sbMirgZW01nvjZd25n3lOfEHDmW3JHQnouKrofZlt/8AJbU1Uf8A05Pzch/qSTof7Mn8Plpndo3Z6RvVdC3eY7xyQsztfMyRAatOpaPTkvDRm6Et1PTkzaSxrEjl6AkCmCveYH0n2fvYcNpO7IIELAbcHgWkB67+9deu1m1EOHw95KbudcRxD25HDgOQGVzwXz1hG0FTS3FPPJEHZuDSN0nmWuBF+tlj4pic1TJ3k8jpX2A3nHOw0AAyAzOQ5r5r2C9RtvL1PRvrRsjM2m2knr5e8ndkPYjbfu4xyaOfNxzP5LT3QVFfQjFRVkYN3d2SBTBUAmCuiHoCvairpIXiSGR8bxo9ji0+WWo6HJYoTupqU6Ng/a7VxACdkdQB730cnqWgtP4QtHtBtLC+pjq6GKSknBLpLOYWF31mgcTmHC1jy1vV0LJUKcXdK350OnOTVmfQuxW2cOJxGOQNbPukSwH2XtIs5zAfaYeI1F8+BNIlL9n8RuN51DUZ218AOYH24yfVp56c1gndG5r2OLHtN2uabOBHEEaK44tt4a2idT1kW/M3ddBUM3Qd8ZXkYdLt3gS3W+g1Xm+FcJdnOL1X50NN5dZ6os3bZRslgpayIhzT82XNsWujkaXsN+IuHfiVf2K7SpqMNinBnpxkM/nYxyY4+037J9CNFX4tpZBQSULgHxuex8bic4i14c4AWzDuWVrnW9lpAtaez/L3c80tDmU+1iRdsexeOkrG1eEzgMnG8+ID2Hg+KOSI6NN7gfesdFdsP22w/FIPk9eGQvdq2Q2ZvcHxTH2T52PmuKIVns0ZJZu658yKo0XX/aFTgdY+OGQSwmzw0m8csTr7rsvYfkRccRxGSuVTjWE4xEBUubTzgWDpHNjkYfsynwyN6H4BcXAATSWzKVne0uqCqWy5FhfVz4VVuFLUsfa3jiIdFI05gPZci/MajgeKveHdrFPOzusQpsnCzywCWJ3nG7xDy8S5EgrqezwqcWvXQiqNaF52lwbC5Wulw+sjYbFxppt9oNhe0ZeN4Hk03HUKn0eJTRfRTSx9I5HsHwaQsVJaQhhVm7+JHK7usjd/71VtrfLKm3/mk/W91rKuqkldvyvfI8+9I5z3W4C7iSvBC6UYrREbb1GhIJrog1eOyjZo1VUJnj5imIcb6Ol1Yz0ycfIc1o9kNlZsQm3I/DG0jvZiPCwcurjwH+C65tLj1PglIynp2gy7too9Tc6zS+ufU5eXk2ms/wDnDifobU4/U9Cudtm0YJZRRm+6RLPbgbfNxn47x/dXJyvWpqHSPc97i57yXOcdXOJuSV4lbUaSpQUUZzlidyKEJLU5EndRBTUKSV02H7QpqC0cl5qb6l/HH1jceH2Tl5KkqS4qU4zWGSLGTi7o7PjOyFFi7DU4fKxkxzeBkxzjwlj1jd9oDPWxXK8awWekk7uojdG7hfNrgOLHjJw8ljYZiMlPIJIJHRyDRzDY25HgR0OS6VhPafFOzuMVp2yMORkYwOb5uiOYPVvwC86jVo8Paj6r3NLxnrkzl5QV1Gv7N6araZsKqWOH7J7i5o6b/ts8nA+ioGN7P1NGbVEL4xwfa8Z8pBdp+N1rTrwnknn0epxKEkawqKC5RutjgkAmFEFLeQHpZBULp3QE0KN00A0KKEBJMKCAUB6JFQui6AmgKN07oBpFIlJANJCSAkhIa24nIDmeQVx2d7Nq2qs5zPk8Z9+YEOI+zF7R9bDquZ1IwV5OxVFvQqF10DYzszmqt2SqDoINQ05TSDo0+wOpz5DirDFDhGC5ud8pq2/dfIHdGjwQ+Zz6lU3aztFqq27GnuITkY4z4nD7cmp8hYea8zq1KuVNWXV/wjTDGPFn3F42j27pcNi+S4cyNz2Xb4c4YzxLnf1j76566nguO11Y+aR0kr3Pkebue43JP+A6aBeF0iVtRoRpaa82cym5BdBSukStjgEKJTQpFBSCLqAldSUE0A1IKKEBkUtU+J4fE90bxo9ji13lcK74N2rVcY3KlsdVGcjvgNkI5bzRun1aqEVErOdKE+JXKpNaHTXVWA1/tsfQyni0brL/ALu9H8QFj1PZU+Ru/QVdPUs4eINdb7zS5pPwXOlOnmcx29G5zHDRzHFrviDdZbmUeCT++f8AZ3jT1RuMT2Rrqf6WlmA+s1u+38TLgeq0l/irRhfaJiMFgKlzwPdmDZP4nDe/Nbg9pomAFbh9JUdbbp8/EH2KuKtHWKfg/cloPmUBCvhxPApvbpKqnJ4xP3mj03/8qgcBwaX6LE5YjwE8JI+O639Vd/1i19va4wdGikBMFXYbARP+gxShkPAOduH4bzkj2X1p9h9JJy3J9fK7QnxFLqTdy6FJQrfN2ZYm3SnDvuzQ/wCLgsd3Z3iY/wCUf6PhP6PXW/p/qXmhgl0KwhWb/h7if/SSfii/1qTezrEz/wAo/wBZIR+r031P9S80TBLoVdNXCLswxI6wsZ9+aL/KSvYdl9WPpJqOMcS+c5fBij2il+pF3cuhSU1d/wDcWnZ9Pi1Ew8Qyzz/OP0Um4TgkX0ldUTniIYi1p9dw/wAynxEeV34JjAyilShjLyGsaXuOjWgucfQZq9jH8Fgv3OHSTkaGof4T6Oc634U5e1Wdjd2lpqWmb9lhcfy3W/km9qPhh5tL3LhitWajCuz3EJ7btO6Np96YiMfhPj/hVjb2c0lLZ2JV8bOPdRENcbcAXXc70aFUcT2zrqj6Sqlt9Vju7b5Wjtcea0B58eJ4n1UwVpayt4e7F4rRHVGbbYXQZYdRmST9tIC2/wC++8h8rBVbHu0Cuq7h0vdxn+rguxtuRdfed6m3RVW6d1YbPTi72u+rzI6knkACEJXXoOBpIQgEkUFIoBFCRQhRBNIJqAkE7KN1JANJCEA0kIQCSTSUAgmkmgGhJCAkjdHIJBNUHsype32XvHk9w/Qr2Zik40nmHlLJ/wDKw7oupZC7M7/a9R/1E/8AfSf6lF2JznWaY+csh/xWGUAqYV0F2e0k7ne09zvvOcf1K8Q0ch8E0BdEGFJqgpBABSKCkgBBSQUA01EJoB3SRdF1QF0XSSugBJF0kKIoSKEAroukmoB3Tukk5AeiY1SCG6oCRKSCooBlRumkoACaSEA0JJhAMIugJkKgEITQAldBRxQErpApXQhCQKLpBMIBBAQkEAIQkgGCmkhAMoSKEKNRKCkSqQEkJIUEJJID/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nl-BE"/>
          </a:p>
        </p:txBody>
      </p:sp>
      <p:sp>
        <p:nvSpPr>
          <p:cNvPr id="2054" name="AutoShape 6" descr="data:image/jpeg;base64,/9j/4AAQSkZJRgABAQAAAQABAAD/2wCEAAkGBxQSEhQUEhQUFRQUFxgVFBQUFRQYFBcUFBQXFxcVFxQYHCggGBwlHBcUITEhJSkrLi4uFx8zODMsNygtLiwBCgoKDg0OGhAQGiwkICQsLCwsLCwsLC8sLCwsLCwsLCwsLCwsLCwsLCwsLCwsLCwsLCwsLCwsLCwsLCwsLCwsLP/AABEIAKsBJwMBIgACEQEDEQH/xAAcAAACAgMBAQAAAAAAAAAAAAAAAQIGBAUHAwj/xABJEAABAwIDBQUDCQQHBwUAAAABAAIDBBEFITEGEkFRYQcTInGBMkKRFCMzUmJykqGxU4KisjRDY5PBwtIVFhdEVFVzJJTR8PH/xAAZAQEBAQEBAQAAAAAAAAAAAAAAAQMCBAX/xAAyEQACAQIDBQYFBQEBAAAAAAAAAQIDERIhMQQTMkFRImFxkaHRFCNCgfBSscHh8TMF/9oADAMBAAIRAxEAPwDkATSTXoMxhSSTQowpNGaQKbUA0kIQgEIKEWQDQEBCALJhJMIACAiyEAJoITsgEpKKYQDuhJMBASBySKY0UUAiErKRCiVQJMFRKaALoQiyASChBQESkpEJWQECkmQkAhRITQgIpoCZUINMJJoUak1RCbBqgGmEkFAF0XSKEAwmkEi4cwgJoCzaTB6iW3d087+RZDI4fENstrHsJiBz+SvaOb3RMH8bwuXUitWiqLeiK6E1ZH7FTt+kmoov/JVxA/w3UGbMM9/EcOH3ZpH/AMsa53sOowsryFYjs/TD2sTpv3Yqh/5hqRwKk/7nB/7eq/0pvY9/k/YYWV4phWH/AGBSf9zp/wC4qf8ASpf7twH2cSoj98zM/Vib2P4n7DCyuJhWBuyZcfBWYa/oKtoPwc0L1dsHXe5HHL1ingd/nBTfQ5tDA+hWwkStxVbK1sft0lQOoic8fFgK1VRC6PKRrmHk9pafg5dqSejJZkLqJTJFsklSESmEimEKCE0BARQmhUEUFMqJKAiUlNyiEAihCEBFNJMqAaaR4JoBhA1QFtcA2dqax1qeJzxfN+kbfvSHL0Fz0UbSV2ErmrU42FxDWgucdGtBLj5AZldEdsRQUIDsUq959ringuCemXjcOvhCx5+0WOnBZhdHFTt/avaDIepA49XOcsN/i/5q/fojvBbidjU4X2e184v3PdN136hwjFvu5u/hWZJspQU/9MxNhcNYqRnePB5F3it6tCreL7QVNVf5RPJIPql1mekbbN/JawK4aj4pW8F/L9heK0Rc3YvhMP0FBLUEe/VTFrT17tlwfgFE9oE7MqaCjphw7mBu8P3nXB+Cp6FdzDnn4u5MbN9W7YV8vt1c/wC6/ux8I91aeeZzzd7nP6vcXfzLyTWihGOiI23qAFtApAqKa6IMoQkgGSmFFNANINHLPmglO6EM+kxmpiPzdROy3BssgHwBstzT9oFe3Iz9436s0cbx8S2/5qsApLiVOEtUjpSa5luG2MMn9Kw2jlvq+EOgf8W3/UKbG4LP71ZROP1rTR/HxOt6hU1Jc7lfS2vB/iLj6l3/AOHbphvUNZS1Y+qHd3J6tu7PzIVdxbZurpfp6eVg+vu7zP7xt2j4rVA2IIuCMwRkQeh4K0YL2gV9PYCYys+pP84LfeJ3/wCJS1WOjT8cvzyL2X3FYBQuhs2kwqtyrqT5NIdZ6e+7fm7cAPxa7zUa7szMjO9w2pjqouDS5of5b48JPQ7qnxCTtNW8dPMYHyzOeoWTX0EsD+7njfG8e69pB8xfUdRksZbp3OAUUykqBFRKmVEoBITKSAgmohNQEll4bh8tRI2KCN0kjtGtGduZOjR1OS2GyWzE2ITd3ELNbYyykeFjT+rjwbx8s11HFcVo8Bh7imYJKl4BO8buPKSZw0HJot0sM156tfC8EVeXT3O4Qvm9DVYdsHR4fGKjFpWuPuwi/d3tfdsPFM7pkOh1Wr2h7TpZB3NEwUsAyBAAlLRyt4Yx0Fz1VLxbFZqqUyzvL3nidGj6rG6Nb0CwgVI0LvFVd36L7Fc7ZRyJyPJcXEkuOZcSSSeZJzJUEykvSZgrVhOwdTVUYqqcxyXc8GG9pBuOLcifCSbXtcZEKqq/dk+1wpJTTzOtBORZx0jl0BPJrhYE8LA81jXc4wvDVHcEm7Mo08Do3OY9rmPabOa4FrmnkQcwoL6T2r2Rp8QZaVtpAPBM23eN9feb9k5eWq4FtLs9NQzGKcdWPHsSM+s0/qNQfQnPZ9qjVy0ZZ03E1KEL1ggc97WMaXPeQ1rWi7i46ABeozPO6seBbD1tW3fii3Y7XEkx7th+7cbx8wLdV0vYbs0jpg2ara2WfIhhs6KI65DR7hzOQ4c0u1Ta0xM+RU13VEw3X7gJcyN3utDcy9w0AzAz5Lwy2tyngpK/fyNlSsryOJk//o08wULp2ynZQ5ze9r3GJtriFhAfa2sj8w3yGfUaLXYT2durZ5HwOMVCHkQyyeJ8jG5XY3LeBINnGw01zW3xVK7z05nG7l0KEmtjtLhraaqmgY8vbE/dDza58IJvbK4JI9Fj4dh0tQ/u4I3yv+qwE2HMnRo6mwW6kmsXI5tnYxihZ2N4NNSSCKoZuSFofu7zXeF1wDdpI1By6LBRNPNEGEEICCqBJKSigApBBQEA7rKw3Epad/eQSPif9Zhtfo4aOHQ3CxEXRq+TB03C+0iGpYIMWgZIw/1zWXsfrOj1adPEz4BRx7sya9nyjC5RNE4XEReCbco5dHeTs+q5otvs1tNUUMm/A+zSfHE65jf95vA/aGf6LzOg4Z0nbu5P2NFNPKRq6iFzHFj2ua5ps5rgQ4EcCDovMrtgZQ7QQkj5mrjGZy7xnK/7WIn/AOtK5NtFgM1FMYZ22OrHD2Ht+sw8fLULqlXU3heUlyJKDWfI1ZUU1Er0HAyUKKaAiszB8NkqZo4Ihd8jt0cgNS49AASfJYQK612GYOPn6pwzBEEfTIPkI87sHoVhXq7um5HUI4pWLDjVbDgWHtjgAMrrtj3tXy28cz+gyNvuhcNqqh8j3SSOL3vJc9zjcucdSVYO0jHDVV8pvdkJMMY4WjJDiPN28b8rKsbyz2WlhjierzZ3Uld2WiJoBzSBQCvUZEkJXRdAAQUkKA7B2U7dhwbR1T/EPDTyOPtDhE4n3hwPEZajO97W7Ox19O6GTI+1G+2ccg0cOnAjiF8ygrrnZv2j7xZS1rruNmwznU8mS9eT+PHPM/N2nZnF7ymeinUT7MjluIUT4JXxSjdkjcWPHIjkeIOoPIhdf7H9lBHEK2UfOSj5kH3Ij746v/ltzK8O0PYp9ViVM6Jjtydtqh4B3GCJwu5zuDiw2A4loVox6StfNHS0Le4iaGmWrc1paxmgjha7JzrDWxAySttG8pqKdr6iEMMm2WHEe9MbhBuCQ5Nc++62+ry0e1YXO7lc2FxqtJg+z9LhzZJ3u3pDd09XORvknXxaMF/dH5rM2kxo0kO82Cepfo1kUbnEkDV7mizR6eQXDtqsRxGufeeCpDW5shbBMI2cvCW5u+0c/LRebZ6Mqi1suZpOSXidEgxZ2N1DoYt5mHQkGd2bX1Lvdi5tYbXI1I11CsO220jMOpC5u73hHd08YtbeAsDb6rRYn0HFeGFRw4NhrO+NtxodJbN0k7xctaOJvkOQbyCq2yeFPxepdiNc35hh3aeE+x4TyOrAdT7zr8BZdWi3i+iPr/v7Eu9ObNFsV2cy1tqirc6OFx3x+2m3jcuz9hpJ9o5ngNCulYtiNJg1L4GNZfKOFmT5X8ydT1cbrV7W9plPSgx05bUTDLwn5lh+08akfVb62VP2T2WnxiU1dc9/ck2voZLH6OMe5GNLjrbO5WksdTt1co9DlWjlHNlbioq3F6mSRjDI9zvG/wBmKMW8LS45NAFrDM+aujOzikooTUYlOXho+jiuxpcdGA+29x6bqt20O1VFhMQiY1u+0fN00VgRfQvPuDqcznqqtg2z9TjMjavES5lMM4IGXbvNPEcWtP1vadwsLLvfzkr8MPV+BMCTtqznmH4NLWzPFHA8t3iQ292xtJu1r5XZXAtqblWis7Om0sBmr6tkWXhZEwyOc+2TQSW7x6AeqvW0m2VJhbBT0zGOlHhZBEAGMJ07wjQ6eH2jf1WgwnYWqxGQVWKyPaD7MAyfu67thlC3oPEeNiuviJtYn2Y+bZN2tFm/Q5jhmGzVD9yCN8r+IYL2+8dGjqbLb47sXVUcUcs4YO9eI2xsfvy7xaSBugWOlsieC73BHTUUbI2COFjnBrGNFi954ADN7j6lZUlEx0jZHNBewEMJz3N72i0aAnIX1sLLOX/oSxZLI6VBW1ONbM9lM84D6p3ydhzEYAdMR1v4Wetz0Cpm0dNFFVTR07i6Fj91jnEEndADswBfxby6v2p7cCBrqSmd884Wme0/RMI9kH65HwGepCpGxXZ7PXbsj7w03CQjxvH9kw8PtHLldeijVlZ1arsuSOJRV8MSowQue4MY1z3uNmtaCXE8g0ZlX3AuyuplG/VPbSxgXINnyW43AIazLmfRdHbT4fgsBfZsYOW8fFPK7XdB1d5CwHQLlW1W2tVijjFCyQQX+giDnvfnkZSwG/3dPPVRV6lZ/LVl1YcIx4s30K5j9NDFUSMppTNE0gNlNvF4RvEWyI3rgEagLAVmp9gMQc0vNP3TGguLpnxx2aBckgu3hlzCq4K9cJRasnexk01yMrDa+SnlbLC4skYbtcPzBHEHiOK7bRz0+P0BbIAyZmTrZuhmtk9nNjvzFwcwuEKw7B4+aKsjkv8ANuIjmHAxuIz82mzvQ81ltNHGsUeJaHdOVnZ6GpxjDJKaaSCYWfGbHkRqHNPEEWI81gldm7bMBD4WVjB44iI5CBrE8+EnnuuPweVxly62ervYKRJxwuwk0kLc4IBd/wCyJoGFREal8xPmJXD9AFwALtfYdiQdSywE+KKTfA+xKAf5g/4rw7em6WXU2oPtHFS4uzOpzPmcyhbfa7CzS1lRCRYNkcWdY3neYR+6QPQrUr1xaaTRk1ZjCAhAXRAXrTQOkduRtc950axrnOP7rblXrs52A+XDv6gubTglrWtNnSuGvi91gOVxmTfSy7ThWFw0zNyCJkTeTABfqTq49SvDX22NN4Urs2hRclc4RhfZriE1iYmwtPGZ4afwNu74gK14d2MjWoqifswsA/jfe/4V03FMTipozLO9sbG6ucePAAaknkM1yHartalkJZRDuWad68Ayu6tabhnrc+S88K+0Vn2MkaOFOGpbZdi8HoGh9QGdDUyl295R3AcegavGj7RcJhe2OBhYwndMjIGsjaOZ0dbrZcSqql8ry+R7nvdq97i5x/eOa8rr0LY8S+ZJsz3tuFH0ZtljdZTxNloqdlSwtu513OLRqHCNli9pHEFcz/4u19/Zpeo7qTLp9KsPYbtBmoLRPBlpr+xfxx8zETw+ycvJdSfh2GYzH3gayR1s5GeCoYeT7Zg9HXC8+7jQyqQuuppic+F/Y1OwPaSayb5PVNjjkcPmnR7wY9w1YQ4mzrZjPPMcr+G3G2eJ4fOR3NMadx+ZkLJSCPqucJAA/pYX4XVV2r7NamjvNTOdPE0712i08dsw4tHtWy8Tc+g1V82D2pixWmdT1IY6ZrbSscAWys0ErR+o4HzCThTj82CvHmugTk+y8mVvAe1eolqYIpoqcRySNjcWtkDhvndBF3kakcFd9pMbNPNHHVQRuoZ7RmY5iOQ6NmjII3SbWdp8FzDtC2AfQnv6YudTXueL4DfK54tvaztRx5rqOzGKRYrQDvAHb7TFURnhIB4vK+TgeoXNaNO0akF2dH3f2WDlnF6la2xpMMontFRhh7qT2Z4AGs3uLXBr27p5c+HFWiixSlqKBz6WZ0FOxhb3kbQ18LYxmN1zTukDpobjmqtg2ONppZMIxOz4xZtPNKAWyQu+jZLfjbIO5i2VgT51ez0+DSuqqDempHf0imJJeGD3mn3rZ2Oo43BJEcbpRbd9Vnk/PRhO2a/ww8G2WwgztldiLKix3jHNLEC93AvJsXZ6g68csja9rqTEahu7QzU0UBFt4PeJHDTKQNIaPu59VXK/YqixWI1OGyNie7NzLfN75zLZIxnE7q3LO9iq5g2Kz4Q91HiEJfSTXD4iN5tjk6SE6OHNvrkddMLqPEneS+lo5vbJrLqi7dnvZ38keZ6oskm/qw27mR31fvOAu887ZZ81s9qMVxMXbRUQP9rJLCT+7Fvj8yfJUbFuz9/dipwed0kLhvNibI5rwOTHgjetpZ1nC3ErWbOdodZRSd3UmSaNps+Ka/fM57rnZ36OyPTVN3Ko8aak+jy9LjEo9nQsWwOCV7sS+U4hHLdkb7SSlpG+6zQGWNhkXZNstr2k9oHyUOp6a/fnJ0pB3Ir/AFScnP8AyHG+i3E7318TajDK50ZPuuax8RPFkjHNLo3eXwKqNTt5ieHyBmIU7JGE2D2DcDurJBdp+6QD5LiN6s8TSuvp0/cr7MbX+5oNj8AY0Or8TDhTtd82yRri+pmcbizDm8XuftHoCuw7NYu+pjL3U0tM24EYm3Q5zba7gzZ5H0WrwPtCoaqwEoik/Zz2Y6/RxO670Kycf2fkqgdyuqoWnRsJjDPi1oefxLitNzl8xW88jqEUl2cye0GH4fv9/WiDeAsHVDgQAODWPNh6DNVrE+1GhpmllJGZSNBGwRRfiI08mlVHG+yetY5z4pI6q+ZJcWTHz3yQfxqjYjQSwPMc0bo5Ba7HixsdD1HUZL00dnpTWc8Xd/WpnOpJcrG+2p25qq67ZHCOL9jFcMP3zq/1y6KtXUUL6EIRgrRVjBtvUaRQjPQC50AHEnQLoh9BSE1WBEvzdJQ7x++2G4P4gCvnq6+h8dHyLBXsJsY6QQj77oxGP4ivngrw7DpK2lzetqhAoSQvcYEQrDsPtGaCrZMbmM+CZo4xuIuQOJaQHDyI4quhNcyipJxfMqdnc7b2sbMirgZW01nvjZd25n3lOfEHDmW3JHQnouKrofZlt/8AJbU1Uf8A05Pzch/qSTof7Mn8Plpndo3Z6RvVdC3eY7xyQsztfMyRAatOpaPTkvDRm6Et1PTkzaSxrEjl6AkCmCveYH0n2fvYcNpO7IIELAbcHgWkB67+9deu1m1EOHw95KbudcRxD25HDgOQGVzwXz1hG0FTS3FPPJEHZuDSN0nmWuBF+tlj4pic1TJ3k8jpX2A3nHOw0AAyAzOQ5r5r2C9RtvL1PRvrRsjM2m2knr5e8ndkPYjbfu4xyaOfNxzP5LT3QVFfQjFRVkYN3d2SBTBUAmCuiHoCvairpIXiSGR8bxo9ji0+WWo6HJYoTupqU6Ng/a7VxACdkdQB730cnqWgtP4QtHtBtLC+pjq6GKSknBLpLOYWF31mgcTmHC1jy1vV0LJUKcXdK350OnOTVmfQuxW2cOJxGOQNbPukSwH2XtIs5zAfaYeI1F8+BNIlL9n8RuN51DUZ218AOYH24yfVp56c1gndG5r2OLHtN2uabOBHEEaK44tt4a2idT1kW/M3ddBUM3Qd8ZXkYdLt3gS3W+g1Xm+FcJdnOL1X50NN5dZ6os3bZRslgpayIhzT82XNsWujkaXsN+IuHfiVf2K7SpqMNinBnpxkM/nYxyY4+037J9CNFX4tpZBQSULgHxuex8bic4i14c4AWzDuWVrnW9lpAtaez/L3c80tDmU+1iRdsexeOkrG1eEzgMnG8+ID2Hg+KOSI6NN7gfesdFdsP22w/FIPk9eGQvdq2Q2ZvcHxTH2T52PmuKIVns0ZJZu658yKo0XX/aFTgdY+OGQSwmzw0m8csTr7rsvYfkRccRxGSuVTjWE4xEBUubTzgWDpHNjkYfsynwyN6H4BcXAATSWzKVne0uqCqWy5FhfVz4VVuFLUsfa3jiIdFI05gPZci/MajgeKveHdrFPOzusQpsnCzywCWJ3nG7xDy8S5EgrqezwqcWvXQiqNaF52lwbC5Wulw+sjYbFxppt9oNhe0ZeN4Hk03HUKn0eJTRfRTSx9I5HsHwaQsVJaQhhVm7+JHK7usjd/71VtrfLKm3/mk/W91rKuqkldvyvfI8+9I5z3W4C7iSvBC6UYrREbb1GhIJrog1eOyjZo1VUJnj5imIcb6Ol1Yz0ycfIc1o9kNlZsQm3I/DG0jvZiPCwcurjwH+C65tLj1PglIynp2gy7too9Tc6zS+ufU5eXk2ms/wDnDifobU4/U9Cudtm0YJZRRm+6RLPbgbfNxn47x/dXJyvWpqHSPc97i57yXOcdXOJuSV4lbUaSpQUUZzlidyKEJLU5EndRBTUKSV02H7QpqC0cl5qb6l/HH1jceH2Tl5KkqS4qU4zWGSLGTi7o7PjOyFFi7DU4fKxkxzeBkxzjwlj1jd9oDPWxXK8awWekk7uojdG7hfNrgOLHjJw8ljYZiMlPIJIJHRyDRzDY25HgR0OS6VhPafFOzuMVp2yMORkYwOb5uiOYPVvwC86jVo8Paj6r3NLxnrkzl5QV1Gv7N6araZsKqWOH7J7i5o6b/ts8nA+ioGN7P1NGbVEL4xwfa8Z8pBdp+N1rTrwnknn0epxKEkawqKC5RutjgkAmFEFLeQHpZBULp3QE0KN00A0KKEBJMKCAUB6JFQui6AmgKN07oBpFIlJANJCSAkhIa24nIDmeQVx2d7Nq2qs5zPk8Z9+YEOI+zF7R9bDquZ1IwV5OxVFvQqF10DYzszmqt2SqDoINQ05TSDo0+wOpz5DirDFDhGC5ud8pq2/dfIHdGjwQ+Zz6lU3aztFqq27GnuITkY4z4nD7cmp8hYea8zq1KuVNWXV/wjTDGPFn3F42j27pcNi+S4cyNz2Xb4c4YzxLnf1j76566nguO11Y+aR0kr3Pkebue43JP+A6aBeF0iVtRoRpaa82cym5BdBSukStjgEKJTQpFBSCLqAldSUE0A1IKKEBkUtU+J4fE90bxo9ji13lcK74N2rVcY3KlsdVGcjvgNkI5bzRun1aqEVErOdKE+JXKpNaHTXVWA1/tsfQyni0brL/ALu9H8QFj1PZU+Ru/QVdPUs4eINdb7zS5pPwXOlOnmcx29G5zHDRzHFrviDdZbmUeCT++f8AZ3jT1RuMT2Rrqf6WlmA+s1u+38TLgeq0l/irRhfaJiMFgKlzwPdmDZP4nDe/Nbg9pomAFbh9JUdbbp8/EH2KuKtHWKfg/cloPmUBCvhxPApvbpKqnJ4xP3mj03/8qgcBwaX6LE5YjwE8JI+O639Vd/1i19va4wdGikBMFXYbARP+gxShkPAOduH4bzkj2X1p9h9JJy3J9fK7QnxFLqTdy6FJQrfN2ZYm3SnDvuzQ/wCLgsd3Z3iY/wCUf6PhP6PXW/p/qXmhgl0KwhWb/h7if/SSfii/1qTezrEz/wAo/wBZIR+r031P9S80TBLoVdNXCLswxI6wsZ9+aL/KSvYdl9WPpJqOMcS+c5fBij2il+pF3cuhSU1d/wDcWnZ9Pi1Ew8Qyzz/OP0Um4TgkX0ldUTniIYi1p9dw/wAynxEeV34JjAyilShjLyGsaXuOjWgucfQZq9jH8Fgv3OHSTkaGof4T6Oc634U5e1Wdjd2lpqWmb9lhcfy3W/km9qPhh5tL3LhitWajCuz3EJ7btO6Np96YiMfhPj/hVjb2c0lLZ2JV8bOPdRENcbcAXXc70aFUcT2zrqj6Sqlt9Vju7b5Wjtcea0B58eJ4n1UwVpayt4e7F4rRHVGbbYXQZYdRmST9tIC2/wC++8h8rBVbHu0Cuq7h0vdxn+rguxtuRdfed6m3RVW6d1YbPTi72u+rzI6knkACEJXXoOBpIQgEkUFIoBFCRQhRBNIJqAkE7KN1JANJCEA0kIQCSTSUAgmkmgGhJCAkjdHIJBNUHsype32XvHk9w/Qr2Zik40nmHlLJ/wDKw7oupZC7M7/a9R/1E/8AfSf6lF2JznWaY+csh/xWGUAqYV0F2e0k7ne09zvvOcf1K8Q0ch8E0BdEGFJqgpBABSKCkgBBSQUA01EJoB3SRdF1QF0XSSugBJF0kKIoSKEAroukmoB3Tukk5AeiY1SCG6oCRKSCooBlRumkoACaSEA0JJhAMIugJkKgEITQAldBRxQErpApXQhCQKLpBMIBBAQkEAIQkgGCmkhAMoSKEKNRKCkSqQEkJIUEJJID/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nl-BE"/>
          </a:p>
        </p:txBody>
      </p:sp>
      <p:sp>
        <p:nvSpPr>
          <p:cNvPr id="2056" name="AutoShape 8" descr="data:image/jpeg;base64,/9j/4AAQSkZJRgABAQAAAQABAAD/2wCEAAkGBxQSEhQUEhQUFRQUFxgVFBQUFRQYFBcUFBQXFxcVFxQYHCggGBwlHBcUITEhJSkrLi4uFx8zODMsNygtLiwBCgoKDg0OGhAQGiwkICQsLCwsLCwsLC8sLCwsLCwsLCwsLCwsLCwsLCwsLCwsLCwsLCwsLCwsLCwsLCwsLCwsLP/AABEIAKsBJwMBIgACEQEDEQH/xAAcAAACAgMBAQAAAAAAAAAAAAAAAQIGBAUHAwj/xABJEAABAwIDBQUDCQQHBwUAAAABAAIDBBEFITEGEkFRYQcTInGBMkKRFCMzUmJykqGxU4KisjRDY5PBwtIVFhdEVFVzJJTR8PH/xAAZAQEBAQEBAQAAAAAAAAAAAAAAAQMCBAX/xAAyEQACAQIDBQYFBQEBAAAAAAAAAQIDERIhMQQTMkFRImFxkaHRFCNCgfBSscHh8TMF/9oADAMBAAIRAxEAPwDkATSTXoMxhSSTQowpNGaQKbUA0kIQgEIKEWQDQEBCALJhJMIACAiyEAJoITsgEpKKYQDuhJMBASBySKY0UUAiErKRCiVQJMFRKaALoQiyASChBQESkpEJWQECkmQkAhRITQgIpoCZUINMJJoUak1RCbBqgGmEkFAF0XSKEAwmkEi4cwgJoCzaTB6iW3d087+RZDI4fENstrHsJiBz+SvaOb3RMH8bwuXUitWiqLeiK6E1ZH7FTt+kmoov/JVxA/w3UGbMM9/EcOH3ZpH/AMsa53sOowsryFYjs/TD2sTpv3Yqh/5hqRwKk/7nB/7eq/0pvY9/k/YYWV4phWH/AGBSf9zp/wC4qf8ASpf7twH2cSoj98zM/Vib2P4n7DCyuJhWBuyZcfBWYa/oKtoPwc0L1dsHXe5HHL1ingd/nBTfQ5tDA+hWwkStxVbK1sft0lQOoic8fFgK1VRC6PKRrmHk9pafg5dqSejJZkLqJTJFsklSESmEimEKCE0BARQmhUEUFMqJKAiUlNyiEAihCEBFNJMqAaaR4JoBhA1QFtcA2dqax1qeJzxfN+kbfvSHL0Fz0UbSV2ErmrU42FxDWgucdGtBLj5AZldEdsRQUIDsUq959ringuCemXjcOvhCx5+0WOnBZhdHFTt/avaDIepA49XOcsN/i/5q/fojvBbidjU4X2e184v3PdN136hwjFvu5u/hWZJspQU/9MxNhcNYqRnePB5F3it6tCreL7QVNVf5RPJIPql1mekbbN/JawK4aj4pW8F/L9heK0Rc3YvhMP0FBLUEe/VTFrT17tlwfgFE9oE7MqaCjphw7mBu8P3nXB+Cp6FdzDnn4u5MbN9W7YV8vt1c/wC6/ux8I91aeeZzzd7nP6vcXfzLyTWihGOiI23qAFtApAqKa6IMoQkgGSmFFNANINHLPmglO6EM+kxmpiPzdROy3BssgHwBstzT9oFe3Iz9436s0cbx8S2/5qsApLiVOEtUjpSa5luG2MMn9Kw2jlvq+EOgf8W3/UKbG4LP71ZROP1rTR/HxOt6hU1Jc7lfS2vB/iLj6l3/AOHbphvUNZS1Y+qHd3J6tu7PzIVdxbZurpfp6eVg+vu7zP7xt2j4rVA2IIuCMwRkQeh4K0YL2gV9PYCYys+pP84LfeJ3/wCJS1WOjT8cvzyL2X3FYBQuhs2kwqtyrqT5NIdZ6e+7fm7cAPxa7zUa7szMjO9w2pjqouDS5of5b48JPQ7qnxCTtNW8dPMYHyzOeoWTX0EsD+7njfG8e69pB8xfUdRksZbp3OAUUykqBFRKmVEoBITKSAgmohNQEll4bh8tRI2KCN0kjtGtGduZOjR1OS2GyWzE2ITd3ELNbYyykeFjT+rjwbx8s11HFcVo8Bh7imYJKl4BO8buPKSZw0HJot0sM156tfC8EVeXT3O4Qvm9DVYdsHR4fGKjFpWuPuwi/d3tfdsPFM7pkOh1Wr2h7TpZB3NEwUsAyBAAlLRyt4Yx0Fz1VLxbFZqqUyzvL3nidGj6rG6Nb0CwgVI0LvFVd36L7Fc7ZRyJyPJcXEkuOZcSSSeZJzJUEykvSZgrVhOwdTVUYqqcxyXc8GG9pBuOLcifCSbXtcZEKqq/dk+1wpJTTzOtBORZx0jl0BPJrhYE8LA81jXc4wvDVHcEm7Mo08Do3OY9rmPabOa4FrmnkQcwoL6T2r2Rp8QZaVtpAPBM23eN9feb9k5eWq4FtLs9NQzGKcdWPHsSM+s0/qNQfQnPZ9qjVy0ZZ03E1KEL1ggc97WMaXPeQ1rWi7i46ABeozPO6seBbD1tW3fii3Y7XEkx7th+7cbx8wLdV0vYbs0jpg2ara2WfIhhs6KI65DR7hzOQ4c0u1Ta0xM+RU13VEw3X7gJcyN3utDcy9w0AzAz5Lwy2tyngpK/fyNlSsryOJk//o08wULp2ynZQ5ze9r3GJtriFhAfa2sj8w3yGfUaLXYT2durZ5HwOMVCHkQyyeJ8jG5XY3LeBINnGw01zW3xVK7z05nG7l0KEmtjtLhraaqmgY8vbE/dDza58IJvbK4JI9Fj4dh0tQ/u4I3yv+qwE2HMnRo6mwW6kmsXI5tnYxihZ2N4NNSSCKoZuSFofu7zXeF1wDdpI1By6LBRNPNEGEEICCqBJKSigApBBQEA7rKw3Epad/eQSPif9Zhtfo4aOHQ3CxEXRq+TB03C+0iGpYIMWgZIw/1zWXsfrOj1adPEz4BRx7sya9nyjC5RNE4XEReCbco5dHeTs+q5otvs1tNUUMm/A+zSfHE65jf95vA/aGf6LzOg4Z0nbu5P2NFNPKRq6iFzHFj2ua5ps5rgQ4EcCDovMrtgZQ7QQkj5mrjGZy7xnK/7WIn/AOtK5NtFgM1FMYZ22OrHD2Ht+sw8fLULqlXU3heUlyJKDWfI1ZUU1Er0HAyUKKaAiszB8NkqZo4Ihd8jt0cgNS49AASfJYQK612GYOPn6pwzBEEfTIPkI87sHoVhXq7um5HUI4pWLDjVbDgWHtjgAMrrtj3tXy28cz+gyNvuhcNqqh8j3SSOL3vJc9zjcucdSVYO0jHDVV8pvdkJMMY4WjJDiPN28b8rKsbyz2WlhjierzZ3Uld2WiJoBzSBQCvUZEkJXRdAAQUkKA7B2U7dhwbR1T/EPDTyOPtDhE4n3hwPEZajO97W7Ox19O6GTI+1G+2ccg0cOnAjiF8ygrrnZv2j7xZS1rruNmwznU8mS9eT+PHPM/N2nZnF7ymeinUT7MjluIUT4JXxSjdkjcWPHIjkeIOoPIhdf7H9lBHEK2UfOSj5kH3Ij746v/ltzK8O0PYp9ViVM6Jjtydtqh4B3GCJwu5zuDiw2A4loVox6StfNHS0Le4iaGmWrc1paxmgjha7JzrDWxAySttG8pqKdr6iEMMm2WHEe9MbhBuCQ5Nc++62+ry0e1YXO7lc2FxqtJg+z9LhzZJ3u3pDd09XORvknXxaMF/dH5rM2kxo0kO82Cepfo1kUbnEkDV7mizR6eQXDtqsRxGufeeCpDW5shbBMI2cvCW5u+0c/LRebZ6Mqi1suZpOSXidEgxZ2N1DoYt5mHQkGd2bX1Lvdi5tYbXI1I11CsO220jMOpC5u73hHd08YtbeAsDb6rRYn0HFeGFRw4NhrO+NtxodJbN0k7xctaOJvkOQbyCq2yeFPxepdiNc35hh3aeE+x4TyOrAdT7zr8BZdWi3i+iPr/v7Eu9ObNFsV2cy1tqirc6OFx3x+2m3jcuz9hpJ9o5ngNCulYtiNJg1L4GNZfKOFmT5X8ydT1cbrV7W9plPSgx05bUTDLwn5lh+08akfVb62VP2T2WnxiU1dc9/ck2voZLH6OMe5GNLjrbO5WksdTt1co9DlWjlHNlbioq3F6mSRjDI9zvG/wBmKMW8LS45NAFrDM+aujOzikooTUYlOXho+jiuxpcdGA+29x6bqt20O1VFhMQiY1u+0fN00VgRfQvPuDqcznqqtg2z9TjMjavES5lMM4IGXbvNPEcWtP1vadwsLLvfzkr8MPV+BMCTtqznmH4NLWzPFHA8t3iQ292xtJu1r5XZXAtqblWis7Om0sBmr6tkWXhZEwyOc+2TQSW7x6AeqvW0m2VJhbBT0zGOlHhZBEAGMJ07wjQ6eH2jf1WgwnYWqxGQVWKyPaD7MAyfu67thlC3oPEeNiuviJtYn2Y+bZN2tFm/Q5jhmGzVD9yCN8r+IYL2+8dGjqbLb47sXVUcUcs4YO9eI2xsfvy7xaSBugWOlsieC73BHTUUbI2COFjnBrGNFi954ADN7j6lZUlEx0jZHNBewEMJz3N72i0aAnIX1sLLOX/oSxZLI6VBW1ONbM9lM84D6p3ydhzEYAdMR1v4Wetz0Cpm0dNFFVTR07i6Fj91jnEEndADswBfxby6v2p7cCBrqSmd884Wme0/RMI9kH65HwGepCpGxXZ7PXbsj7w03CQjxvH9kw8PtHLldeijVlZ1arsuSOJRV8MSowQue4MY1z3uNmtaCXE8g0ZlX3AuyuplG/VPbSxgXINnyW43AIazLmfRdHbT4fgsBfZsYOW8fFPK7XdB1d5CwHQLlW1W2tVijjFCyQQX+giDnvfnkZSwG/3dPPVRV6lZ/LVl1YcIx4s30K5j9NDFUSMppTNE0gNlNvF4RvEWyI3rgEagLAVmp9gMQc0vNP3TGguLpnxx2aBckgu3hlzCq4K9cJRasnexk01yMrDa+SnlbLC4skYbtcPzBHEHiOK7bRz0+P0BbIAyZmTrZuhmtk9nNjvzFwcwuEKw7B4+aKsjkv8ANuIjmHAxuIz82mzvQ81ltNHGsUeJaHdOVnZ6GpxjDJKaaSCYWfGbHkRqHNPEEWI81gldm7bMBD4WVjB44iI5CBrE8+EnnuuPweVxly62ervYKRJxwuwk0kLc4IBd/wCyJoGFREal8xPmJXD9AFwALtfYdiQdSywE+KKTfA+xKAf5g/4rw7em6WXU2oPtHFS4uzOpzPmcyhbfa7CzS1lRCRYNkcWdY3neYR+6QPQrUr1xaaTRk1ZjCAhAXRAXrTQOkduRtc950axrnOP7rblXrs52A+XDv6gubTglrWtNnSuGvi91gOVxmTfSy7ThWFw0zNyCJkTeTABfqTq49SvDX22NN4Urs2hRclc4RhfZriE1iYmwtPGZ4afwNu74gK14d2MjWoqifswsA/jfe/4V03FMTipozLO9sbG6ucePAAaknkM1yHartalkJZRDuWad68Ayu6tabhnrc+S88K+0Vn2MkaOFOGpbZdi8HoGh9QGdDUyl295R3AcegavGj7RcJhe2OBhYwndMjIGsjaOZ0dbrZcSqql8ry+R7nvdq97i5x/eOa8rr0LY8S+ZJsz3tuFH0ZtljdZTxNloqdlSwtu513OLRqHCNli9pHEFcz/4u19/Zpeo7qTLp9KsPYbtBmoLRPBlpr+xfxx8zETw+ycvJdSfh2GYzH3gayR1s5GeCoYeT7Zg9HXC8+7jQyqQuuppic+F/Y1OwPaSayb5PVNjjkcPmnR7wY9w1YQ4mzrZjPPMcr+G3G2eJ4fOR3NMadx+ZkLJSCPqucJAA/pYX4XVV2r7NamjvNTOdPE0712i08dsw4tHtWy8Tc+g1V82D2pixWmdT1IY6ZrbSscAWys0ErR+o4HzCThTj82CvHmugTk+y8mVvAe1eolqYIpoqcRySNjcWtkDhvndBF3kakcFd9pMbNPNHHVQRuoZ7RmY5iOQ6NmjII3SbWdp8FzDtC2AfQnv6YudTXueL4DfK54tvaztRx5rqOzGKRYrQDvAHb7TFURnhIB4vK+TgeoXNaNO0akF2dH3f2WDlnF6la2xpMMontFRhh7qT2Z4AGs3uLXBr27p5c+HFWiixSlqKBz6WZ0FOxhb3kbQ18LYxmN1zTukDpobjmqtg2ONppZMIxOz4xZtPNKAWyQu+jZLfjbIO5i2VgT51ez0+DSuqqDempHf0imJJeGD3mn3rZ2Oo43BJEcbpRbd9Vnk/PRhO2a/ww8G2WwgztldiLKix3jHNLEC93AvJsXZ6g68csja9rqTEahu7QzU0UBFt4PeJHDTKQNIaPu59VXK/YqixWI1OGyNie7NzLfN75zLZIxnE7q3LO9iq5g2Kz4Q91HiEJfSTXD4iN5tjk6SE6OHNvrkddMLqPEneS+lo5vbJrLqi7dnvZ38keZ6oskm/qw27mR31fvOAu887ZZ81s9qMVxMXbRUQP9rJLCT+7Fvj8yfJUbFuz9/dipwed0kLhvNibI5rwOTHgjetpZ1nC3ErWbOdodZRSd3UmSaNps+Ka/fM57rnZ36OyPTVN3Ko8aak+jy9LjEo9nQsWwOCV7sS+U4hHLdkb7SSlpG+6zQGWNhkXZNstr2k9oHyUOp6a/fnJ0pB3Ir/AFScnP8AyHG+i3E7318TajDK50ZPuuax8RPFkjHNLo3eXwKqNTt5ieHyBmIU7JGE2D2DcDurJBdp+6QD5LiN6s8TSuvp0/cr7MbX+5oNj8AY0Or8TDhTtd82yRri+pmcbizDm8XuftHoCuw7NYu+pjL3U0tM24EYm3Q5zba7gzZ5H0WrwPtCoaqwEoik/Zz2Y6/RxO670Kycf2fkqgdyuqoWnRsJjDPi1oefxLitNzl8xW88jqEUl2cye0GH4fv9/WiDeAsHVDgQAODWPNh6DNVrE+1GhpmllJGZSNBGwRRfiI08mlVHG+yetY5z4pI6q+ZJcWTHz3yQfxqjYjQSwPMc0bo5Ba7HixsdD1HUZL00dnpTWc8Xd/WpnOpJcrG+2p25qq67ZHCOL9jFcMP3zq/1y6KtXUUL6EIRgrRVjBtvUaRQjPQC50AHEnQLoh9BSE1WBEvzdJQ7x++2G4P4gCvnq6+h8dHyLBXsJsY6QQj77oxGP4ivngrw7DpK2lzetqhAoSQvcYEQrDsPtGaCrZMbmM+CZo4xuIuQOJaQHDyI4quhNcyipJxfMqdnc7b2sbMirgZW01nvjZd25n3lOfEHDmW3JHQnouKrofZlt/8AJbU1Uf8A05Pzch/qSTof7Mn8Plpndo3Z6RvVdC3eY7xyQsztfMyRAatOpaPTkvDRm6Et1PTkzaSxrEjl6AkCmCveYH0n2fvYcNpO7IIELAbcHgWkB67+9deu1m1EOHw95KbudcRxD25HDgOQGVzwXz1hG0FTS3FPPJEHZuDSN0nmWuBF+tlj4pic1TJ3k8jpX2A3nHOw0AAyAzOQ5r5r2C9RtvL1PRvrRsjM2m2knr5e8ndkPYjbfu4xyaOfNxzP5LT3QVFfQjFRVkYN3d2SBTBUAmCuiHoCvairpIXiSGR8bxo9ji0+WWo6HJYoTupqU6Ng/a7VxACdkdQB730cnqWgtP4QtHtBtLC+pjq6GKSknBLpLOYWF31mgcTmHC1jy1vV0LJUKcXdK350OnOTVmfQuxW2cOJxGOQNbPukSwH2XtIs5zAfaYeI1F8+BNIlL9n8RuN51DUZ218AOYH24yfVp56c1gndG5r2OLHtN2uabOBHEEaK44tt4a2idT1kW/M3ddBUM3Qd8ZXkYdLt3gS3W+g1Xm+FcJdnOL1X50NN5dZ6os3bZRslgpayIhzT82XNsWujkaXsN+IuHfiVf2K7SpqMNinBnpxkM/nYxyY4+037J9CNFX4tpZBQSULgHxuex8bic4i14c4AWzDuWVrnW9lpAtaez/L3c80tDmU+1iRdsexeOkrG1eEzgMnG8+ID2Hg+KOSI6NN7gfesdFdsP22w/FIPk9eGQvdq2Q2ZvcHxTH2T52PmuKIVns0ZJZu658yKo0XX/aFTgdY+OGQSwmzw0m8csTr7rsvYfkRccRxGSuVTjWE4xEBUubTzgWDpHNjkYfsynwyN6H4BcXAATSWzKVne0uqCqWy5FhfVz4VVuFLUsfa3jiIdFI05gPZci/MajgeKveHdrFPOzusQpsnCzywCWJ3nG7xDy8S5EgrqezwqcWvXQiqNaF52lwbC5Wulw+sjYbFxppt9oNhe0ZeN4Hk03HUKn0eJTRfRTSx9I5HsHwaQsVJaQhhVm7+JHK7usjd/71VtrfLKm3/mk/W91rKuqkldvyvfI8+9I5z3W4C7iSvBC6UYrREbb1GhIJrog1eOyjZo1VUJnj5imIcb6Ol1Yz0ycfIc1o9kNlZsQm3I/DG0jvZiPCwcurjwH+C65tLj1PglIynp2gy7too9Tc6zS+ufU5eXk2ms/wDnDifobU4/U9Cudtm0YJZRRm+6RLPbgbfNxn47x/dXJyvWpqHSPc97i57yXOcdXOJuSV4lbUaSpQUUZzlidyKEJLU5EndRBTUKSV02H7QpqC0cl5qb6l/HH1jceH2Tl5KkqS4qU4zWGSLGTi7o7PjOyFFi7DU4fKxkxzeBkxzjwlj1jd9oDPWxXK8awWekk7uojdG7hfNrgOLHjJw8ljYZiMlPIJIJHRyDRzDY25HgR0OS6VhPafFOzuMVp2yMORkYwOb5uiOYPVvwC86jVo8Paj6r3NLxnrkzl5QV1Gv7N6araZsKqWOH7J7i5o6b/ts8nA+ioGN7P1NGbVEL4xwfa8Z8pBdp+N1rTrwnknn0epxKEkawqKC5RutjgkAmFEFLeQHpZBULp3QE0KN00A0KKEBJMKCAUB6JFQui6AmgKN07oBpFIlJANJCSAkhIa24nIDmeQVx2d7Nq2qs5zPk8Z9+YEOI+zF7R9bDquZ1IwV5OxVFvQqF10DYzszmqt2SqDoINQ05TSDo0+wOpz5DirDFDhGC5ud8pq2/dfIHdGjwQ+Zz6lU3aztFqq27GnuITkY4z4nD7cmp8hYea8zq1KuVNWXV/wjTDGPFn3F42j27pcNi+S4cyNz2Xb4c4YzxLnf1j76566nguO11Y+aR0kr3Pkebue43JP+A6aBeF0iVtRoRpaa82cym5BdBSukStjgEKJTQpFBSCLqAldSUE0A1IKKEBkUtU+J4fE90bxo9ji13lcK74N2rVcY3KlsdVGcjvgNkI5bzRun1aqEVErOdKE+JXKpNaHTXVWA1/tsfQyni0brL/ALu9H8QFj1PZU+Ru/QVdPUs4eINdb7zS5pPwXOlOnmcx29G5zHDRzHFrviDdZbmUeCT++f8AZ3jT1RuMT2Rrqf6WlmA+s1u+38TLgeq0l/irRhfaJiMFgKlzwPdmDZP4nDe/Nbg9pomAFbh9JUdbbp8/EH2KuKtHWKfg/cloPmUBCvhxPApvbpKqnJ4xP3mj03/8qgcBwaX6LE5YjwE8JI+O639Vd/1i19va4wdGikBMFXYbARP+gxShkPAOduH4bzkj2X1p9h9JJy3J9fK7QnxFLqTdy6FJQrfN2ZYm3SnDvuzQ/wCLgsd3Z3iY/wCUf6PhP6PXW/p/qXmhgl0KwhWb/h7if/SSfii/1qTezrEz/wAo/wBZIR+r031P9S80TBLoVdNXCLswxI6wsZ9+aL/KSvYdl9WPpJqOMcS+c5fBij2il+pF3cuhSU1d/wDcWnZ9Pi1Ew8Qyzz/OP0Um4TgkX0ldUTniIYi1p9dw/wAynxEeV34JjAyilShjLyGsaXuOjWgucfQZq9jH8Fgv3OHSTkaGof4T6Oc634U5e1Wdjd2lpqWmb9lhcfy3W/km9qPhh5tL3LhitWajCuz3EJ7btO6Np96YiMfhPj/hVjb2c0lLZ2JV8bOPdRENcbcAXXc70aFUcT2zrqj6Sqlt9Vju7b5Wjtcea0B58eJ4n1UwVpayt4e7F4rRHVGbbYXQZYdRmST9tIC2/wC++8h8rBVbHu0Cuq7h0vdxn+rguxtuRdfed6m3RVW6d1YbPTi72u+rzI6knkACEJXXoOBpIQgEkUFIoBFCRQhRBNIJqAkE7KN1JANJCEA0kIQCSTSUAgmkmgGhJCAkjdHIJBNUHsype32XvHk9w/Qr2Zik40nmHlLJ/wDKw7oupZC7M7/a9R/1E/8AfSf6lF2JznWaY+csh/xWGUAqYV0F2e0k7ne09zvvOcf1K8Q0ch8E0BdEGFJqgpBABSKCkgBBSQUA01EJoB3SRdF1QF0XSSugBJF0kKIoSKEAroukmoB3Tukk5AeiY1SCG6oCRKSCooBlRumkoACaSEA0JJhAMIugJkKgEITQAldBRxQErpApXQhCQKLpBMIBBAQkEAIQkgGCmkhAMoSKEKNRKCkSqQEkJIUEJJID/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nl-BE"/>
          </a:p>
        </p:txBody>
      </p:sp>
      <p:sp>
        <p:nvSpPr>
          <p:cNvPr id="10" name="Tekstvak 9"/>
          <p:cNvSpPr txBox="1"/>
          <p:nvPr/>
        </p:nvSpPr>
        <p:spPr>
          <a:xfrm>
            <a:off x="323528" y="1196752"/>
            <a:ext cx="8496944" cy="5170646"/>
          </a:xfrm>
          <a:prstGeom prst="rect">
            <a:avLst/>
          </a:prstGeom>
          <a:noFill/>
        </p:spPr>
        <p:txBody>
          <a:bodyPr wrap="square" rtlCol="0">
            <a:spAutoFit/>
          </a:bodyPr>
          <a:lstStyle/>
          <a:p>
            <a:pPr lvl="0">
              <a:buClr>
                <a:schemeClr val="bg1"/>
              </a:buClr>
              <a:buFont typeface="Courier New" pitchFamily="49" charset="0"/>
              <a:buChar char="o"/>
            </a:pPr>
            <a:r>
              <a:rPr lang="fr-BE" sz="2400" dirty="0" smtClean="0">
                <a:solidFill>
                  <a:schemeClr val="bg1"/>
                </a:solidFill>
                <a:latin typeface="Perpetua" pitchFamily="18" charset="0"/>
              </a:rPr>
              <a:t>  Vous avez découvert la vie d’une actrice française. </a:t>
            </a:r>
          </a:p>
          <a:p>
            <a:pPr lvl="0">
              <a:buClr>
                <a:schemeClr val="bg1"/>
              </a:buClr>
              <a:buFont typeface="Courier New" pitchFamily="49" charset="0"/>
              <a:buChar char="o"/>
            </a:pPr>
            <a:endParaRPr lang="fr-BE" sz="2400" dirty="0" smtClean="0">
              <a:solidFill>
                <a:schemeClr val="bg1"/>
              </a:solidFill>
              <a:latin typeface="Perpetua" pitchFamily="18" charset="0"/>
            </a:endParaRPr>
          </a:p>
          <a:p>
            <a:pPr lvl="0">
              <a:buClr>
                <a:schemeClr val="bg1"/>
              </a:buClr>
              <a:buFont typeface="Courier New" pitchFamily="49" charset="0"/>
              <a:buChar char="o"/>
            </a:pPr>
            <a:r>
              <a:rPr lang="fr-BE" sz="2400" dirty="0" smtClean="0">
                <a:solidFill>
                  <a:schemeClr val="bg1"/>
                </a:solidFill>
                <a:latin typeface="Perpetua" pitchFamily="18" charset="0"/>
              </a:rPr>
              <a:t>Vous avez fait connaissance avec la carrière d’une actrice française </a:t>
            </a:r>
          </a:p>
          <a:p>
            <a:pPr lvl="0">
              <a:buClr>
                <a:schemeClr val="bg1"/>
              </a:buClr>
              <a:buFont typeface="Courier New" pitchFamily="49" charset="0"/>
              <a:buChar char="o"/>
            </a:pPr>
            <a:endParaRPr lang="nl-BE" sz="2400" dirty="0" smtClean="0">
              <a:solidFill>
                <a:schemeClr val="bg1"/>
              </a:solidFill>
              <a:latin typeface="Perpetua" pitchFamily="18" charset="0"/>
            </a:endParaRPr>
          </a:p>
          <a:p>
            <a:pPr lvl="0">
              <a:buFont typeface="Courier New" pitchFamily="49" charset="0"/>
              <a:buChar char="o"/>
            </a:pPr>
            <a:r>
              <a:rPr lang="fr-BE" sz="2400" dirty="0" smtClean="0">
                <a:solidFill>
                  <a:schemeClr val="bg1"/>
                </a:solidFill>
                <a:latin typeface="Perpetua" pitchFamily="18" charset="0"/>
              </a:rPr>
              <a:t> Vous avez fait des recherches à partir des sites donnés. </a:t>
            </a:r>
          </a:p>
          <a:p>
            <a:pPr lvl="0">
              <a:buFont typeface="Courier New" pitchFamily="49" charset="0"/>
              <a:buChar char="o"/>
            </a:pPr>
            <a:endParaRPr lang="nl-BE" sz="2400" dirty="0" smtClean="0">
              <a:solidFill>
                <a:schemeClr val="bg1"/>
              </a:solidFill>
              <a:latin typeface="Perpetua" pitchFamily="18" charset="0"/>
            </a:endParaRPr>
          </a:p>
          <a:p>
            <a:pPr lvl="0">
              <a:buFont typeface="Courier New" pitchFamily="49" charset="0"/>
              <a:buChar char="o"/>
            </a:pPr>
            <a:r>
              <a:rPr lang="fr-BE" sz="2400" dirty="0" smtClean="0">
                <a:solidFill>
                  <a:schemeClr val="bg1"/>
                </a:solidFill>
                <a:latin typeface="Perpetua" pitchFamily="18" charset="0"/>
              </a:rPr>
              <a:t> Vous êtes capable de donner des hypothèses sur un sujet donné. </a:t>
            </a:r>
          </a:p>
          <a:p>
            <a:pPr lvl="0">
              <a:buFont typeface="Courier New" pitchFamily="49" charset="0"/>
              <a:buChar char="o"/>
            </a:pPr>
            <a:endParaRPr lang="nl-BE" sz="2400" dirty="0" smtClean="0">
              <a:solidFill>
                <a:schemeClr val="bg1"/>
              </a:solidFill>
              <a:latin typeface="Perpetua" pitchFamily="18" charset="0"/>
            </a:endParaRPr>
          </a:p>
          <a:p>
            <a:pPr lvl="0">
              <a:buFont typeface="Courier New" pitchFamily="49" charset="0"/>
              <a:buChar char="o"/>
            </a:pPr>
            <a:r>
              <a:rPr lang="fr-BE" sz="2400" dirty="0" smtClean="0">
                <a:solidFill>
                  <a:schemeClr val="bg1"/>
                </a:solidFill>
                <a:latin typeface="Perpetua" pitchFamily="18" charset="0"/>
              </a:rPr>
              <a:t> Vous êtes capable de rédiger un texte en français à l’aide de l’information trouvée sur l’internet. </a:t>
            </a:r>
          </a:p>
          <a:p>
            <a:pPr lvl="0">
              <a:buFont typeface="Courier New" pitchFamily="49" charset="0"/>
              <a:buChar char="o"/>
            </a:pPr>
            <a:endParaRPr lang="nl-BE" sz="2400" dirty="0" smtClean="0">
              <a:solidFill>
                <a:schemeClr val="bg1"/>
              </a:solidFill>
              <a:latin typeface="Perpetua" pitchFamily="18" charset="0"/>
            </a:endParaRPr>
          </a:p>
          <a:p>
            <a:pPr lvl="0">
              <a:buFont typeface="Courier New" pitchFamily="49" charset="0"/>
              <a:buChar char="o"/>
            </a:pPr>
            <a:r>
              <a:rPr lang="fr-BE" sz="2400" dirty="0" smtClean="0">
                <a:solidFill>
                  <a:schemeClr val="bg1"/>
                </a:solidFill>
                <a:latin typeface="Perpetua" pitchFamily="18" charset="0"/>
              </a:rPr>
              <a:t>  Le résultat de votre présentation montre que vous savez travailler de manière efficace. </a:t>
            </a:r>
            <a:endParaRPr lang="nl-BE" sz="2400" dirty="0" smtClean="0">
              <a:solidFill>
                <a:schemeClr val="bg1"/>
              </a:solidFill>
              <a:latin typeface="Perpetua" pitchFamily="18" charset="0"/>
            </a:endParaRPr>
          </a:p>
          <a:p>
            <a:endParaRPr lang="nl-B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171400"/>
            <a:ext cx="7467600" cy="1143000"/>
          </a:xfrm>
        </p:spPr>
        <p:txBody>
          <a:bodyPr/>
          <a:lstStyle/>
          <a:p>
            <a:r>
              <a:rPr lang="nl-BE" dirty="0" smtClean="0">
                <a:solidFill>
                  <a:schemeClr val="accent1"/>
                </a:solidFill>
                <a:latin typeface="Perpetua" pitchFamily="18" charset="0"/>
              </a:rPr>
              <a:t>			</a:t>
            </a:r>
            <a:r>
              <a:rPr lang="nl-BE" dirty="0" err="1" smtClean="0">
                <a:solidFill>
                  <a:schemeClr val="accent1"/>
                </a:solidFill>
                <a:latin typeface="Perpetua" pitchFamily="18" charset="0"/>
              </a:rPr>
              <a:t>Evaluation</a:t>
            </a:r>
            <a:r>
              <a:rPr lang="nl-BE" dirty="0" smtClean="0">
                <a:solidFill>
                  <a:schemeClr val="accent1"/>
                </a:solidFill>
                <a:latin typeface="Perpetua" pitchFamily="18" charset="0"/>
              </a:rPr>
              <a:t> </a:t>
            </a:r>
            <a:endParaRPr lang="nl-BE" dirty="0">
              <a:solidFill>
                <a:schemeClr val="accent1"/>
              </a:solidFill>
              <a:latin typeface="Perpetua" pitchFamily="18" charset="0"/>
            </a:endParaRPr>
          </a:p>
        </p:txBody>
      </p:sp>
      <p:sp>
        <p:nvSpPr>
          <p:cNvPr id="3" name="Tijdelijke aanduiding voor inhoud 2"/>
          <p:cNvSpPr>
            <a:spLocks noGrp="1"/>
          </p:cNvSpPr>
          <p:nvPr>
            <p:ph idx="1"/>
          </p:nvPr>
        </p:nvSpPr>
        <p:spPr>
          <a:xfrm>
            <a:off x="323528" y="764704"/>
            <a:ext cx="7467600" cy="4525963"/>
          </a:xfrm>
        </p:spPr>
        <p:txBody>
          <a:bodyPr/>
          <a:lstStyle/>
          <a:p>
            <a:pPr>
              <a:buNone/>
            </a:pPr>
            <a:r>
              <a:rPr lang="fr-FR" dirty="0" smtClean="0">
                <a:latin typeface="Perpetua" pitchFamily="18" charset="0"/>
              </a:rPr>
              <a:t>L’évaluation sera faite selon les critères suivants:</a:t>
            </a:r>
          </a:p>
          <a:p>
            <a:pPr>
              <a:buNone/>
            </a:pPr>
            <a:r>
              <a:rPr lang="fr-FR" sz="1600" dirty="0" smtClean="0"/>
              <a:t>1: insuffisant 2: à améliorer 3: suffisant 4: bien 5: très bien</a:t>
            </a:r>
            <a:endParaRPr lang="nl-BE" sz="1600" dirty="0" smtClean="0"/>
          </a:p>
          <a:p>
            <a:pPr>
              <a:buNone/>
            </a:pPr>
            <a:endParaRPr lang="fr-FR" dirty="0" smtClean="0">
              <a:latin typeface="Perpetua" pitchFamily="18" charset="0"/>
            </a:endParaRPr>
          </a:p>
          <a:p>
            <a:pPr>
              <a:buNone/>
            </a:pPr>
            <a:r>
              <a:rPr lang="fr-FR" dirty="0" smtClean="0">
                <a:latin typeface="Perpetua" pitchFamily="18" charset="0"/>
              </a:rPr>
              <a:t> </a:t>
            </a:r>
            <a:endParaRPr lang="nl-BE" dirty="0" smtClean="0">
              <a:latin typeface="Perpetua" pitchFamily="18" charset="0"/>
            </a:endParaRPr>
          </a:p>
          <a:p>
            <a:endParaRPr lang="nl-BE" dirty="0"/>
          </a:p>
        </p:txBody>
      </p:sp>
      <p:graphicFrame>
        <p:nvGraphicFramePr>
          <p:cNvPr id="4" name="Tabel 3"/>
          <p:cNvGraphicFramePr>
            <a:graphicFrameLocks noGrp="1"/>
          </p:cNvGraphicFramePr>
          <p:nvPr/>
        </p:nvGraphicFramePr>
        <p:xfrm>
          <a:off x="467543" y="1556793"/>
          <a:ext cx="8208912" cy="4968550"/>
        </p:xfrm>
        <a:graphic>
          <a:graphicData uri="http://schemas.openxmlformats.org/drawingml/2006/table">
            <a:tbl>
              <a:tblPr/>
              <a:tblGrid>
                <a:gridCol w="6053748"/>
                <a:gridCol w="2155164"/>
              </a:tblGrid>
              <a:tr h="391404">
                <a:tc>
                  <a:txBody>
                    <a:bodyPr/>
                    <a:lstStyle/>
                    <a:p>
                      <a:pPr>
                        <a:lnSpc>
                          <a:spcPct val="115000"/>
                        </a:lnSpc>
                        <a:spcAft>
                          <a:spcPts val="0"/>
                        </a:spcAft>
                      </a:pPr>
                      <a:r>
                        <a:rPr lang="nl-BE" sz="1400" dirty="0">
                          <a:solidFill>
                            <a:srgbClr val="000000"/>
                          </a:solidFill>
                          <a:latin typeface="Arial"/>
                          <a:ea typeface="Arial"/>
                        </a:rPr>
                        <a:t>1. </a:t>
                      </a:r>
                      <a:r>
                        <a:rPr lang="nl-BE" sz="1400" dirty="0" err="1">
                          <a:solidFill>
                            <a:srgbClr val="000000"/>
                          </a:solidFill>
                          <a:latin typeface="Arial"/>
                          <a:ea typeface="Arial"/>
                        </a:rPr>
                        <a:t>Grammaire</a:t>
                      </a:r>
                      <a:endParaRPr lang="nl-BE" sz="1400" dirty="0">
                        <a:solidFill>
                          <a:srgbClr val="000000"/>
                        </a:solidFill>
                        <a:latin typeface="Arial"/>
                        <a:ea typeface="Arial"/>
                      </a:endParaRPr>
                    </a:p>
                  </a:txBody>
                  <a:tcPr marL="34128" marR="34128" marT="34128" marB="341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36C0A"/>
                    </a:solidFill>
                  </a:tcPr>
                </a:tc>
                <a:tc>
                  <a:txBody>
                    <a:bodyPr/>
                    <a:lstStyle/>
                    <a:p>
                      <a:pPr>
                        <a:lnSpc>
                          <a:spcPct val="115000"/>
                        </a:lnSpc>
                        <a:spcAft>
                          <a:spcPts val="0"/>
                        </a:spcAft>
                      </a:pPr>
                      <a:endParaRPr lang="nl-BE" sz="600" dirty="0">
                        <a:solidFill>
                          <a:srgbClr val="000000"/>
                        </a:solidFill>
                        <a:latin typeface="Arial"/>
                        <a:ea typeface="Arial"/>
                      </a:endParaRPr>
                    </a:p>
                  </a:txBody>
                  <a:tcPr marL="34128" marR="34128" marT="34128" marB="341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3843">
                <a:tc>
                  <a:txBody>
                    <a:bodyPr/>
                    <a:lstStyle/>
                    <a:p>
                      <a:pPr>
                        <a:lnSpc>
                          <a:spcPct val="115000"/>
                        </a:lnSpc>
                        <a:spcAft>
                          <a:spcPts val="0"/>
                        </a:spcAft>
                      </a:pPr>
                      <a:r>
                        <a:rPr lang="fr-FR" sz="1400" dirty="0">
                          <a:solidFill>
                            <a:srgbClr val="000000"/>
                          </a:solidFill>
                          <a:latin typeface="Arial"/>
                          <a:ea typeface="Arial"/>
                        </a:rPr>
                        <a:t>1.1. Je raconte mon histoire en </a:t>
                      </a:r>
                      <a:r>
                        <a:rPr lang="fr-FR" sz="1400" b="1" dirty="0">
                          <a:solidFill>
                            <a:srgbClr val="000000"/>
                          </a:solidFill>
                          <a:latin typeface="Arial"/>
                          <a:ea typeface="Arial"/>
                        </a:rPr>
                        <a:t>phrases bien construites et grammaticalement correctes</a:t>
                      </a:r>
                      <a:r>
                        <a:rPr lang="fr-FR" sz="1400" dirty="0">
                          <a:solidFill>
                            <a:srgbClr val="000000"/>
                          </a:solidFill>
                          <a:latin typeface="Arial"/>
                          <a:ea typeface="Arial"/>
                        </a:rPr>
                        <a:t> (ordre des mots, temps et mode (!) etc.)</a:t>
                      </a:r>
                      <a:endParaRPr lang="nl-BE" sz="1400" dirty="0">
                        <a:solidFill>
                          <a:srgbClr val="000000"/>
                        </a:solidFill>
                        <a:latin typeface="Arial"/>
                        <a:ea typeface="Arial"/>
                      </a:endParaRPr>
                    </a:p>
                  </a:txBody>
                  <a:tcPr marL="34128" marR="34128" marT="34128" marB="341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BE" sz="1100" dirty="0">
                          <a:solidFill>
                            <a:srgbClr val="000000"/>
                          </a:solidFill>
                          <a:latin typeface="Arial"/>
                          <a:ea typeface="Arial"/>
                        </a:rPr>
                        <a:t>1      2      3     	4      5</a:t>
                      </a:r>
                    </a:p>
                  </a:txBody>
                  <a:tcPr marL="34128" marR="34128" marT="34128" marB="341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1404">
                <a:tc>
                  <a:txBody>
                    <a:bodyPr/>
                    <a:lstStyle/>
                    <a:p>
                      <a:pPr>
                        <a:lnSpc>
                          <a:spcPct val="115000"/>
                        </a:lnSpc>
                        <a:spcAft>
                          <a:spcPts val="0"/>
                        </a:spcAft>
                      </a:pPr>
                      <a:r>
                        <a:rPr lang="nl-BE" sz="1400" dirty="0">
                          <a:solidFill>
                            <a:srgbClr val="000000"/>
                          </a:solidFill>
                          <a:latin typeface="Arial"/>
                          <a:ea typeface="Arial"/>
                        </a:rPr>
                        <a:t>2. </a:t>
                      </a:r>
                      <a:r>
                        <a:rPr lang="nl-BE" sz="1400" dirty="0" err="1">
                          <a:solidFill>
                            <a:srgbClr val="000000"/>
                          </a:solidFill>
                          <a:latin typeface="Arial"/>
                          <a:ea typeface="Arial"/>
                        </a:rPr>
                        <a:t>Langue</a:t>
                      </a:r>
                      <a:endParaRPr lang="nl-BE" sz="1400" dirty="0">
                        <a:solidFill>
                          <a:srgbClr val="000000"/>
                        </a:solidFill>
                        <a:latin typeface="Arial"/>
                        <a:ea typeface="Arial"/>
                      </a:endParaRPr>
                    </a:p>
                  </a:txBody>
                  <a:tcPr marL="34128" marR="34128" marT="34128" marB="341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36C0A"/>
                    </a:solidFill>
                  </a:tcPr>
                </a:tc>
                <a:tc>
                  <a:txBody>
                    <a:bodyPr/>
                    <a:lstStyle/>
                    <a:p>
                      <a:pPr>
                        <a:lnSpc>
                          <a:spcPct val="115000"/>
                        </a:lnSpc>
                        <a:spcAft>
                          <a:spcPts val="0"/>
                        </a:spcAft>
                      </a:pPr>
                      <a:endParaRPr lang="nl-BE" sz="1100" dirty="0">
                        <a:solidFill>
                          <a:srgbClr val="000000"/>
                        </a:solidFill>
                        <a:latin typeface="Arial"/>
                        <a:ea typeface="Arial"/>
                      </a:endParaRPr>
                    </a:p>
                  </a:txBody>
                  <a:tcPr marL="34128" marR="34128" marT="34128" marB="341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1404">
                <a:tc>
                  <a:txBody>
                    <a:bodyPr/>
                    <a:lstStyle/>
                    <a:p>
                      <a:pPr>
                        <a:lnSpc>
                          <a:spcPct val="115000"/>
                        </a:lnSpc>
                        <a:spcAft>
                          <a:spcPts val="0"/>
                        </a:spcAft>
                      </a:pPr>
                      <a:r>
                        <a:rPr lang="fr-FR" sz="1400" dirty="0">
                          <a:solidFill>
                            <a:srgbClr val="000000"/>
                          </a:solidFill>
                          <a:latin typeface="Arial"/>
                          <a:ea typeface="Arial"/>
                        </a:rPr>
                        <a:t>2.1. Le </a:t>
                      </a:r>
                      <a:r>
                        <a:rPr lang="fr-FR" sz="1400" b="1" dirty="0">
                          <a:solidFill>
                            <a:srgbClr val="000000"/>
                          </a:solidFill>
                          <a:latin typeface="Arial"/>
                          <a:ea typeface="Arial"/>
                        </a:rPr>
                        <a:t>vocabulaire</a:t>
                      </a:r>
                      <a:r>
                        <a:rPr lang="fr-FR" sz="1400" dirty="0">
                          <a:solidFill>
                            <a:srgbClr val="000000"/>
                          </a:solidFill>
                          <a:latin typeface="Arial"/>
                          <a:ea typeface="Arial"/>
                        </a:rPr>
                        <a:t> que j’utilise est </a:t>
                      </a:r>
                      <a:r>
                        <a:rPr lang="fr-FR" sz="1400" b="1" dirty="0">
                          <a:solidFill>
                            <a:srgbClr val="000000"/>
                          </a:solidFill>
                          <a:latin typeface="Arial"/>
                          <a:ea typeface="Arial"/>
                        </a:rPr>
                        <a:t>correct et varié</a:t>
                      </a:r>
                      <a:r>
                        <a:rPr lang="fr-FR" sz="1400" dirty="0">
                          <a:solidFill>
                            <a:srgbClr val="000000"/>
                          </a:solidFill>
                          <a:latin typeface="Arial"/>
                          <a:ea typeface="Arial"/>
                        </a:rPr>
                        <a:t>.</a:t>
                      </a:r>
                      <a:endParaRPr lang="nl-BE" sz="1400" dirty="0">
                        <a:solidFill>
                          <a:srgbClr val="000000"/>
                        </a:solidFill>
                        <a:latin typeface="Arial"/>
                        <a:ea typeface="Arial"/>
                      </a:endParaRPr>
                    </a:p>
                  </a:txBody>
                  <a:tcPr marL="34128" marR="34128" marT="34128" marB="341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BE" sz="1100" dirty="0">
                          <a:solidFill>
                            <a:srgbClr val="000000"/>
                          </a:solidFill>
                          <a:latin typeface="Arial"/>
                          <a:ea typeface="Arial"/>
                        </a:rPr>
                        <a:t>1      2      3     	4      5</a:t>
                      </a:r>
                    </a:p>
                  </a:txBody>
                  <a:tcPr marL="34128" marR="34128" marT="34128" marB="341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1404">
                <a:tc>
                  <a:txBody>
                    <a:bodyPr/>
                    <a:lstStyle/>
                    <a:p>
                      <a:pPr>
                        <a:lnSpc>
                          <a:spcPct val="115000"/>
                        </a:lnSpc>
                        <a:spcAft>
                          <a:spcPts val="0"/>
                        </a:spcAft>
                      </a:pPr>
                      <a:r>
                        <a:rPr lang="fr-FR" sz="1400" dirty="0">
                          <a:solidFill>
                            <a:srgbClr val="000000"/>
                          </a:solidFill>
                          <a:latin typeface="Arial"/>
                          <a:ea typeface="Arial"/>
                        </a:rPr>
                        <a:t>2.2. Je </a:t>
                      </a:r>
                      <a:r>
                        <a:rPr lang="fr-FR" sz="1400" b="1" dirty="0">
                          <a:solidFill>
                            <a:srgbClr val="000000"/>
                          </a:solidFill>
                          <a:latin typeface="Arial"/>
                          <a:ea typeface="Arial"/>
                        </a:rPr>
                        <a:t>prononce </a:t>
                      </a:r>
                      <a:r>
                        <a:rPr lang="fr-FR" sz="1400" dirty="0">
                          <a:solidFill>
                            <a:srgbClr val="000000"/>
                          </a:solidFill>
                          <a:latin typeface="Arial"/>
                          <a:ea typeface="Arial"/>
                        </a:rPr>
                        <a:t>mes mots et phrases </a:t>
                      </a:r>
                      <a:r>
                        <a:rPr lang="fr-FR" sz="1400" b="1" dirty="0">
                          <a:solidFill>
                            <a:srgbClr val="000000"/>
                          </a:solidFill>
                          <a:latin typeface="Arial"/>
                          <a:ea typeface="Arial"/>
                        </a:rPr>
                        <a:t>correctement</a:t>
                      </a:r>
                      <a:r>
                        <a:rPr lang="fr-FR" sz="1400" dirty="0">
                          <a:solidFill>
                            <a:srgbClr val="000000"/>
                          </a:solidFill>
                          <a:latin typeface="Arial"/>
                          <a:ea typeface="Arial"/>
                        </a:rPr>
                        <a:t>.</a:t>
                      </a:r>
                      <a:endParaRPr lang="nl-BE" sz="1400" dirty="0">
                        <a:solidFill>
                          <a:srgbClr val="000000"/>
                        </a:solidFill>
                        <a:latin typeface="Arial"/>
                        <a:ea typeface="Arial"/>
                      </a:endParaRPr>
                    </a:p>
                  </a:txBody>
                  <a:tcPr marL="34128" marR="34128" marT="34128" marB="341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BE" sz="1100" dirty="0">
                          <a:solidFill>
                            <a:srgbClr val="000000"/>
                          </a:solidFill>
                          <a:latin typeface="Arial"/>
                          <a:ea typeface="Arial"/>
                        </a:rPr>
                        <a:t>1      2      3     	4      5</a:t>
                      </a:r>
                    </a:p>
                  </a:txBody>
                  <a:tcPr marL="34128" marR="34128" marT="34128" marB="341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1404">
                <a:tc>
                  <a:txBody>
                    <a:bodyPr/>
                    <a:lstStyle/>
                    <a:p>
                      <a:pPr>
                        <a:lnSpc>
                          <a:spcPct val="115000"/>
                        </a:lnSpc>
                        <a:spcAft>
                          <a:spcPts val="0"/>
                        </a:spcAft>
                      </a:pPr>
                      <a:r>
                        <a:rPr lang="nl-BE" sz="1400" dirty="0">
                          <a:solidFill>
                            <a:srgbClr val="000000"/>
                          </a:solidFill>
                          <a:latin typeface="Arial"/>
                          <a:ea typeface="Arial"/>
                        </a:rPr>
                        <a:t>3. </a:t>
                      </a:r>
                      <a:r>
                        <a:rPr lang="nl-BE" sz="1400" dirty="0" err="1">
                          <a:solidFill>
                            <a:srgbClr val="000000"/>
                          </a:solidFill>
                          <a:latin typeface="Arial"/>
                          <a:ea typeface="Arial"/>
                        </a:rPr>
                        <a:t>Contenu</a:t>
                      </a:r>
                      <a:endParaRPr lang="nl-BE" sz="1400" dirty="0">
                        <a:solidFill>
                          <a:srgbClr val="000000"/>
                        </a:solidFill>
                        <a:latin typeface="Arial"/>
                        <a:ea typeface="Arial"/>
                      </a:endParaRPr>
                    </a:p>
                  </a:txBody>
                  <a:tcPr marL="34128" marR="34128" marT="34128" marB="341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36C0A"/>
                    </a:solidFill>
                  </a:tcPr>
                </a:tc>
                <a:tc>
                  <a:txBody>
                    <a:bodyPr/>
                    <a:lstStyle/>
                    <a:p>
                      <a:pPr>
                        <a:lnSpc>
                          <a:spcPct val="115000"/>
                        </a:lnSpc>
                        <a:spcAft>
                          <a:spcPts val="0"/>
                        </a:spcAft>
                      </a:pPr>
                      <a:endParaRPr lang="nl-BE" sz="1100" dirty="0">
                        <a:solidFill>
                          <a:srgbClr val="000000"/>
                        </a:solidFill>
                        <a:latin typeface="Arial"/>
                        <a:ea typeface="Arial"/>
                      </a:endParaRPr>
                    </a:p>
                  </a:txBody>
                  <a:tcPr marL="34128" marR="34128" marT="34128" marB="341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7624">
                <a:tc>
                  <a:txBody>
                    <a:bodyPr/>
                    <a:lstStyle/>
                    <a:p>
                      <a:pPr>
                        <a:lnSpc>
                          <a:spcPct val="115000"/>
                        </a:lnSpc>
                        <a:spcAft>
                          <a:spcPts val="0"/>
                        </a:spcAft>
                      </a:pPr>
                      <a:r>
                        <a:rPr lang="fr-FR" sz="1400" dirty="0">
                          <a:solidFill>
                            <a:srgbClr val="000000"/>
                          </a:solidFill>
                          <a:latin typeface="Arial"/>
                          <a:ea typeface="Arial"/>
                        </a:rPr>
                        <a:t>3.1. Je présente mon histoire de manière </a:t>
                      </a:r>
                      <a:r>
                        <a:rPr lang="fr-FR" sz="1400" b="1" dirty="0">
                          <a:solidFill>
                            <a:srgbClr val="000000"/>
                          </a:solidFill>
                          <a:latin typeface="Arial"/>
                          <a:ea typeface="Arial"/>
                        </a:rPr>
                        <a:t>créative</a:t>
                      </a:r>
                      <a:r>
                        <a:rPr lang="fr-FR" sz="1400" dirty="0">
                          <a:solidFill>
                            <a:srgbClr val="000000"/>
                          </a:solidFill>
                          <a:latin typeface="Arial"/>
                          <a:ea typeface="Arial"/>
                        </a:rPr>
                        <a:t>, c’est-à-dire, j’essaie de raconter les éléments les plus surprenants et inoubliables.</a:t>
                      </a:r>
                      <a:endParaRPr lang="nl-BE" sz="1400" dirty="0">
                        <a:solidFill>
                          <a:srgbClr val="000000"/>
                        </a:solidFill>
                        <a:latin typeface="Arial"/>
                        <a:ea typeface="Arial"/>
                      </a:endParaRPr>
                    </a:p>
                  </a:txBody>
                  <a:tcPr marL="34128" marR="34128" marT="34128" marB="341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BE" sz="1100" dirty="0">
                          <a:solidFill>
                            <a:srgbClr val="000000"/>
                          </a:solidFill>
                          <a:latin typeface="Arial"/>
                          <a:ea typeface="Arial"/>
                        </a:rPr>
                        <a:t>1      2      3     	4      5</a:t>
                      </a:r>
                    </a:p>
                  </a:txBody>
                  <a:tcPr marL="34128" marR="34128" marT="34128" marB="341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0063">
                <a:tc>
                  <a:txBody>
                    <a:bodyPr/>
                    <a:lstStyle/>
                    <a:p>
                      <a:pPr>
                        <a:lnSpc>
                          <a:spcPct val="115000"/>
                        </a:lnSpc>
                        <a:spcAft>
                          <a:spcPts val="0"/>
                        </a:spcAft>
                      </a:pPr>
                      <a:r>
                        <a:rPr lang="fr-FR" sz="1400" dirty="0">
                          <a:solidFill>
                            <a:srgbClr val="000000"/>
                          </a:solidFill>
                          <a:latin typeface="Arial"/>
                          <a:ea typeface="Arial"/>
                        </a:rPr>
                        <a:t>3.2. L’</a:t>
                      </a:r>
                      <a:r>
                        <a:rPr lang="fr-FR" sz="1400" b="1" dirty="0">
                          <a:solidFill>
                            <a:srgbClr val="000000"/>
                          </a:solidFill>
                          <a:latin typeface="Arial"/>
                          <a:ea typeface="Arial"/>
                        </a:rPr>
                        <a:t>information</a:t>
                      </a:r>
                      <a:r>
                        <a:rPr lang="fr-FR" sz="1400" dirty="0">
                          <a:solidFill>
                            <a:srgbClr val="000000"/>
                          </a:solidFill>
                          <a:latin typeface="Arial"/>
                          <a:ea typeface="Arial"/>
                        </a:rPr>
                        <a:t> que j’ai donnée était </a:t>
                      </a:r>
                      <a:r>
                        <a:rPr lang="fr-FR" sz="1400" b="1" dirty="0">
                          <a:solidFill>
                            <a:srgbClr val="000000"/>
                          </a:solidFill>
                          <a:latin typeface="Arial"/>
                          <a:ea typeface="Arial"/>
                        </a:rPr>
                        <a:t>correcte et variée</a:t>
                      </a:r>
                      <a:r>
                        <a:rPr lang="fr-FR" sz="1400" dirty="0">
                          <a:solidFill>
                            <a:srgbClr val="000000"/>
                          </a:solidFill>
                          <a:latin typeface="Arial"/>
                          <a:ea typeface="Arial"/>
                        </a:rPr>
                        <a:t>. Je ne me suis pas limité à donner de l’information encyclopédique, mais j’ai choisi les faits les plus intéressants et pertinents pour attirer et garder l’attention de mon public.</a:t>
                      </a:r>
                      <a:endParaRPr lang="nl-BE" sz="1400" dirty="0">
                        <a:solidFill>
                          <a:srgbClr val="000000"/>
                        </a:solidFill>
                        <a:latin typeface="Arial"/>
                        <a:ea typeface="Arial"/>
                      </a:endParaRPr>
                    </a:p>
                  </a:txBody>
                  <a:tcPr marL="34128" marR="34128" marT="34128" marB="341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BE" sz="1100" dirty="0">
                          <a:solidFill>
                            <a:srgbClr val="000000"/>
                          </a:solidFill>
                          <a:latin typeface="Arial"/>
                          <a:ea typeface="Arial"/>
                        </a:rPr>
                        <a:t>1      2      3     	4      5</a:t>
                      </a:r>
                    </a:p>
                  </a:txBody>
                  <a:tcPr marL="34128" marR="34128" marT="34128" marB="3412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8373" name="Rectangle 5"/>
          <p:cNvSpPr>
            <a:spLocks noChangeArrowheads="1"/>
          </p:cNvSpPr>
          <p:nvPr/>
        </p:nvSpPr>
        <p:spPr bwMode="auto">
          <a:xfrm>
            <a:off x="0" y="668179"/>
            <a:ext cx="184731" cy="49244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BE"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BE"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3"/>
          <p:cNvGraphicFramePr>
            <a:graphicFrameLocks noGrp="1"/>
          </p:cNvGraphicFramePr>
          <p:nvPr/>
        </p:nvGraphicFramePr>
        <p:xfrm>
          <a:off x="827583" y="476672"/>
          <a:ext cx="7992888" cy="6192688"/>
        </p:xfrm>
        <a:graphic>
          <a:graphicData uri="http://schemas.openxmlformats.org/drawingml/2006/table">
            <a:tbl>
              <a:tblPr/>
              <a:tblGrid>
                <a:gridCol w="5875206"/>
                <a:gridCol w="2117682"/>
              </a:tblGrid>
              <a:tr h="514831">
                <a:tc>
                  <a:txBody>
                    <a:bodyPr/>
                    <a:lstStyle/>
                    <a:p>
                      <a:pPr>
                        <a:lnSpc>
                          <a:spcPct val="115000"/>
                        </a:lnSpc>
                        <a:spcAft>
                          <a:spcPts val="0"/>
                        </a:spcAft>
                      </a:pPr>
                      <a:r>
                        <a:rPr lang="nl-BE" sz="1400" dirty="0">
                          <a:solidFill>
                            <a:srgbClr val="000000"/>
                          </a:solidFill>
                          <a:latin typeface="Arial"/>
                          <a:ea typeface="Arial"/>
                        </a:rPr>
                        <a:t>4. </a:t>
                      </a:r>
                      <a:r>
                        <a:rPr lang="nl-BE" sz="1400" dirty="0" err="1">
                          <a:solidFill>
                            <a:srgbClr val="000000"/>
                          </a:solidFill>
                          <a:latin typeface="Arial"/>
                          <a:ea typeface="Arial"/>
                        </a:rPr>
                        <a:t>Présentation</a:t>
                      </a:r>
                      <a:endParaRPr lang="nl-BE" sz="1400" dirty="0">
                        <a:solidFill>
                          <a:srgbClr val="000000"/>
                        </a:solidFill>
                        <a:latin typeface="Arial"/>
                        <a:ea typeface="Ari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36C0A"/>
                    </a:solidFill>
                  </a:tcPr>
                </a:tc>
                <a:tc>
                  <a:txBody>
                    <a:bodyPr/>
                    <a:lstStyle/>
                    <a:p>
                      <a:pPr>
                        <a:lnSpc>
                          <a:spcPct val="115000"/>
                        </a:lnSpc>
                        <a:spcAft>
                          <a:spcPts val="0"/>
                        </a:spcAft>
                      </a:pPr>
                      <a:endParaRPr lang="nl-BE" sz="1100">
                        <a:solidFill>
                          <a:srgbClr val="000000"/>
                        </a:solidFill>
                        <a:latin typeface="Arial"/>
                        <a:ea typeface="Ari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5941">
                <a:tc>
                  <a:txBody>
                    <a:bodyPr/>
                    <a:lstStyle/>
                    <a:p>
                      <a:pPr>
                        <a:lnSpc>
                          <a:spcPct val="115000"/>
                        </a:lnSpc>
                        <a:spcAft>
                          <a:spcPts val="0"/>
                        </a:spcAft>
                      </a:pPr>
                      <a:r>
                        <a:rPr lang="fr-FR" sz="1400" dirty="0">
                          <a:solidFill>
                            <a:srgbClr val="000000"/>
                          </a:solidFill>
                          <a:latin typeface="Arial"/>
                          <a:ea typeface="Arial"/>
                        </a:rPr>
                        <a:t>4.1. Je présente mon/ma monument/endroit/personne de façon </a:t>
                      </a:r>
                      <a:r>
                        <a:rPr lang="fr-FR" sz="1400" b="1" dirty="0">
                          <a:solidFill>
                            <a:srgbClr val="000000"/>
                          </a:solidFill>
                          <a:latin typeface="Arial"/>
                          <a:ea typeface="Arial"/>
                        </a:rPr>
                        <a:t>enthousiaste</a:t>
                      </a:r>
                      <a:r>
                        <a:rPr lang="fr-FR" sz="1400" dirty="0">
                          <a:solidFill>
                            <a:srgbClr val="000000"/>
                          </a:solidFill>
                          <a:latin typeface="Arial"/>
                          <a:ea typeface="Arial"/>
                        </a:rPr>
                        <a:t>. J’interagis avec mon public (regarder le public dans les yeux, poser des petites questions pour impliquer le public dans l’événement, etc.). </a:t>
                      </a:r>
                      <a:endParaRPr lang="nl-BE" sz="1400" dirty="0">
                        <a:solidFill>
                          <a:srgbClr val="000000"/>
                        </a:solidFill>
                        <a:latin typeface="Arial"/>
                        <a:ea typeface="Ari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BE" sz="1100" dirty="0">
                          <a:solidFill>
                            <a:srgbClr val="000000"/>
                          </a:solidFill>
                          <a:latin typeface="Arial"/>
                          <a:ea typeface="Arial"/>
                        </a:rPr>
                        <a:t>1      2      3     	4      5</a:t>
                      </a: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5572">
                <a:tc>
                  <a:txBody>
                    <a:bodyPr/>
                    <a:lstStyle/>
                    <a:p>
                      <a:pPr>
                        <a:lnSpc>
                          <a:spcPct val="115000"/>
                        </a:lnSpc>
                        <a:spcAft>
                          <a:spcPts val="0"/>
                        </a:spcAft>
                      </a:pPr>
                      <a:r>
                        <a:rPr lang="fr-FR" sz="1400">
                          <a:solidFill>
                            <a:srgbClr val="000000"/>
                          </a:solidFill>
                          <a:latin typeface="Arial"/>
                          <a:ea typeface="Arial"/>
                        </a:rPr>
                        <a:t>4.2. La </a:t>
                      </a:r>
                      <a:r>
                        <a:rPr lang="fr-FR" sz="1400" b="1">
                          <a:solidFill>
                            <a:srgbClr val="000000"/>
                          </a:solidFill>
                          <a:latin typeface="Arial"/>
                          <a:ea typeface="Arial"/>
                        </a:rPr>
                        <a:t>structure</a:t>
                      </a:r>
                      <a:r>
                        <a:rPr lang="fr-FR" sz="1400">
                          <a:solidFill>
                            <a:srgbClr val="000000"/>
                          </a:solidFill>
                          <a:latin typeface="Arial"/>
                          <a:ea typeface="Arial"/>
                        </a:rPr>
                        <a:t> de ma présentation est </a:t>
                      </a:r>
                      <a:r>
                        <a:rPr lang="fr-FR" sz="1400" b="1">
                          <a:solidFill>
                            <a:srgbClr val="000000"/>
                          </a:solidFill>
                          <a:latin typeface="Arial"/>
                          <a:ea typeface="Arial"/>
                        </a:rPr>
                        <a:t>claire et logique</a:t>
                      </a:r>
                      <a:r>
                        <a:rPr lang="fr-FR" sz="1400">
                          <a:solidFill>
                            <a:srgbClr val="000000"/>
                          </a:solidFill>
                          <a:latin typeface="Arial"/>
                          <a:ea typeface="Arial"/>
                        </a:rPr>
                        <a:t>. J’utilise des articulateurs et je prévois une introduction et une fin. Mon public ne doit pas faire trop d’effort pour suivre la présentation.</a:t>
                      </a:r>
                      <a:endParaRPr lang="nl-BE" sz="1400">
                        <a:solidFill>
                          <a:srgbClr val="000000"/>
                        </a:solidFill>
                        <a:latin typeface="Arial"/>
                        <a:ea typeface="Ari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BE" sz="1100" dirty="0">
                          <a:solidFill>
                            <a:srgbClr val="000000"/>
                          </a:solidFill>
                          <a:latin typeface="Arial"/>
                          <a:ea typeface="Arial"/>
                        </a:rPr>
                        <a:t>1      2      3     	4      5</a:t>
                      </a: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5941">
                <a:tc>
                  <a:txBody>
                    <a:bodyPr/>
                    <a:lstStyle/>
                    <a:p>
                      <a:pPr>
                        <a:lnSpc>
                          <a:spcPct val="115000"/>
                        </a:lnSpc>
                        <a:spcAft>
                          <a:spcPts val="0"/>
                        </a:spcAft>
                      </a:pPr>
                      <a:r>
                        <a:rPr lang="fr-FR" sz="1400" dirty="0">
                          <a:solidFill>
                            <a:srgbClr val="000000"/>
                          </a:solidFill>
                          <a:latin typeface="Arial"/>
                          <a:ea typeface="Arial"/>
                        </a:rPr>
                        <a:t>4.3. J’ai un </a:t>
                      </a:r>
                      <a:r>
                        <a:rPr lang="fr-FR" sz="1400" b="1" dirty="0">
                          <a:solidFill>
                            <a:srgbClr val="000000"/>
                          </a:solidFill>
                          <a:latin typeface="Arial"/>
                          <a:ea typeface="Arial"/>
                        </a:rPr>
                        <a:t>bon style parlé</a:t>
                      </a:r>
                      <a:r>
                        <a:rPr lang="fr-FR" sz="1400" dirty="0">
                          <a:solidFill>
                            <a:srgbClr val="000000"/>
                          </a:solidFill>
                          <a:latin typeface="Arial"/>
                          <a:ea typeface="Arial"/>
                        </a:rPr>
                        <a:t>: le </a:t>
                      </a:r>
                      <a:r>
                        <a:rPr lang="fr-FR" sz="1400" u="sng" dirty="0">
                          <a:solidFill>
                            <a:srgbClr val="000000"/>
                          </a:solidFill>
                          <a:latin typeface="Arial"/>
                          <a:ea typeface="Arial"/>
                        </a:rPr>
                        <a:t>rythme</a:t>
                      </a:r>
                      <a:r>
                        <a:rPr lang="fr-FR" sz="1400" dirty="0">
                          <a:solidFill>
                            <a:srgbClr val="000000"/>
                          </a:solidFill>
                          <a:latin typeface="Arial"/>
                          <a:ea typeface="Arial"/>
                        </a:rPr>
                        <a:t> de ma présentation n’est pas trop vite, ni trop lent, mon </a:t>
                      </a:r>
                      <a:r>
                        <a:rPr lang="fr-FR" sz="1400" u="sng" dirty="0">
                          <a:solidFill>
                            <a:srgbClr val="000000"/>
                          </a:solidFill>
                          <a:latin typeface="Arial"/>
                          <a:ea typeface="Arial"/>
                        </a:rPr>
                        <a:t>intonation</a:t>
                      </a:r>
                      <a:r>
                        <a:rPr lang="fr-FR" sz="1400" dirty="0">
                          <a:solidFill>
                            <a:srgbClr val="000000"/>
                          </a:solidFill>
                          <a:latin typeface="Arial"/>
                          <a:ea typeface="Arial"/>
                        </a:rPr>
                        <a:t> rend ma présentation plus attractive, je parle assez fort (</a:t>
                      </a:r>
                      <a:r>
                        <a:rPr lang="fr-FR" sz="1400" u="sng" dirty="0">
                          <a:solidFill>
                            <a:srgbClr val="000000"/>
                          </a:solidFill>
                          <a:latin typeface="Arial"/>
                          <a:ea typeface="Arial"/>
                        </a:rPr>
                        <a:t>volume</a:t>
                      </a:r>
                      <a:r>
                        <a:rPr lang="fr-FR" sz="1400" dirty="0">
                          <a:solidFill>
                            <a:srgbClr val="000000"/>
                          </a:solidFill>
                          <a:latin typeface="Arial"/>
                          <a:ea typeface="Arial"/>
                        </a:rPr>
                        <a:t>) pour que tout le monde puisse entendre mon histoire, je parle de manière </a:t>
                      </a:r>
                      <a:r>
                        <a:rPr lang="fr-FR" sz="1400" u="sng" dirty="0">
                          <a:solidFill>
                            <a:srgbClr val="000000"/>
                          </a:solidFill>
                          <a:latin typeface="Arial"/>
                          <a:ea typeface="Arial"/>
                        </a:rPr>
                        <a:t>calme</a:t>
                      </a:r>
                      <a:r>
                        <a:rPr lang="fr-FR" sz="1400" dirty="0">
                          <a:solidFill>
                            <a:srgbClr val="000000"/>
                          </a:solidFill>
                          <a:latin typeface="Arial"/>
                          <a:ea typeface="Arial"/>
                        </a:rPr>
                        <a:t> et aisé.</a:t>
                      </a:r>
                      <a:endParaRPr lang="nl-BE" sz="1400" dirty="0">
                        <a:solidFill>
                          <a:srgbClr val="000000"/>
                        </a:solidFill>
                        <a:latin typeface="Arial"/>
                        <a:ea typeface="Ari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BE" sz="1100" dirty="0">
                          <a:solidFill>
                            <a:srgbClr val="000000"/>
                          </a:solidFill>
                          <a:latin typeface="Arial"/>
                          <a:ea typeface="Arial"/>
                        </a:rPr>
                        <a:t>1      2      3     	4      5</a:t>
                      </a: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5572">
                <a:tc>
                  <a:txBody>
                    <a:bodyPr/>
                    <a:lstStyle/>
                    <a:p>
                      <a:pPr>
                        <a:lnSpc>
                          <a:spcPct val="115000"/>
                        </a:lnSpc>
                        <a:spcAft>
                          <a:spcPts val="0"/>
                        </a:spcAft>
                      </a:pPr>
                      <a:r>
                        <a:rPr lang="fr-FR" sz="1400" dirty="0">
                          <a:solidFill>
                            <a:srgbClr val="000000"/>
                          </a:solidFill>
                          <a:latin typeface="Arial"/>
                          <a:ea typeface="Arial"/>
                        </a:rPr>
                        <a:t>4.3. Je ne récite pas l’information comme un perroquet, mais je raconte l’histoire </a:t>
                      </a:r>
                      <a:r>
                        <a:rPr lang="fr-FR" sz="1400" b="1" dirty="0">
                          <a:solidFill>
                            <a:srgbClr val="000000"/>
                          </a:solidFill>
                          <a:latin typeface="Arial"/>
                          <a:ea typeface="Arial"/>
                        </a:rPr>
                        <a:t>en mes propres mots</a:t>
                      </a:r>
                      <a:r>
                        <a:rPr lang="fr-FR" sz="1400" dirty="0">
                          <a:solidFill>
                            <a:srgbClr val="000000"/>
                          </a:solidFill>
                          <a:latin typeface="Arial"/>
                          <a:ea typeface="Arial"/>
                        </a:rPr>
                        <a:t>, sans lire (sauf ma carte heuristique).</a:t>
                      </a:r>
                      <a:endParaRPr lang="nl-BE" sz="1400" dirty="0">
                        <a:solidFill>
                          <a:srgbClr val="000000"/>
                        </a:solidFill>
                        <a:latin typeface="Arial"/>
                        <a:ea typeface="Ari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BE" sz="1100">
                          <a:solidFill>
                            <a:srgbClr val="000000"/>
                          </a:solidFill>
                          <a:latin typeface="Arial"/>
                          <a:ea typeface="Arial"/>
                        </a:rPr>
                        <a:t>1      2      3     	4      5</a:t>
                      </a: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831">
                <a:tc>
                  <a:txBody>
                    <a:bodyPr/>
                    <a:lstStyle/>
                    <a:p>
                      <a:pPr>
                        <a:lnSpc>
                          <a:spcPct val="115000"/>
                        </a:lnSpc>
                        <a:spcAft>
                          <a:spcPts val="0"/>
                        </a:spcAft>
                      </a:pPr>
                      <a:r>
                        <a:rPr lang="fr-FR" sz="1400" dirty="0">
                          <a:solidFill>
                            <a:srgbClr val="000000"/>
                          </a:solidFill>
                          <a:latin typeface="Arial"/>
                          <a:ea typeface="Arial"/>
                        </a:rPr>
                        <a:t>4.4. Je suis capable de </a:t>
                      </a:r>
                      <a:r>
                        <a:rPr lang="fr-FR" sz="1400" b="1" dirty="0">
                          <a:solidFill>
                            <a:srgbClr val="000000"/>
                          </a:solidFill>
                          <a:latin typeface="Arial"/>
                          <a:ea typeface="Arial"/>
                        </a:rPr>
                        <a:t>répondre aux questions</a:t>
                      </a:r>
                      <a:r>
                        <a:rPr lang="fr-FR" sz="1400" dirty="0">
                          <a:solidFill>
                            <a:srgbClr val="000000"/>
                          </a:solidFill>
                          <a:latin typeface="Arial"/>
                          <a:ea typeface="Arial"/>
                        </a:rPr>
                        <a:t> des autres élèves.</a:t>
                      </a:r>
                      <a:endParaRPr lang="nl-BE" sz="1400" dirty="0">
                        <a:solidFill>
                          <a:srgbClr val="000000"/>
                        </a:solidFill>
                        <a:latin typeface="Arial"/>
                        <a:ea typeface="Arial"/>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nl-BE" sz="1100" dirty="0">
                          <a:solidFill>
                            <a:srgbClr val="000000"/>
                          </a:solidFill>
                          <a:latin typeface="Arial"/>
                          <a:ea typeface="Arial"/>
                        </a:rPr>
                        <a:t>1      2      3     	4      5</a:t>
                      </a: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3000"/>
            <a:lum/>
          </a:blip>
          <a:srcRect/>
          <a:stretch>
            <a:fillRect t="-49000" b="-49000"/>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2123728" y="1412776"/>
            <a:ext cx="7467600" cy="1143000"/>
          </a:xfrm>
        </p:spPr>
        <p:txBody>
          <a:bodyPr>
            <a:noAutofit/>
          </a:bodyPr>
          <a:lstStyle/>
          <a:p>
            <a:r>
              <a:rPr lang="nl-BE" sz="7200" b="1" dirty="0" err="1" smtClean="0">
                <a:solidFill>
                  <a:schemeClr val="accent1">
                    <a:lumMod val="75000"/>
                  </a:schemeClr>
                </a:solidFill>
                <a:latin typeface="Perpetua" pitchFamily="18" charset="0"/>
              </a:rPr>
              <a:t>Bonne</a:t>
            </a:r>
            <a:r>
              <a:rPr lang="nl-BE" sz="7200" b="1" dirty="0" smtClean="0">
                <a:solidFill>
                  <a:schemeClr val="accent1">
                    <a:lumMod val="75000"/>
                  </a:schemeClr>
                </a:solidFill>
                <a:latin typeface="Perpetua" pitchFamily="18" charset="0"/>
              </a:rPr>
              <a:t> </a:t>
            </a:r>
            <a:r>
              <a:rPr lang="nl-BE" sz="7200" b="1" dirty="0" err="1" smtClean="0">
                <a:solidFill>
                  <a:schemeClr val="accent1">
                    <a:lumMod val="75000"/>
                  </a:schemeClr>
                </a:solidFill>
                <a:latin typeface="Perpetua" pitchFamily="18" charset="0"/>
              </a:rPr>
              <a:t>chance</a:t>
            </a:r>
            <a:r>
              <a:rPr lang="nl-BE" sz="7200" b="1" dirty="0" smtClean="0">
                <a:solidFill>
                  <a:schemeClr val="accent1">
                    <a:lumMod val="75000"/>
                  </a:schemeClr>
                </a:solidFill>
                <a:latin typeface="Perpetua" pitchFamily="18" charset="0"/>
              </a:rPr>
              <a:t> !</a:t>
            </a:r>
            <a:endParaRPr lang="nl-BE" sz="7200" b="1" dirty="0">
              <a:solidFill>
                <a:schemeClr val="accent1">
                  <a:lumMod val="75000"/>
                </a:schemeClr>
              </a:solidFill>
              <a:latin typeface="Perpetua" pitchFamily="18" charset="0"/>
            </a:endParaRPr>
          </a:p>
        </p:txBody>
      </p:sp>
      <p:sp>
        <p:nvSpPr>
          <p:cNvPr id="3" name="Tijdelijke aanduiding voor inhoud 2"/>
          <p:cNvSpPr>
            <a:spLocks noGrp="1"/>
          </p:cNvSpPr>
          <p:nvPr>
            <p:ph idx="1"/>
          </p:nvPr>
        </p:nvSpPr>
        <p:spPr>
          <a:xfrm>
            <a:off x="0" y="4941168"/>
            <a:ext cx="8424936" cy="1916832"/>
          </a:xfrm>
        </p:spPr>
        <p:txBody>
          <a:bodyPr>
            <a:normAutofit/>
          </a:bodyPr>
          <a:lstStyle/>
          <a:p>
            <a:pPr>
              <a:buNone/>
            </a:pPr>
            <a:r>
              <a:rPr lang="fr-FR" sz="2000" b="1" dirty="0" smtClean="0">
                <a:solidFill>
                  <a:schemeClr val="accent1">
                    <a:lumMod val="75000"/>
                  </a:schemeClr>
                </a:solidFill>
              </a:rPr>
              <a:t>Public cible</a:t>
            </a:r>
            <a:r>
              <a:rPr lang="fr-FR" sz="2000" dirty="0" smtClean="0">
                <a:solidFill>
                  <a:schemeClr val="bg1"/>
                </a:solidFill>
              </a:rPr>
              <a:t>: 6</a:t>
            </a:r>
            <a:r>
              <a:rPr lang="fr-FR" sz="2000" baseline="30000" dirty="0" smtClean="0">
                <a:solidFill>
                  <a:schemeClr val="bg1"/>
                </a:solidFill>
              </a:rPr>
              <a:t>ième</a:t>
            </a:r>
            <a:r>
              <a:rPr lang="fr-FR" sz="2000" dirty="0" smtClean="0">
                <a:solidFill>
                  <a:schemeClr val="bg1"/>
                </a:solidFill>
              </a:rPr>
              <a:t> année Langues Modernes</a:t>
            </a:r>
          </a:p>
          <a:p>
            <a:pPr>
              <a:buNone/>
            </a:pPr>
            <a:r>
              <a:rPr lang="fr-BE" sz="2000" b="1" dirty="0" smtClean="0">
                <a:solidFill>
                  <a:schemeClr val="accent1">
                    <a:lumMod val="75000"/>
                  </a:schemeClr>
                </a:solidFill>
              </a:rPr>
              <a:t>Niveau du cadre européen de référence des langues</a:t>
            </a:r>
            <a:r>
              <a:rPr lang="fr-BE" sz="2000" dirty="0" smtClean="0">
                <a:solidFill>
                  <a:schemeClr val="bg1"/>
                </a:solidFill>
              </a:rPr>
              <a:t>: B1 / B2</a:t>
            </a:r>
          </a:p>
          <a:p>
            <a:pPr>
              <a:buNone/>
            </a:pPr>
            <a:endParaRPr lang="fr-BE" sz="2000" dirty="0" smtClean="0">
              <a:solidFill>
                <a:schemeClr val="bg1"/>
              </a:solidFill>
            </a:endParaRPr>
          </a:p>
          <a:p>
            <a:pPr>
              <a:buNone/>
            </a:pPr>
            <a:r>
              <a:rPr lang="fr-BE" sz="2000" dirty="0" smtClean="0">
                <a:solidFill>
                  <a:schemeClr val="bg1"/>
                </a:solidFill>
              </a:rPr>
              <a:t>Melissa.Kelber@student.uantwerpen.be</a:t>
            </a:r>
          </a:p>
          <a:p>
            <a:pPr>
              <a:buNone/>
            </a:pPr>
            <a:r>
              <a:rPr lang="fr-BE" sz="2000" dirty="0" smtClean="0">
                <a:solidFill>
                  <a:schemeClr val="bg1"/>
                </a:solidFill>
              </a:rPr>
              <a:t>melissa_kelber@hotmail.com</a:t>
            </a:r>
          </a:p>
          <a:p>
            <a:pPr>
              <a:buNone/>
            </a:pPr>
            <a:endParaRPr lang="fr-BE" sz="2000" dirty="0" smtClean="0">
              <a:solidFill>
                <a:schemeClr val="bg1"/>
              </a:solidFill>
            </a:endParaRPr>
          </a:p>
          <a:p>
            <a:pPr>
              <a:buNone/>
            </a:pPr>
            <a:endParaRPr lang="fr-FR" sz="2000" dirty="0" smtClean="0">
              <a:solidFill>
                <a:schemeClr val="bg1"/>
              </a:solidFill>
            </a:endParaRPr>
          </a:p>
          <a:p>
            <a:pPr>
              <a:buNone/>
            </a:pPr>
            <a:endParaRPr lang="fr-FR" sz="2000" dirty="0" smtClean="0">
              <a:solidFill>
                <a:schemeClr val="bg1"/>
              </a:solidFill>
            </a:endParaRPr>
          </a:p>
          <a:p>
            <a:pPr>
              <a:buNone/>
            </a:pPr>
            <a:endParaRPr lang="fr-FR" sz="2000" dirty="0" smtClean="0">
              <a:solidFill>
                <a:schemeClr val="bg1"/>
              </a:solidFill>
            </a:endParaRPr>
          </a:p>
          <a:p>
            <a:pPr>
              <a:buNone/>
            </a:pPr>
            <a:endParaRPr lang="fr-FR" sz="2000" dirty="0" smtClean="0">
              <a:solidFill>
                <a:schemeClr val="bg1"/>
              </a:solidFill>
            </a:endParaRPr>
          </a:p>
          <a:p>
            <a:pPr>
              <a:buNone/>
            </a:pPr>
            <a:endParaRPr lang="fr-FR" sz="2000" dirty="0" smtClean="0">
              <a:solidFill>
                <a:schemeClr val="bg1"/>
              </a:solidFill>
            </a:endParaRPr>
          </a:p>
          <a:p>
            <a:endParaRPr lang="nl-B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    		</a:t>
            </a:r>
            <a:r>
              <a:rPr lang="nl-BE" dirty="0" err="1" smtClean="0">
                <a:solidFill>
                  <a:schemeClr val="accent1"/>
                </a:solidFill>
                <a:latin typeface="Perpetua" pitchFamily="18" charset="0"/>
              </a:rPr>
              <a:t>Introduction</a:t>
            </a:r>
            <a:r>
              <a:rPr lang="nl-BE" dirty="0" smtClean="0">
                <a:solidFill>
                  <a:schemeClr val="accent1"/>
                </a:solidFill>
                <a:latin typeface="Perpetua" pitchFamily="18" charset="0"/>
              </a:rPr>
              <a:t> (1)</a:t>
            </a:r>
            <a:r>
              <a:rPr lang="nl-BE" dirty="0" smtClean="0">
                <a:latin typeface="Perpetua" pitchFamily="18" charset="0"/>
              </a:rPr>
              <a:t> </a:t>
            </a:r>
            <a:endParaRPr lang="nl-BE" dirty="0">
              <a:latin typeface="Perpetua" pitchFamily="18" charset="0"/>
            </a:endParaRPr>
          </a:p>
        </p:txBody>
      </p:sp>
      <p:sp>
        <p:nvSpPr>
          <p:cNvPr id="3" name="Tijdelijke aanduiding voor inhoud 2"/>
          <p:cNvSpPr>
            <a:spLocks noGrp="1"/>
          </p:cNvSpPr>
          <p:nvPr>
            <p:ph sz="half" idx="1"/>
          </p:nvPr>
        </p:nvSpPr>
        <p:spPr>
          <a:xfrm>
            <a:off x="-468560" y="1484784"/>
            <a:ext cx="6120680" cy="4525963"/>
          </a:xfrm>
        </p:spPr>
        <p:txBody>
          <a:bodyPr>
            <a:normAutofit/>
          </a:bodyPr>
          <a:lstStyle/>
          <a:p>
            <a:pPr algn="just">
              <a:buNone/>
            </a:pPr>
            <a:r>
              <a:rPr lang="fr-BE" dirty="0" smtClean="0"/>
              <a:t>	</a:t>
            </a:r>
          </a:p>
          <a:p>
            <a:pPr algn="just">
              <a:buNone/>
            </a:pPr>
            <a:r>
              <a:rPr lang="fr-BE" dirty="0" smtClean="0"/>
              <a:t>	</a:t>
            </a:r>
            <a:r>
              <a:rPr lang="fr-BE" dirty="0" smtClean="0">
                <a:latin typeface="Perpetua" pitchFamily="18" charset="0"/>
              </a:rPr>
              <a:t>Avez-vous déjà noté la date d’un festival de cinéma très important dans votre agenda ???</a:t>
            </a:r>
          </a:p>
          <a:p>
            <a:pPr algn="just">
              <a:buNone/>
            </a:pPr>
            <a:endParaRPr lang="fr-BE" dirty="0" smtClean="0">
              <a:latin typeface="Perpetua" pitchFamily="18" charset="0"/>
            </a:endParaRPr>
          </a:p>
          <a:p>
            <a:pPr>
              <a:buNone/>
            </a:pPr>
            <a:r>
              <a:rPr lang="fr-BE" dirty="0" smtClean="0">
                <a:latin typeface="Perpetua" pitchFamily="18" charset="0"/>
              </a:rPr>
              <a:t>	 La remise des prix cinématographiques à Cannes se tiendra du 13 au 24 mai. C’est un spectacle que vous ne voulez pas rater!</a:t>
            </a:r>
            <a:endParaRPr lang="nl-BE" dirty="0" smtClean="0">
              <a:latin typeface="Perpetua" pitchFamily="18" charset="0"/>
            </a:endParaRPr>
          </a:p>
          <a:p>
            <a:endParaRPr lang="nl-BE" dirty="0"/>
          </a:p>
        </p:txBody>
      </p:sp>
      <p:sp>
        <p:nvSpPr>
          <p:cNvPr id="37890" name="AutoShape 2" descr="data:image/jpeg;base64,/9j/4AAQSkZJRgABAQAAAQABAAD/2wCEAAkGBxQSEhQUEhQUFRQVFxcUFBQUFBQUFBUUFBQXGBQXFxQYHCggGBwlHBcUITEhJSksLi4uFx80ODQsNygtLisBCgoKDg0OGhAQGiwkHyQsLCwsLCwsLCwsLCwsLCwsLCwsLCwsLCwsLCwsLCwsLCwsLCwsLCwsLCwsLCwsLCwsLP/AABEIAKsBJwMBEQACEQEDEQH/xAAcAAACAgMBAQAAAAAAAAAAAAAAAQIGAwUHBAj/xABIEAABAwIDBQQFCQMKBwEAAAABAAIDBBEFITEGEkFRYQcTInEjMkKBkRQzUmJygpKhsaKywRUWFzRDRFNjk9IkVFVzlMLwg//EABoBAQEAAwEBAAAAAAAAAAAAAAABAgMEBQb/xAA1EQACAgAFAQUHAgcBAQEAAAAAAQIDBBESITFBE1FxsfAUIjJhgZGhwdEFI0JSU+HxM0MV/9oADAMBAAIRAxEAPwDkAXSaxqAYVBJQowqQk0IUZUIJUAQoAQDVABQDsqAChQCpAUAKgagzBUEkAXQAgJA5KARQESFQKyAigJXQCugBAJABQESgEgIlCiQCQCQg0KSUA0BIFANiAEICFBACAYQAgBAMIAsqQaACFChZUgIBgIAQDsoCQ0QEUAFARKoIlANAFkAWQCQAUBEhAFkLkRIQhGyFCyAioQaAkqUYUISVKNqhAJQoBAF0AEoACAaEGEAIUAqQaAFCghAKAYQAgGEABABQBdARKoIlQDCoBACARQAUKJCCKFEUBEIAKDMiFCDKpRqAaAYQDaNUA0AIBFACAYQCLhzCA2FLg9RLbu6ed/VkMjh8QLLB2QXMl9yqLfCNrHsJiBz+SvaOb3xRj9t4Wt4qlf1eZkq5PoTfsTOz5yaii/7tZEP3bqLFQfCb8EOzkRbsxGPWxHDh9mZ8n7rE7d9IS+xez+aA7P0w1xOm+7FUv/MMTtp/43+CaF3oRwOk/wCpwf8AjVX+1O2n/jf3RNC70P8AkGk/6nB/oVX+xO2n/jf3RdK7yX824D6uJUX3++j/AFYnby/xyGhd6ENky42ZW4c/oKxoPwc0J7QlzGS+g7N9GvuZHbB13sRxy9YqiB36vBUWLq6vLxTHZS7jx1WyldH69JUDqInPHxZdbFfVLiS+5joa6GpqIXR5SNcw8ntLT+a2Jp8E8SBOWSpCBQoigGFQMKALKgSgBUCKAiSgE5AIIBICIQg1CjCAaAYQANUBJAiTGlxDWgucdGtBLj5AZlAWbC+z2vnFxD3Tdd+od3Qt1bm/9lc08XTDrn4bmxVSfQ9r9lKCn/rmJMc4axUjO9cDy3vF+bQtftFs/wDzh9WXs4r4mYnYvhMPzFBNUEe1VTFrT17thIPvAWSrxEviml4Imda4WZA9oE7MqWCjpW8O5p2bw+864PwV9ki/jk39R2j6JGurdsK+X16uf7r+6Hwj3QtkcNVHiK8/Mjsk+pp553P9dzn/AG3F37y2qKXCMG+8xgW0CyISBUKBQBdABKEGEKCEBrQDcCx5jX4oD30mM1MZ9HUTs+zNIB8A6y1yqhLmK+xkpS7zc0/aBiDMjP3jfozRxyD4lu9+a1PCUvpl4MyVsjMNsYJP61htHKT6z4QaZ/4m3P5qezzXwWNeO5dafKJxtwWf2qyicfpenj+Pidbzso3iY90vwMq38jJ/R06Yb1DWUtWPoh/dye9t3fmQp7YovKyLj6+heyb+F5lexbZurpfn6eWMfT3d6P8A1G3aPiuiF1c/haNbi1yjVArYQEAlSAhQQEUAigIlABQEUIMqFGeCpBqFGEBtsA2cqax1qeJzxfN58MbftSHL3C56LXZdCveTMoxcuC5u2IoKEB2KVe8+1xTw3BPTL0jh18IXF7Xba8qY/V+sjb2UY/EzzT9o0dOCzC6OKnb/AIkjQ6R3UtadernOWSwcp72yb+Xr9g7UvhRUcY2gqaq/yieSQfRLrR/6bbN/JdUKYQ+FGqU5PlmsC25mI0AIB3Qg0KCAYQg0KJACAYQgEoB3QDCASASARQADYgi4IzBGRB6HgnyKWjBu0Gvp7ATGVgy3Jx3ot9okP/aXNPCVT6ZeBsVskb1u0mFV2VdSfJpD/b097X5ncF/i1wWp04ir/wA5ZruZlqhLlZEK7syMjO9w2ojqo+DS5rX+QePCT57qRxqT02xafr11DpeXuvMo2IUEsD+7njfG8ey9pafMX1HUZLtjKMlnF5mlprk8yyAigFZABQECgGUBjCgGgGhD14Zh0tRI2KCN0kh0a0Xy4knRoHM2CxlOMVnJ5IySb2R03Dtg6PD4xUYtKxx9mEX7vetfdAHimd0AA6HVedPF2WvRSvr64N6qUd5Gq2i7TpZB3NEwUsA8ILQBKW9N3wxDo256hbKsCk9Vjzf4/wBklb0jsUGR5LiXElxzLnEkk8yTmSu7JLZGjdkFQCAteE7BVNVRiqpzHJdz2mG+7INxxabE+Ek2va4yIXLPFQhZolt8zYq21miszwOjc5j2uY9ps5r2lrmnkWnMLpTTWaNb2IKgEAIAugLJgWw9bVt344t2O1xJMe6Yfs3F3eYFuq0WYmqvZvf5bmca5Pgrp9x6jMHyK3owBACAaACgBASCARCEEhRIBFAAQDugPTh2JS07+8gkfE/6TDa/Rw0cOhuFjOEZrKSzKpNcHRML7SIalggxaBkjD/bNZcA83R6tP1mG/QLgng5Qeql/T1+puVqe00Qx7sybIz5RhcrZonC4iLw4/wD5y3s7ydn1VrxrT02rJ+uUJU9YnN54XMcWPa5rmmzmuBa5p5FpzC9BNNZo0PYxlUCKAjdABQGMKEGhTfbJbMTYhL3cQs1tjLKb7sbT+rjnZvHoLlab741RzZlGDlwdQxbFaPAYO4pmCSpeATvG7jykmcNByaPdYXK82MLMXLVLZetkdLca1kuTkWL4tNVSmWd5e88To0fRa3RregXqV1xrWmKOaUnLdniBWZiMqgSAEBf+yfa4Ukpp5jaCZws4nKOW1gTya4AA8iAdLrhxuHdkdUeV+Ubqp6Xkzqu1myNPiDLSttIARHM3KRh/9m/VOXkc15lN86n7vHcdEoKXJwPabZ6ahmMU46se2+5I36TT+o1B9xPuU3RtjqiccoOL3NStpiZYIHSPaxjS57yGta0Xc5x0ACjaSzYSO17DdmkdMGzVYbLPkQw+KKI9Bo9w+kchw5ryMRjZT92Gy/LOqulLdke1PawxM+RU13VEw3X7ly5kbh6oAzL3DQDQXPJTB4fU+0lwvX2LbPJZLk0OyvZQ5ze9r3GJtriFjgH2trI/MN8h8Roui7HpbV7/AD/Y1xp/uNdhPZ26tnlfA4xUIeWxSyeN8jG5XjblvAkOs42FiNc1nPGdnFKW8uqIqs3twVTabDW01VPAx5e2J+4HmwJ8IJvbK4JI9y6qZucFJrk1yWTyPPhuHS1D+7gjfK/XdYCbDmTo0dTYLKU4wWcnkiJN8GXHMGmpJBFUM3JC0P3d5rvC64Bu0kag/BSuyNizjwJRaeTPCszEYQoFCAEKRQCVIAUKCAEAIDcbNbTVFDJvwP8ACTd8Ts45PtN4H6wz/RaraYWrKX3M4TceDqYZQ7QQk27mrjGZy7yPlfhLET/80rzc7cJLvT+3/TflGxHJdosBmopjDO2x1a5ubJG6bzDxHTUL06rY2R1ROeUXF7mrK2mJEoBICKgPbg+GSVU0cEQu+R26OQGrnHoACT5LGc1CLk+hUtTyR27Ga2HAsPbHAAZXXbHvaySkeOV/QZZfZavGhGWKtzlx5LuOt5VxOG1VS+R7pJHF73kue52Zc46kr2YxUUkuDkzb3MayAA5qEGqAUAkKBQh1/sp27Dg2jqn+IWbTyOPrjQROJ9oeyeIy1Gfl4zC//SC8Tpqs/pZe9rNnY6+ndDJkfWjfbOOQDJw6cCOIXFTc6pakbZwUlkfN+IUT4JXxSjdkjcWPGtiOR4g6g8iF9BGSlFSjwcTWTaOv9j+ygiiFbKPSSj0IPsRH2h1fz+jbmV5WOvzl2a4XPidNMNtTOhYj3pjcINwSHJrn3LWX1cWjN1hc7uVzYXGq4Y6c/e4Nzz6GkwjZ+lw5sk73XkN3z1c5G+4nN3i0YCfZHTVbp2ztyilt0SMVFR3K/BizsbqHRRbzMOhsZ3WLX1LtWx82sNrka21tcLe61h4apfG+Pl8/E16tbyXBYNt9pGYdSFzd0SEd3Tx2y3gMjYew0WJ8gOK0Yel3Ty6dTOctKOZ7FdnMtb/xFWXxwuO+OE0xJuXZ+o0niczwGhXo34uNfuw3f4RohU5bs6Ti+I0mDUvgYxgzEULLB8r7cTqerjf9AvPhGzET3+/cb24wRxeKircXqZJGMMj3O8b/AFYoxbwt3jk0AWsMz0K9bVXh4JZ5L8s5cpTeZdWdnFJRQuqMSnc8NHzcZLGFx0aD673E6W3Vye22WS01I29iorORQMPwaWtmeKOB5bvGzb3bE0nwtfK7K4FtTcrulYq4rW/XgaVHU9kWms7Om0kBmr6tkWVmsiYZHOfbJoJLd4+Q965o4zXLTXHMzdWlZyZS8Mw2aofuQRPlfyY29vM6NHUkLrnOMFnJ5GtJt7G2x3Yuqo4o5Z2sHevETY2P35d4tLh4Wix9W2ROZC114muyTUen2MpVyW7LFsx2UTzAPq3fJ2HSMAOmI6+yz33PQLntx8Y7Q38jONLfJTNo6aKKqnjp3F0LHljHOIJO6AHZgC/i3s7aWXXVKUoJy5Ncks9jwQQue4MY1z3uya1oLnE9GjMrY2ks2YrcvuBdlVTKN+qe2lYBcg2fLbiSAd1mXM+YXDZj4R2ju/wbo0t87FOx+mhiqJGU0pmhaQGym3j8I3iLZEb28ARqAuuuUpQTksn3GppJ5I162EPThuISU8rZYXlkjDdrh+YI4g8RxWE4RnHTLgsW080duo56fH6AtkAZKzJ1s3QTWyey+rHfmLg5heO1PC27ceaOtZWROJYxhklLNJBMLPjNjyI9lzeYIsR5r2ITU4qUTkaa2Z4XLMgroCIKgOtdhmDj09U4Z3EEeWgsHSEed2D3FeX/ABGziH1OiiPLKf2k42aqvlN7siJgjF8gIyQ4jzdvG/lyXVg69FS73uYWyzkVfeXSaiQKAAVQO6gC6FEhACAYKA652b9o+8WUta67jZsM5OZ5Ml68A/joc8z5mLweXv1/VHTXb0Zm7Q9i31WJUzomO3Jm2qHgHcYInC7nO4OLHAAcS1Y4XEquqSfTgWVuUkWnHZK18sdLQt7iJoaZat7WlrGaCOFrsnOsOVhlouatVpOdjzfRfqzZLVnkjY7SY0aSHfbBPUv0ayGNzyTze5oswdbeQWFVfaSyzS8TKUtKOH7VYhiVc+88FSGg3ZC2CZsbOXhLcz9Y5+Wi9imFNS91rPvzRyTc5co67hUcODYazvjbdbvSW9aSd4uWtHE3yHIN5BeXNyxF3u+kdMcoR3Ktslhb8XqXYjXN9Aw7tPAc2HdPI6sadT7Tr8BZdN01h4dlDnq/XpGuK1vUzc7W9plNSgx05bUTaWafQsP1pBqR9FvvstNODnZvLZGU7VHgp+ymy8+MSmsrpHdze19DJY+pH9CMaXHW2dyOy6+GHjorW/rn5mqEHN5yL9tDtVR4TEImNbvtHo6aKwIvoX/QHU5nPVcFVNl8tX5ZulOMFkVbBtn6nGZG1eIucymGcFOy7d5p4ji1p+l6zuFhZdM7YYdaKuerNai57y4N/tJtlSYXGKemYx8o8LIIrBkZOneFuhzHh9Y396004ey965PbvZnOagskaHCdhqrEJBVYrI9oPqwDwv3ToLaQt+qPEeNit88VClaKV9fXPkYKtzecjocMVNRRsjYI4WOIaxjRYvedABq9x95XA3Ox5vc3rKOx6pKJjpGyOaC9gIYTnub3rFo0BOQvrYWWCk0skXJHPu1PbgQNdSUzvTOFpntPzLCPVBHtkfAG+pC78Hhtb1y46fP/AEabbMtkUjYrs9nrrSPvDTHSQjxyD/KaeH1jlyuuy/Fxq2W79c/saYVOXgdXbTYfgsBfZsYOW8fHPM7WwJzd5DIdAvMcrsRLLnyR0+7WjlO1W2tVijjFCyQQ3+YiDpHvzyMu4CT9kZDrqvTpw0KN5Pfvf6HPOyU9keOn2AxB7S8wd0xoLi6Z7I7AC5JBNxlzCzeLqTyzz8CdlLLgq4K6TWCAsOwePmirI5L+jcRHMOBjcbX82mzvcea58TV2lbXVbo2Vy0yOhdteAh8LKxg8cREchA9aJ58JP2XEe55XD/D7cpaH18zbfHqcZK9Y5hICACgO/wDZE0DC4iNS+Zx8+9cP0AXh49/zn9PI7KfhOAl5d4jmTmT1OZXtrZZHI+QQhIKgaFEoQy00D5HBkbHPedGsaXu/C3NRtJZsq+RbML7NMQmzMTYW853hv7Dbu+IC5p42mPXPwNiqky2Yd2Mt/vFU4/VhYG/tvv8AouWX8R/tj9zYqO9m7k2LwegaH1AZ0NTK5295R3AcfJq0rFYix5R/CM+zhHdmGj7RcJhe2OBhYwkNMjKcRxtHN2jrfdWTwmIks5eeZFbBbI3e2WN1lPE2Wip2VDC27nBznFo1DhGzN7SOIK0UVwnLKcsjOcmlmlmcyPa7X39Wl6jupMunzq9L/wDPq7391+xo7eRcNge0k1k3cVLY45HD0Tmbwa9wuXMIcTZ1sxnnn0vy4jB9nHVF5rqbK7tTyZh232zxLD5iDDTmnc49zLuSuBHBrnCQBr7cLZ6i6uHw9NseXn1W37EnZKL42NbgHavUS1MEU0UAjkkbG5zRIHDfO6CLvI1IWyzARjByTeaMY3NvIu20uNGnmjjqoGOoZ7Rmb1hHIfVbNGQRuk2s7TnouOqvUm4v3lvl3+BulLJ78Fc2xpMMo3t+UYYe6fbdnpwGs3jq1wa9u6eXPhxtvolfYvdnv3P/AIa5qC5RaKLFKWooHPpZnQU7GFveRtDXwNjHiG69p3SB00NxzXPKE42ZTWb8zYmnHNFHwbZbCTO2V2IsqLHfMcssQL3cC8mxdnqDrxXZZiMQo6dGX0ZqjCGeeeZadr6TEahu7QzUsUBFt8PeJHDTKQMIaOHhz6rmolTB52Jt/g2TUmvdPB2e9nhpHmeqLJJv7MNu9kd/WfvOAu887ZZ63WzE4ztFphsjGurTuzZ7UYribbtoqIH/ADZJYXH7sW+PzPuWumFL3sn9Mn55FlKf9KKtsDgle7EvlOIRy3ZG+0kpafE6zQGWNhkXZNsunE21KnRU+vQ11xlqzkbXtH2/+Sh0FMCZzk6UtO5Df6JOTn/kOPJasLhe096XHd3/AOjKyzTsik7HbPsaHV+Jhwga70bJGuMlTM43HgPieL3P1j0BXZfc3/Kq58l6+xrhBfFI7Ds1i76mMvdTS0zbgRiXdDnttruA3Z5FeXbBQeWpPwOiLz6Hnx/D8P3+/rWwbwFg6ocCABwax5sPcM1a525aYZ/QSUeWVrE+1KgpmllKwykaCJghh/EQLjyaV0QwVs95vLx3NbuiuDm21O3NVXeGRwjh/wAGK4Yftu1f78ui9CnC11brd97NM7HIrS6DWJUCKA+g5CarAiX5ukod4/bbDcH8QBXhL+XiNukv1O17w+h883XunEIFQEQgO2dh2JB9LLAT4opN8D6kouD+IOXj/wARhlNS715HVQ9sjlm12FmlrKiEiwbISzrG87zLfdIHuXpYezXXFmiyOUmalbTAaBgEBf8As62A+XDv6gubTglrWtNnSluTvF7LAcrjMm+lrrixeL7L3Y8+Ruqr1bs7TheFw0zNyCJkTeTGgX6k6uPU5rx5zlN5yeZ1KKXA8TxKKmjMs72xxt1c4/AAakngBmUhBzeUVuG0uTkO1Xa1LISyib3LNO9eAZXdWtOTB53PkvUpwCW9m/y6HPO9/wBJzmqqXyuL5Xue86ve4ucfvE3XoRSislwaG2+TGqQuew3aDNQWieDNTX9S/jj5mMnh9U5ciFyYjCRt3WzNsLXHbodSfh2GYzH3gayR1rGRno6iM8A+3iB6OuPNebruw7y48joyhPc5ztX2aVFH6amc6eJp3rtFp47Zhxa31rfSbn0Gq9CnGws2ns/waJUuO6L3sHtTFitM6nqQx0zW2lY4AtmZp3jR8LgaHzC4sTQ6J6o8dPkbq5qayZQ+0LYB1D6emLnU17njJAb5XPFt7WdqMr8124bFqz3Z8+Zpsq07o6jszikWK0A7wNdvtMVRHykAG/5XycPMLzboSpt28UdEWpxK1g2ONpppMIxOz4xZtPNKAWyQu+bZLfK9sg7m0jKwv0Trc4q+rnqvn8jBSyeiRjq9np8GldVUG9NSH+sUpJL2sHtNPtWubHUcbjMZK6GIjos2l0ZNLhvHgxV+xdFisRqcOkbE8+sy3o98i5a+MZxO6jLO9jqrHE20PRas/X5I64z3iVzBcVqMIe6jxCEupJbh8RG+2xyc+F2jgeLf0Ou+yuGIWut+8vW5hFuHuy4Nji2wD9wVOEVDpIXDebG2VzXgcmPuN62m66zhbUla68Us9F0cn35eZk63zBmr2c7Q6yik7upMk0bTZ8U1++Zz3XP8V/quy8tVttwddizht4cGEbZReTOoTPfXxNqMMrnRk+yWskiJGrZGOaXRu8vgV5qSqlpth+50byWcWVCq28xPD5AzEKdkjCbB7AWB3Vkouwn6pAPkutYWi1Z1yyZqdk4/Ei3YH2hUFVYCURSf4c9o3X5Bx8JPkVy2YS2HTNfI2xsiz1Y9s/JVA7ldVQtOghMQZ8WtDz+NY12qHMU/HP8A5+CuLfU5fjfZPWtJfFIyq4klxjlP4yQfxL0q8fW9msvL19DRKmXiUTEKGWB5jnjdHINWPFjY6HqDzGS7IyjJZxeaNLTXJ51kQEAIAzOQFzoAOJOgQH0Ljg+RYK9hOcdIIR9sxiMftFeFX/MvT73n+p3T92H0Pncr3jhIqAiFAWHYbaM0FWyY37s+jmA4xuIuQOJaQHDyI4rRiae1r09ehshLTLM6Z2sbMCrgZW03jfGwF25n3tOfEHC2pbckdCei87BX9nLRLh/hm+2GpZo4qvYOUaAAhD6U7P3sOG0ndkFohYDbg8C0gPXf3rr5/FJ9tLPvO6v4UZdrNp4cPh7yU3cbiOIW35HchyAyueCxpplbLKP/AAspKKzZ8/bTbST18veTuyF9yNvzcY5NHPm45n8l7lNEallH7nHObk9zTXW4wAFCjBQhK6FM9FXSQvEkMj43jR7HFp8stR0OSkoxksms0E2uC+YP2u1cQAnjjqAPa+ak95aC0/hC4Z/w+t/C8vyble1yaTaDaWF9THV0MUlJOCXSWcwsL/pNA4nMOFrG+mq3VUyUHCx5r16RhKSz1R2Z1zYrbOHE4jHIGtn3SJYHZte21nOYD6zDfMai+fAny8RhpUvNcdGdMJqayKRKX7P4jcbzqKoztqdwHMDm+Mn3tPM5diyxdW/xL19n5mr/AMpfI9vbZRslgpayIhzSe63m2LXRyNL4zfiPC78SwwEnGUq36aLes0miv7FdpU1GBFODPTjIZ+ljHJjjk4fVd7iNFvvwcbN47P8ABhC1x2Zix/GI6SsbV4TOAycb74gLbjgfHHJEdGm9wOHisRkrVW7K9Fy46/sySkoyzi+S7Yftth+KQfJ68Mhe7Vshsze4Oim9l3nY+YXHPDXUS1V7+uq9I3KyM1kyk/yhU4HWPjikEsLrPDSbxzRuvuuy9R+RFxy4iy7NMMVWm1k/L/RqzdbyXBc6jGcJxiMCocKecDJ0hbHIw/VlPhkb0PwC5FXiMO847r8f6NmqFi3Ocvqp8Kq3ClqWPtbxxEPhlacwHszF+Y1HA8V35QxFeco/ujTm4S2Ze8P7WKeZndV9MbOFnljRNE7q6N3iHkN5cUsBOLzrf6M2q5PaSK1tLguFytdLh9ZHGbFxppy9odbMiNzxvA8mm4PMLoqtvi9NkW/mv9GEowe8WU+jxKaL5qaWPpHI9g+DSF1yhGXKT+hqUmupsP511trfLKm3/ek/W91h7PV/avsZdpLvNZV1ckrt+V75H6b0jnPdbgLuN1tUVFZJZGLzfJhVICAd0BeOyjZk1VUJnj0FOQ430fLrGz3ZOPkOa48bdohpXL8jdTDOWfcb3ts2iBLKKM33SJZ7cDb0TD8S4j7K0fw+nmx+C/Uyvn/ScnK9M5yCAQQDuoU6N2Y7ffJbU1U7/hyfRyH+xJ4H/LJ/D5acGMwuv348+f8As3VWZbM9/aN2eW3quhbvMd45IWZ2vmZIgNWnUtHmOQ14XGf0WfR/ozKyrP3onLQV6ZzjBQhs8I2gqaW4p55Ig7NzWkFpPMtcCL9bLXZTCfxLMyjJrgwYpic1TJ3lRI6V9gN5xFwBewAGQGZyHNWFcYLKKyEpN8niKzMSKhQBVAwUICgHdUEkAIDJBO6NzXscWPad5rmkhzSOII0UcU1ky5lxxXbw1lC6nrIt+Zu66CoZut8bcryNOQu0uBLdb6BckML2dmqD26r9ja7NUcmaaLaWQUElC4B8TnskicTYwlrw5wAtmHZ5ZWudb2W50LtFZ18zDW9Ok0YW4wGgAoBAAIBoBIAKASASoGEAXQAgGgN7shsrNiE25H4Y2272YjwsHLq48G/wWm++NMc3z0RnCDkzrm0uPU+CUjaenDe93SIYzmbn1ppba53P1jl5eVVVLE2apcdf2R0zkq1kjhNTUOke573Fz3kue46uc43JK9pJJZI4+TCqCKAigGSoUaELpsR2hTUNo5LzU30L+OMcTG48PqnLyXJicJG3dbP1ybq7XHwLpjOyFFi7DU4fKxkxzeALMc48JY9Y3fWAz5HVcVeItw70WLb1wbZQjZujlWNYJPSSd3URujdwJza4Dix4ycPL8l6ldsLFnF5nNKLjyeArYQCgEShMyKAAEAwhR2QgigJIAQAgBACAYQDQCQAgBACAiUAIBIBqgEA7oDoGxvZnNU7slUHQQa7pFppB0afUHU59OK4b8bGG0N3+Eb4Ut8ln2k26pcNi+S4cyNz23b4c4YjxLnD5x99RfXU8FzVYWy567OPyzOVqjtE47XVj5pHSSvc+R5u57jck/wAPLQL1oxUVkjmbz3PPdUgFARQpEFQDQAgJID14ZiUtPIJIJHRyDRzDY25EaEdDksZwjNZSWaCbW6OlYR2nxTs7jFadsjDkZGMDm+b4jmD1Z7gFwTwUovVS/Xj+5vjcmspIK7s3pqthmwqpYR/hPcXtHTfzew9HArGONnW9N0fr62K6oyWcWUHG9n6mjNqiF8Y4PtvRnykbdv53XdXdXZ8LNMoSjyaneW0wIgoUYKEFvIB3UKO6pCV0AXQCQAgBAAKALoAugC6AkgFdAJAF0AkBIa255AczyHNAXDZ3s2raqxcz5PGbeOYEOI+rF6x99h1XLbjaocbv5fubY0yfyLnFDhGC5ud8pq2/ZklB6N9SHzOfUrjzxGJ42j+P3Zt/l1+JTNrO0Wqrbsae4gORjjPicP8AMk1PkLDzXZTg4V7vd+uDVO2UinXXWahEoBXQCJQESUAlCgUA7oCRQCQEgUBmpap8Tw+J7o3jRzHFrviCpKKkspblTy4Lvg3avVxjcqWx1UZyO+AyQj7TRun3tK4rP4fXLeOxtjdJcnvfVYDX+u19DKfaaNxl/uh0dvMBa1HF1cPUvX1LnXLnY89T2VPe3foauCpZw8QabfaaXNP5LKOPS2si0Ox/tZVcT2Qrqf52llA+k1veN/FHcD3rphiKpcSNbrkuho78OI1C3GA0AKkJIUYKEEgBAJANACAaAEA0AigJQxued1jXPd9FgLj8Bmo2luy88Fmwrs9xCe27TujafamIiH4T4/2VzzxdUeufhuZqqTLG3s5pKXxYlXsZx7uIhrjbUAuu53ubdc/tlk9qoGzsox+JmZu2+F0GWHUfeSad9ICy/wB995D5WCnst9v/AKyy9fYdpCPwoq2P9oFdV3Dpe7jP9nBeMEci6+873my6asJVXws/E1ytkyrALqNYIAQCQCQCKAiUKJQBdANASQAgBAMhAIoAUBOnndG7ejc5juDmOLXfFpuo4p7MZ5FlwvtExGCwFS54HszBsv7ThvfmueWDpl0y8DYrZI3B7TRMAK3D6So+tbdPmN5r7FafYtPwTa9fQy7bPlEDieBTevSVVOTxifvNHu3z+6roxceJJ+Pr9RqrfKInAcGl+axKWI8BPCSP3W3+Kva4mPME/Bk01vhiGwET/mMUoZDwDniMn3Bzk9skvirY7JdJB/RdWn5t9LIOG5Pe/ldoV9vq6p/Ydi/kYJuzHE2/3cO+zNF/FwWSx1L6/gjpmed3Z3iY/uj/AHPhP6PWXtlP93mOyn3C/o9xP/lJPxxf709sp/u8x2Uu4bezrEz/AHR/vkhH/untlH93mOxn3Hqi7L8SOsLG/amj/gSsXjqV1/AVMzMOy6rHzk1HGOJfOcvgxYe319E39C9g+8f8xKZnz+LUTDxDCJCP2x+ivtU38Nb9fQdnHrJExhOBxfOV1ROeUURa0+/cP7ydpipcQS8f+jTUuWTGP4LBfucOknPA1D/Cfc5zv3Vj2WJn8U8vAuutcIJe1Wdjd2lpqWmbwDWFxHw3W/kiwEXvOTfr6h3voiu4ptnXVHzlVLb6LHCJvwjtf33XRDDVQ4ivM1uyT5ZoSc78eJ4n3reYchdAF0A1QJACAaAgUAigIuQogoBqgkFAOyAaASAd0AkAioBIBBANANACAapA3RyCFM0dS9vqve37L3D9Co4p8oZszsxWcaTzjymkH8Vj2cO5fYupkv5YqP8AmJ/9aT/cp2UP7V9kNcu8g7FJzrPMfOWQ/wAVezgui+w1MwSzOd6znO+05zv1KySS4RGzEGjkPgrmQkEBJqARQCKASACgBANAF1QJAF0KF0IRQCQEShQCgGgJXQDQAgBABQAgEEAlAJANACAFQMIBoQCUAIUCgAFCDQAEABASCASASFEoAKpAQDQBdUCugC6gFdUCugIoUSAV1AF0A7oCV1AMKgY1QASgBQCKAjdAAQDQAqAUAwqAuoBqgEAygEgHdCBdAMFAF0AggAIBXQBdAAKAaBggBUAEBEoUSAV0AkBFYoDVA0AnBRgyBUA3VAMoQihQUAggEgGqAUAwgGEA7KkBChZACEBCggGgEEDJD/78kAkIJACAEKCEAIAKFFdABVAihCKFBARQH//Z"/>
          <p:cNvSpPr>
            <a:spLocks noChangeAspect="1" noChangeArrowheads="1"/>
          </p:cNvSpPr>
          <p:nvPr/>
        </p:nvSpPr>
        <p:spPr bwMode="auto">
          <a:xfrm>
            <a:off x="155575" y="-1790700"/>
            <a:ext cx="6438900" cy="3743325"/>
          </a:xfrm>
          <a:prstGeom prst="rect">
            <a:avLst/>
          </a:prstGeom>
          <a:noFill/>
        </p:spPr>
        <p:txBody>
          <a:bodyPr vert="horz" wrap="square" lIns="91440" tIns="45720" rIns="91440" bIns="45720" numCol="1" anchor="t" anchorCtr="0" compatLnSpc="1">
            <a:prstTxWarp prst="textNoShape">
              <a:avLst/>
            </a:prstTxWarp>
          </a:bodyPr>
          <a:lstStyle/>
          <a:p>
            <a:endParaRPr lang="nl-BE"/>
          </a:p>
        </p:txBody>
      </p:sp>
      <p:sp>
        <p:nvSpPr>
          <p:cNvPr id="37892" name="AutoShape 4" descr="data:image/jpeg;base64,/9j/4AAQSkZJRgABAQAAAQABAAD/2wCEAAkGBxQSEhQUEhQUFRQVFxcUFBQUFBQUFBUUFBQXGBQXFxQYHCggGBwlHBcUITEhJSksLi4uFx80ODQsNygtLisBCgoKDg0OGhAQGiwkHyQsLCwsLCwsLCwsLCwsLCwsLCwsLCwsLCwsLCwsLCwsLCwsLCwsLCwsLCwsLCwsLCwsLP/AABEIAKsBJwMBEQACEQEDEQH/xAAcAAACAgMBAQAAAAAAAAAAAAAAAQIGAwUHBAj/xABIEAABAwIDBQQFCQMKBwEAAAABAAIDBBEFITEGEkFRYQcTInEjMkKBkRQzUmJygpKhsaKywRUWFzRDRFNjk9IkVFVzlMLwg//EABoBAQEAAwEBAAAAAAAAAAAAAAABAgMEBQb/xAA1EQACAgAFAQUHAgcBAQEAAAAAAQIDBBESITFBE1FxsfAUIjJhgZGhwdEFI0JSU+HxM0MV/9oADAMBAAIRAxEAPwDkAXSaxqAYVBJQowqQk0IUZUIJUAQoAQDVABQDsqAChQCpAUAKgagzBUEkAXQAgJA5KARQESFQKyAigJXQCugBAJABQESgEgIlCiQCQCQg0KSUA0BIFANiAEICFBACAYQAgBAMIAsqQaACFChZUgIBgIAQDsoCQ0QEUAFARKoIlANAFkAWQCQAUBEhAFkLkRIQhGyFCyAioQaAkqUYUISVKNqhAJQoBAF0AEoACAaEGEAIUAqQaAFCghAKAYQAgGEABABQBdARKoIlQDCoBACARQAUKJCCKFEUBEIAKDMiFCDKpRqAaAYQDaNUA0AIBFACAYQCLhzCA2FLg9RLbu6ed/VkMjh8QLLB2QXMl9yqLfCNrHsJiBz+SvaOb3xRj9t4Wt4qlf1eZkq5PoTfsTOz5yaii/7tZEP3bqLFQfCb8EOzkRbsxGPWxHDh9mZ8n7rE7d9IS+xez+aA7P0w1xOm+7FUv/MMTtp/43+CaF3oRwOk/wCpwf8AjVX+1O2n/jf3RNC70P8AkGk/6nB/oVX+xO2n/jf3RdK7yX824D6uJUX3++j/AFYnby/xyGhd6ENky42ZW4c/oKxoPwc0J7QlzGS+g7N9GvuZHbB13sRxy9YqiB36vBUWLq6vLxTHZS7jx1WyldH69JUDqInPHxZdbFfVLiS+5joa6GpqIXR5SNcw8ntLT+a2Jp8E8SBOWSpCBQoigGFQMKALKgSgBUCKAiSgE5AIIBICIQg1CjCAaAYQANUBJAiTGlxDWgucdGtBLj5AZlAWbC+z2vnFxD3Tdd+od3Qt1bm/9lc08XTDrn4bmxVSfQ9r9lKCn/rmJMc4axUjO9cDy3vF+bQtftFs/wDzh9WXs4r4mYnYvhMPzFBNUEe1VTFrT17thIPvAWSrxEviml4Imda4WZA9oE7MqWCjpW8O5p2bw+864PwV9ki/jk39R2j6JGurdsK+X16uf7r+6Hwj3QtkcNVHiK8/Mjsk+pp553P9dzn/AG3F37y2qKXCMG+8xgW0CyISBUKBQBdABKEGEKCEBrQDcCx5jX4oD30mM1MZ9HUTs+zNIB8A6y1yqhLmK+xkpS7zc0/aBiDMjP3jfozRxyD4lu9+a1PCUvpl4MyVsjMNsYJP61htHKT6z4QaZ/4m3P5qezzXwWNeO5dafKJxtwWf2qyicfpenj+Pidbzso3iY90vwMq38jJ/R06Yb1DWUtWPoh/dye9t3fmQp7YovKyLj6+heyb+F5lexbZurpfn6eWMfT3d6P8A1G3aPiuiF1c/haNbi1yjVArYQEAlSAhQQEUAigIlABQEUIMqFGeCpBqFGEBtsA2cqax1qeJzxfN58MbftSHL3C56LXZdCveTMoxcuC5u2IoKEB2KVe8+1xTw3BPTL0jh18IXF7Xba8qY/V+sjb2UY/EzzT9o0dOCzC6OKnb/AIkjQ6R3UtadernOWSwcp72yb+Xr9g7UvhRUcY2gqaq/yieSQfRLrR/6bbN/JdUKYQ+FGqU5PlmsC25mI0AIB3Qg0KCAYQg0KJACAYQgEoB3QDCASASARQADYgi4IzBGRB6HgnyKWjBu0Gvp7ATGVgy3Jx3ot9okP/aXNPCVT6ZeBsVskb1u0mFV2VdSfJpD/b097X5ncF/i1wWp04ir/wA5ZruZlqhLlZEK7syMjO9w2ojqo+DS5rX+QePCT57qRxqT02xafr11DpeXuvMo2IUEsD+7njfG8ey9pafMX1HUZLtjKMlnF5mlprk8yyAigFZABQECgGUBjCgGgGhD14Zh0tRI2KCN0kh0a0Xy4knRoHM2CxlOMVnJ5IySb2R03Dtg6PD4xUYtKxx9mEX7vetfdAHimd0AA6HVedPF2WvRSvr64N6qUd5Gq2i7TpZB3NEwUsA8ILQBKW9N3wxDo256hbKsCk9Vjzf4/wBklb0jsUGR5LiXElxzLnEkk8yTmSu7JLZGjdkFQCAteE7BVNVRiqpzHJdz2mG+7INxxabE+Ek2va4yIXLPFQhZolt8zYq21miszwOjc5j2uY9ps5r2lrmnkWnMLpTTWaNb2IKgEAIAugLJgWw9bVt344t2O1xJMe6Yfs3F3eYFuq0WYmqvZvf5bmca5Pgrp9x6jMHyK3owBACAaACgBASCARCEEhRIBFAAQDugPTh2JS07+8gkfE/6TDa/Rw0cOhuFjOEZrKSzKpNcHRML7SIalggxaBkjD/bNZcA83R6tP1mG/QLgng5Qeql/T1+puVqe00Qx7sybIz5RhcrZonC4iLw4/wD5y3s7ydn1VrxrT02rJ+uUJU9YnN54XMcWPa5rmmzmuBa5p5FpzC9BNNZo0PYxlUCKAjdABQGMKEGhTfbJbMTYhL3cQs1tjLKb7sbT+rjnZvHoLlab741RzZlGDlwdQxbFaPAYO4pmCSpeATvG7jykmcNByaPdYXK82MLMXLVLZetkdLca1kuTkWL4tNVSmWd5e88To0fRa3RregXqV1xrWmKOaUnLdniBWZiMqgSAEBf+yfa4Ukpp5jaCZws4nKOW1gTya4AA8iAdLrhxuHdkdUeV+Ubqp6Xkzqu1myNPiDLSttIARHM3KRh/9m/VOXkc15lN86n7vHcdEoKXJwPabZ6ahmMU46se2+5I36TT+o1B9xPuU3RtjqiccoOL3NStpiZYIHSPaxjS57yGta0Xc5x0ACjaSzYSO17DdmkdMGzVYbLPkQw+KKI9Bo9w+kchw5ryMRjZT92Gy/LOqulLdke1PawxM+RU13VEw3X7ly5kbh6oAzL3DQDQXPJTB4fU+0lwvX2LbPJZLk0OyvZQ5ze9r3GJtriFjgH2trI/MN8h8Roui7HpbV7/AD/Y1xp/uNdhPZ26tnlfA4xUIeWxSyeN8jG5XjblvAkOs42FiNc1nPGdnFKW8uqIqs3twVTabDW01VPAx5e2J+4HmwJ8IJvbK4JI9y6qZucFJrk1yWTyPPhuHS1D+7gjfK/XdYCbDmTo0dTYLKU4wWcnkiJN8GXHMGmpJBFUM3JC0P3d5rvC64Bu0kag/BSuyNizjwJRaeTPCszEYQoFCAEKRQCVIAUKCAEAIDcbNbTVFDJvwP8ACTd8Ts45PtN4H6wz/RaraYWrKX3M4TceDqYZQ7QQk27mrjGZy7yPlfhLET/80rzc7cJLvT+3/TflGxHJdosBmopjDO2x1a5ubJG6bzDxHTUL06rY2R1ROeUXF7mrK2mJEoBICKgPbg+GSVU0cEQu+R26OQGrnHoACT5LGc1CLk+hUtTyR27Ga2HAsPbHAAZXXbHvaySkeOV/QZZfZavGhGWKtzlx5LuOt5VxOG1VS+R7pJHF73kue52Zc46kr2YxUUkuDkzb3MayAA5qEGqAUAkKBQh1/sp27Dg2jqn+IWbTyOPrjQROJ9oeyeIy1Gfl4zC//SC8Tpqs/pZe9rNnY6+ndDJkfWjfbOOQDJw6cCOIXFTc6pakbZwUlkfN+IUT4JXxSjdkjcWPGtiOR4g6g8iF9BGSlFSjwcTWTaOv9j+ygiiFbKPSSj0IPsRH2h1fz+jbmV5WOvzl2a4XPidNMNtTOhYj3pjcINwSHJrn3LWX1cWjN1hc7uVzYXGq4Y6c/e4Nzz6GkwjZ+lw5sk73XkN3z1c5G+4nN3i0YCfZHTVbp2ztyilt0SMVFR3K/BizsbqHRRbzMOhsZ3WLX1LtWx82sNrka21tcLe61h4apfG+Pl8/E16tbyXBYNt9pGYdSFzd0SEd3Tx2y3gMjYew0WJ8gOK0Yel3Ty6dTOctKOZ7FdnMtb/xFWXxwuO+OE0xJuXZ+o0niczwGhXo34uNfuw3f4RohU5bs6Ti+I0mDUvgYxgzEULLB8r7cTqerjf9AvPhGzET3+/cb24wRxeKircXqZJGMMj3O8b/AFYoxbwt3jk0AWsMz0K9bVXh4JZ5L8s5cpTeZdWdnFJRQuqMSnc8NHzcZLGFx0aD673E6W3Vye22WS01I29iorORQMPwaWtmeKOB5bvGzb3bE0nwtfK7K4FtTcrulYq4rW/XgaVHU9kWms7Om0kBmr6tkWVmsiYZHOfbJoJLd4+Q965o4zXLTXHMzdWlZyZS8Mw2aofuQRPlfyY29vM6NHUkLrnOMFnJ5GtJt7G2x3Yuqo4o5Z2sHevETY2P35d4tLh4Wix9W2ROZC114muyTUen2MpVyW7LFsx2UTzAPq3fJ2HSMAOmI6+yz33PQLntx8Y7Q38jONLfJTNo6aKKqnjp3F0LHljHOIJO6AHZgC/i3s7aWXXVKUoJy5Ncks9jwQQue4MY1z3uya1oLnE9GjMrY2ks2YrcvuBdlVTKN+qe2lYBcg2fLbiSAd1mXM+YXDZj4R2ju/wbo0t87FOx+mhiqJGU0pmhaQGym3j8I3iLZEb28ARqAuuuUpQTksn3GppJ5I162EPThuISU8rZYXlkjDdrh+YI4g8RxWE4RnHTLgsW080duo56fH6AtkAZKzJ1s3QTWyey+rHfmLg5heO1PC27ceaOtZWROJYxhklLNJBMLPjNjyI9lzeYIsR5r2ITU4qUTkaa2Z4XLMgroCIKgOtdhmDj09U4Z3EEeWgsHSEed2D3FeX/ABGziH1OiiPLKf2k42aqvlN7siJgjF8gIyQ4jzdvG/lyXVg69FS73uYWyzkVfeXSaiQKAAVQO6gC6FEhACAYKA652b9o+8WUta67jZsM5OZ5Ml68A/joc8z5mLweXv1/VHTXb0Zm7Q9i31WJUzomO3Jm2qHgHcYInC7nO4OLHAAcS1Y4XEquqSfTgWVuUkWnHZK18sdLQt7iJoaZat7WlrGaCOFrsnOsOVhlouatVpOdjzfRfqzZLVnkjY7SY0aSHfbBPUv0ayGNzyTze5oswdbeQWFVfaSyzS8TKUtKOH7VYhiVc+88FSGg3ZC2CZsbOXhLcz9Y5+Wi9imFNS91rPvzRyTc5co67hUcODYazvjbdbvSW9aSd4uWtHE3yHIN5BeXNyxF3u+kdMcoR3Ktslhb8XqXYjXN9Aw7tPAc2HdPI6sadT7Tr8BZdN01h4dlDnq/XpGuK1vUzc7W9plNSgx05bUTaWafQsP1pBqR9FvvstNODnZvLZGU7VHgp+ymy8+MSmsrpHdze19DJY+pH9CMaXHW2dyOy6+GHjorW/rn5mqEHN5yL9tDtVR4TEImNbvtHo6aKwIvoX/QHU5nPVcFVNl8tX5ZulOMFkVbBtn6nGZG1eIucymGcFOy7d5p4ji1p+l6zuFhZdM7YYdaKuerNai57y4N/tJtlSYXGKemYx8o8LIIrBkZOneFuhzHh9Y396004ey965PbvZnOagskaHCdhqrEJBVYrI9oPqwDwv3ToLaQt+qPEeNit88VClaKV9fXPkYKtzecjocMVNRRsjYI4WOIaxjRYvedABq9x95XA3Ox5vc3rKOx6pKJjpGyOaC9gIYTnub3rFo0BOQvrYWWCk0skXJHPu1PbgQNdSUzvTOFpntPzLCPVBHtkfAG+pC78Hhtb1y46fP/AEabbMtkUjYrs9nrrSPvDTHSQjxyD/KaeH1jlyuuy/Fxq2W79c/saYVOXgdXbTYfgsBfZsYOW8fHPM7WwJzd5DIdAvMcrsRLLnyR0+7WjlO1W2tVijjFCyQQ3+YiDpHvzyMu4CT9kZDrqvTpw0KN5Pfvf6HPOyU9keOn2AxB7S8wd0xoLi6Z7I7AC5JBNxlzCzeLqTyzz8CdlLLgq4K6TWCAsOwePmirI5L+jcRHMOBjcbX82mzvcea58TV2lbXVbo2Vy0yOhdteAh8LKxg8cREchA9aJ58JP2XEe55XD/D7cpaH18zbfHqcZK9Y5hICACgO/wDZE0DC4iNS+Zx8+9cP0AXh49/zn9PI7KfhOAl5d4jmTmT1OZXtrZZHI+QQhIKgaFEoQy00D5HBkbHPedGsaXu/C3NRtJZsq+RbML7NMQmzMTYW853hv7Dbu+IC5p42mPXPwNiqky2Yd2Mt/vFU4/VhYG/tvv8AouWX8R/tj9zYqO9m7k2LwegaH1AZ0NTK5295R3AcfJq0rFYix5R/CM+zhHdmGj7RcJhe2OBhYwkNMjKcRxtHN2jrfdWTwmIks5eeZFbBbI3e2WN1lPE2Wip2VDC27nBznFo1DhGzN7SOIK0UVwnLKcsjOcmlmlmcyPa7X39Wl6jupMunzq9L/wDPq7391+xo7eRcNge0k1k3cVLY45HD0Tmbwa9wuXMIcTZ1sxnnn0vy4jB9nHVF5rqbK7tTyZh232zxLD5iDDTmnc49zLuSuBHBrnCQBr7cLZ6i6uHw9NseXn1W37EnZKL42NbgHavUS1MEU0UAjkkbG5zRIHDfO6CLvI1IWyzARjByTeaMY3NvIu20uNGnmjjqoGOoZ7Rmb1hHIfVbNGQRuk2s7TnouOqvUm4v3lvl3+BulLJ78Fc2xpMMo3t+UYYe6fbdnpwGs3jq1wa9u6eXPhxtvolfYvdnv3P/AIa5qC5RaKLFKWooHPpZnQU7GFveRtDXwNjHiG69p3SB00NxzXPKE42ZTWb8zYmnHNFHwbZbCTO2V2IsqLHfMcssQL3cC8mxdnqDrxXZZiMQo6dGX0ZqjCGeeeZadr6TEahu7QzUsUBFt8PeJHDTKQMIaOHhz6rmolTB52Jt/g2TUmvdPB2e9nhpHmeqLJJv7MNu9kd/WfvOAu887ZZ63WzE4ztFphsjGurTuzZ7UYribbtoqIH/ADZJYXH7sW+PzPuWumFL3sn9Mn55FlKf9KKtsDgle7EvlOIRy3ZG+0kpafE6zQGWNhkXZNsunE21KnRU+vQ11xlqzkbXtH2/+Sh0FMCZzk6UtO5Df6JOTn/kOPJasLhe096XHd3/AOjKyzTsik7HbPsaHV+Jhwga70bJGuMlTM43HgPieL3P1j0BXZfc3/Kq58l6+xrhBfFI7Ds1i76mMvdTS0zbgRiXdDnttruA3Z5FeXbBQeWpPwOiLz6Hnx/D8P3+/rWwbwFg6ocCABwax5sPcM1a525aYZ/QSUeWVrE+1KgpmllKwykaCJghh/EQLjyaV0QwVs95vLx3NbuiuDm21O3NVXeGRwjh/wAGK4Yftu1f78ui9CnC11brd97NM7HIrS6DWJUCKA+g5CarAiX5ukod4/bbDcH8QBXhL+XiNukv1O17w+h883XunEIFQEQgO2dh2JB9LLAT4opN8D6kouD+IOXj/wARhlNS715HVQ9sjlm12FmlrKiEiwbISzrG87zLfdIHuXpYezXXFmiyOUmalbTAaBgEBf8As62A+XDv6gubTglrWtNnSluTvF7LAcrjMm+lrrixeL7L3Y8+Ruqr1bs7TheFw0zNyCJkTeTGgX6k6uPU5rx5zlN5yeZ1KKXA8TxKKmjMs72xxt1c4/AAakngBmUhBzeUVuG0uTkO1Xa1LISyib3LNO9eAZXdWtOTB53PkvUpwCW9m/y6HPO9/wBJzmqqXyuL5Xue86ve4ucfvE3XoRSislwaG2+TGqQuew3aDNQWieDNTX9S/jj5mMnh9U5ciFyYjCRt3WzNsLXHbodSfh2GYzH3gayR1rGRno6iM8A+3iB6OuPNebruw7y48joyhPc5ztX2aVFH6amc6eJp3rtFp47Zhxa31rfSbn0Gq9CnGws2ns/waJUuO6L3sHtTFitM6nqQx0zW2lY4AtmZp3jR8LgaHzC4sTQ6J6o8dPkbq5qayZQ+0LYB1D6emLnU17njJAb5XPFt7WdqMr8124bFqz3Z8+Zpsq07o6jszikWK0A7wNdvtMVRHykAG/5XycPMLzboSpt28UdEWpxK1g2ONpppMIxOz4xZtPNKAWyQu+bZLfK9sg7m0jKwv0Trc4q+rnqvn8jBSyeiRjq9np8GldVUG9NSH+sUpJL2sHtNPtWubHUcbjMZK6GIjos2l0ZNLhvHgxV+xdFisRqcOkbE8+sy3o98i5a+MZxO6jLO9jqrHE20PRas/X5I64z3iVzBcVqMIe6jxCEupJbh8RG+2xyc+F2jgeLf0Ou+yuGIWut+8vW5hFuHuy4Nji2wD9wVOEVDpIXDebG2VzXgcmPuN62m66zhbUla68Us9F0cn35eZk63zBmr2c7Q6yik7upMk0bTZ8U1++Zz3XP8V/quy8tVttwddizht4cGEbZReTOoTPfXxNqMMrnRk+yWskiJGrZGOaXRu8vgV5qSqlpth+50byWcWVCq28xPD5AzEKdkjCbB7AWB3Vkouwn6pAPkutYWi1Z1yyZqdk4/Ei3YH2hUFVYCURSf4c9o3X5Bx8JPkVy2YS2HTNfI2xsiz1Y9s/JVA7ldVQtOghMQZ8WtDz+NY12qHMU/HP8A5+CuLfU5fjfZPWtJfFIyq4klxjlP4yQfxL0q8fW9msvL19DRKmXiUTEKGWB5jnjdHINWPFjY6HqDzGS7IyjJZxeaNLTXJ51kQEAIAzOQFzoAOJOgQH0Ljg+RYK9hOcdIIR9sxiMftFeFX/MvT73n+p3T92H0Pncr3jhIqAiFAWHYbaM0FWyY37s+jmA4xuIuQOJaQHDyI4rRiae1r09ehshLTLM6Z2sbMCrgZW03jfGwF25n3tOfEHC2pbckdCei87BX9nLRLh/hm+2GpZo4qvYOUaAAhD6U7P3sOG0ndkFohYDbg8C0gPXf3rr5/FJ9tLPvO6v4UZdrNp4cPh7yU3cbiOIW35HchyAyueCxpplbLKP/AAspKKzZ8/bTbST18veTuyF9yNvzcY5NHPm45n8l7lNEallH7nHObk9zTXW4wAFCjBQhK6FM9FXSQvEkMj43jR7HFp8stR0OSkoxksms0E2uC+YP2u1cQAnjjqAPa+ak95aC0/hC4Z/w+t/C8vyble1yaTaDaWF9THV0MUlJOCXSWcwsL/pNA4nMOFrG+mq3VUyUHCx5r16RhKSz1R2Z1zYrbOHE4jHIGtn3SJYHZte21nOYD6zDfMai+fAny8RhpUvNcdGdMJqayKRKX7P4jcbzqKoztqdwHMDm+Mn3tPM5diyxdW/xL19n5mr/AMpfI9vbZRslgpayIhzSe63m2LXRyNL4zfiPC78SwwEnGUq36aLes0miv7FdpU1GBFODPTjIZ+ljHJjjk4fVd7iNFvvwcbN47P8ABhC1x2Zix/GI6SsbV4TOAycb74gLbjgfHHJEdGm9wOHisRkrVW7K9Fy46/sySkoyzi+S7Yftth+KQfJ68Mhe7Vshsze4Oim9l3nY+YXHPDXUS1V7+uq9I3KyM1kyk/yhU4HWPjikEsLrPDSbxzRuvuuy9R+RFxy4iy7NMMVWm1k/L/RqzdbyXBc6jGcJxiMCocKecDJ0hbHIw/VlPhkb0PwC5FXiMO847r8f6NmqFi3Ocvqp8Kq3ClqWPtbxxEPhlacwHszF+Y1HA8V35QxFeco/ujTm4S2Ze8P7WKeZndV9MbOFnljRNE7q6N3iHkN5cUsBOLzrf6M2q5PaSK1tLguFytdLh9ZHGbFxppy9odbMiNzxvA8mm4PMLoqtvi9NkW/mv9GEowe8WU+jxKaL5qaWPpHI9g+DSF1yhGXKT+hqUmupsP511trfLKm3/ek/W91h7PV/avsZdpLvNZV1ckrt+V75H6b0jnPdbgLuN1tUVFZJZGLzfJhVICAd0BeOyjZk1VUJnj0FOQ430fLrGz3ZOPkOa48bdohpXL8jdTDOWfcb3ts2iBLKKM33SJZ7cDb0TD8S4j7K0fw+nmx+C/Uyvn/ScnK9M5yCAQQDuoU6N2Y7ffJbU1U7/hyfRyH+xJ4H/LJ/D5acGMwuv348+f8As3VWZbM9/aN2eW3quhbvMd45IWZ2vmZIgNWnUtHmOQ14XGf0WfR/ozKyrP3onLQV6ZzjBQhs8I2gqaW4p55Ig7NzWkFpPMtcCL9bLXZTCfxLMyjJrgwYpic1TJ3lRI6V9gN5xFwBewAGQGZyHNWFcYLKKyEpN8niKzMSKhQBVAwUICgHdUEkAIDJBO6NzXscWPad5rmkhzSOII0UcU1ky5lxxXbw1lC6nrIt+Zu66CoZut8bcryNOQu0uBLdb6BckML2dmqD26r9ja7NUcmaaLaWQUElC4B8TnskicTYwlrw5wAtmHZ5ZWudb2W50LtFZ18zDW9Ok0YW4wGgAoBAAIBoBIAKASASoGEAXQAgGgN7shsrNiE25H4Y2272YjwsHLq48G/wWm++NMc3z0RnCDkzrm0uPU+CUjaenDe93SIYzmbn1ppba53P1jl5eVVVLE2apcdf2R0zkq1kjhNTUOke573Fz3kue46uc43JK9pJJZI4+TCqCKAigGSoUaELpsR2hTUNo5LzU30L+OMcTG48PqnLyXJicJG3dbP1ybq7XHwLpjOyFFi7DU4fKxkxzeALMc48JY9Y3fWAz5HVcVeItw70WLb1wbZQjZujlWNYJPSSd3URujdwJza4Dix4ycPL8l6ldsLFnF5nNKLjyeArYQCgEShMyKAAEAwhR2QgigJIAQAgBACAYQDQCQAgBACAiUAIBIBqgEA7oDoGxvZnNU7slUHQQa7pFppB0afUHU59OK4b8bGG0N3+Eb4Ut8ln2k26pcNi+S4cyNz23b4c4YjxLnD5x99RfXU8FzVYWy567OPyzOVqjtE47XVj5pHSSvc+R5u57jck/wAPLQL1oxUVkjmbz3PPdUgFARQpEFQDQAgJID14ZiUtPIJIJHRyDRzDY25EaEdDksZwjNZSWaCbW6OlYR2nxTs7jFadsjDkZGMDm+b4jmD1Z7gFwTwUovVS/Xj+5vjcmspIK7s3pqthmwqpYR/hPcXtHTfzew9HArGONnW9N0fr62K6oyWcWUHG9n6mjNqiF8Y4PtvRnykbdv53XdXdXZ8LNMoSjyaneW0wIgoUYKEFvIB3UKO6pCV0AXQCQAgBAAKALoAugC6AkgFdAJAF0AkBIa255AczyHNAXDZ3s2raqxcz5PGbeOYEOI+rF6x99h1XLbjaocbv5fubY0yfyLnFDhGC5ud8pq2/ZklB6N9SHzOfUrjzxGJ42j+P3Zt/l1+JTNrO0Wqrbsae4gORjjPicP8AMk1PkLDzXZTg4V7vd+uDVO2UinXXWahEoBXQCJQESUAlCgUA7oCRQCQEgUBmpap8Tw+J7o3jRzHFrviCpKKkspblTy4Lvg3avVxjcqWx1UZyO+AyQj7TRun3tK4rP4fXLeOxtjdJcnvfVYDX+u19DKfaaNxl/uh0dvMBa1HF1cPUvX1LnXLnY89T2VPe3foauCpZw8QabfaaXNP5LKOPS2si0Ox/tZVcT2Qrqf52llA+k1veN/FHcD3rphiKpcSNbrkuho78OI1C3GA0AKkJIUYKEEgBAJANACAaAEA0AigJQxued1jXPd9FgLj8Bmo2luy88Fmwrs9xCe27TujafamIiH4T4/2VzzxdUeufhuZqqTLG3s5pKXxYlXsZx7uIhrjbUAuu53ubdc/tlk9qoGzsox+JmZu2+F0GWHUfeSad9ICy/wB995D5WCnst9v/AKyy9fYdpCPwoq2P9oFdV3Dpe7jP9nBeMEci6+873my6asJVXws/E1ytkyrALqNYIAQCQCQCKAiUKJQBdANASQAgBAMhAIoAUBOnndG7ejc5juDmOLXfFpuo4p7MZ5FlwvtExGCwFS54HszBsv7ThvfmueWDpl0y8DYrZI3B7TRMAK3D6So+tbdPmN5r7FafYtPwTa9fQy7bPlEDieBTevSVVOTxifvNHu3z+6roxceJJ+Pr9RqrfKInAcGl+axKWI8BPCSP3W3+Kva4mPME/Bk01vhiGwET/mMUoZDwDniMn3Bzk9skvirY7JdJB/RdWn5t9LIOG5Pe/ldoV9vq6p/Ydi/kYJuzHE2/3cO+zNF/FwWSx1L6/gjpmed3Z3iY/uj/AHPhP6PWXtlP93mOyn3C/o9xP/lJPxxf709sp/u8x2Uu4bezrEz/AHR/vkhH/untlH93mOxn3Hqi7L8SOsLG/amj/gSsXjqV1/AVMzMOy6rHzk1HGOJfOcvgxYe319E39C9g+8f8xKZnz+LUTDxDCJCP2x+ivtU38Nb9fQdnHrJExhOBxfOV1ROeUURa0+/cP7ydpipcQS8f+jTUuWTGP4LBfucOknPA1D/Cfc5zv3Vj2WJn8U8vAuutcIJe1Wdjd2lpqWmbwDWFxHw3W/kiwEXvOTfr6h3voiu4ptnXVHzlVLb6LHCJvwjtf33XRDDVQ4ivM1uyT5ZoSc78eJ4n3reYchdAF0A1QJACAaAgUAigIuQogoBqgkFAOyAaASAd0AkAioBIBBANANACAapA3RyCFM0dS9vqve37L3D9Co4p8oZszsxWcaTzjymkH8Vj2cO5fYupkv5YqP8AmJ/9aT/cp2UP7V9kNcu8g7FJzrPMfOWQ/wAVezgui+w1MwSzOd6znO+05zv1KySS4RGzEGjkPgrmQkEBJqARQCKASACgBANAF1QJAF0KF0IRQCQEShQCgGgJXQDQAgBABQAgEEAlAJANACAFQMIBoQCUAIUCgAFCDQAEABASCASASFEoAKpAQDQBdUCugC6gFdUCugIoUSAV1AF0A7oCV1AMKgY1QASgBQCKAjdAAQDQAqAUAwqAuoBqgEAygEgHdCBdAMFAF0AggAIBXQBdAAKAaBggBUAEBEoUSAV0AkBFYoDVA0AnBRgyBUA3VAMoQihQUAggEgGqAUAwgGEA7KkBChZACEBCggGgEEDJD/78kAkIJACAEKCEAIAKFFdABVAihCKFBARQH//Z"/>
          <p:cNvSpPr>
            <a:spLocks noChangeAspect="1" noChangeArrowheads="1"/>
          </p:cNvSpPr>
          <p:nvPr/>
        </p:nvSpPr>
        <p:spPr bwMode="auto">
          <a:xfrm>
            <a:off x="155575" y="-1790700"/>
            <a:ext cx="6438900" cy="3743325"/>
          </a:xfrm>
          <a:prstGeom prst="rect">
            <a:avLst/>
          </a:prstGeom>
          <a:noFill/>
        </p:spPr>
        <p:txBody>
          <a:bodyPr vert="horz" wrap="square" lIns="91440" tIns="45720" rIns="91440" bIns="45720" numCol="1" anchor="t" anchorCtr="0" compatLnSpc="1">
            <a:prstTxWarp prst="textNoShape">
              <a:avLst/>
            </a:prstTxWarp>
          </a:bodyPr>
          <a:lstStyle/>
          <a:p>
            <a:endParaRPr lang="nl-BE"/>
          </a:p>
        </p:txBody>
      </p:sp>
      <p:pic>
        <p:nvPicPr>
          <p:cNvPr id="37897" name="Picture 9" descr="http://upload.wikimedia.org/wikipedia/en/2/20/2015_Cannes_Film_Festival_poster.jpg"/>
          <p:cNvPicPr>
            <a:picLocks noChangeAspect="1" noChangeArrowheads="1"/>
          </p:cNvPicPr>
          <p:nvPr/>
        </p:nvPicPr>
        <p:blipFill>
          <a:blip r:embed="rId2" cstate="print"/>
          <a:srcRect/>
          <a:stretch>
            <a:fillRect/>
          </a:stretch>
        </p:blipFill>
        <p:spPr bwMode="auto">
          <a:xfrm>
            <a:off x="5690840" y="1340768"/>
            <a:ext cx="3453160" cy="4536504"/>
          </a:xfrm>
          <a:prstGeom prst="rect">
            <a:avLst/>
          </a:prstGeom>
          <a:ln>
            <a:noFill/>
          </a:ln>
          <a:effectLst>
            <a:softEdge rad="112500"/>
          </a:effectLst>
        </p:spPr>
      </p:pic>
      <p:sp>
        <p:nvSpPr>
          <p:cNvPr id="11" name="Tekstvak 10"/>
          <p:cNvSpPr txBox="1"/>
          <p:nvPr/>
        </p:nvSpPr>
        <p:spPr>
          <a:xfrm>
            <a:off x="5652120" y="5949280"/>
            <a:ext cx="3275856" cy="338554"/>
          </a:xfrm>
          <a:prstGeom prst="rect">
            <a:avLst/>
          </a:prstGeom>
          <a:noFill/>
        </p:spPr>
        <p:txBody>
          <a:bodyPr wrap="square" rtlCol="0">
            <a:spAutoFit/>
          </a:bodyPr>
          <a:lstStyle/>
          <a:p>
            <a:r>
              <a:rPr lang="nl-BE" sz="1600" dirty="0" err="1" smtClean="0">
                <a:latin typeface="Perpetua" pitchFamily="18" charset="0"/>
              </a:rPr>
              <a:t>L’affiche</a:t>
            </a:r>
            <a:r>
              <a:rPr lang="nl-BE" sz="1600" dirty="0" smtClean="0">
                <a:latin typeface="Perpetua" pitchFamily="18" charset="0"/>
              </a:rPr>
              <a:t> </a:t>
            </a:r>
            <a:r>
              <a:rPr lang="nl-BE" sz="1600" dirty="0" err="1" smtClean="0">
                <a:latin typeface="Perpetua" pitchFamily="18" charset="0"/>
              </a:rPr>
              <a:t>officielle</a:t>
            </a:r>
            <a:r>
              <a:rPr lang="nl-BE" sz="1600" dirty="0" smtClean="0">
                <a:latin typeface="Perpetua" pitchFamily="18" charset="0"/>
              </a:rPr>
              <a:t> du festival de Cannes</a:t>
            </a:r>
            <a:endParaRPr lang="nl-BE" sz="1600" dirty="0">
              <a:latin typeface="Perpetu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	</a:t>
            </a:r>
            <a:r>
              <a:rPr lang="nl-BE" dirty="0" smtClean="0">
                <a:latin typeface="Perpetua" pitchFamily="18" charset="0"/>
              </a:rPr>
              <a:t>	</a:t>
            </a:r>
            <a:r>
              <a:rPr lang="nl-BE" dirty="0" err="1" smtClean="0">
                <a:solidFill>
                  <a:schemeClr val="accent1"/>
                </a:solidFill>
                <a:latin typeface="Perpetua" pitchFamily="18" charset="0"/>
              </a:rPr>
              <a:t>Introduction</a:t>
            </a:r>
            <a:r>
              <a:rPr lang="nl-BE" dirty="0" smtClean="0">
                <a:solidFill>
                  <a:schemeClr val="accent1"/>
                </a:solidFill>
                <a:latin typeface="Perpetua" pitchFamily="18" charset="0"/>
              </a:rPr>
              <a:t> (2) </a:t>
            </a:r>
            <a:endParaRPr lang="nl-BE" dirty="0">
              <a:solidFill>
                <a:schemeClr val="accent1"/>
              </a:solidFill>
              <a:latin typeface="Perpetua" pitchFamily="18" charset="0"/>
            </a:endParaRPr>
          </a:p>
        </p:txBody>
      </p:sp>
      <p:sp>
        <p:nvSpPr>
          <p:cNvPr id="5" name="Tijdelijke aanduiding voor inhoud 4"/>
          <p:cNvSpPr>
            <a:spLocks noGrp="1"/>
          </p:cNvSpPr>
          <p:nvPr>
            <p:ph sz="half" idx="1"/>
          </p:nvPr>
        </p:nvSpPr>
        <p:spPr>
          <a:xfrm>
            <a:off x="3635896" y="1601416"/>
            <a:ext cx="5508104" cy="5256584"/>
          </a:xfrm>
        </p:spPr>
        <p:txBody>
          <a:bodyPr>
            <a:normAutofit/>
          </a:bodyPr>
          <a:lstStyle/>
          <a:p>
            <a:pPr>
              <a:buNone/>
            </a:pPr>
            <a:r>
              <a:rPr lang="fr-BE" sz="3200" dirty="0" smtClean="0">
                <a:latin typeface="Perpetua" pitchFamily="18" charset="0"/>
              </a:rPr>
              <a:t>	Le Festival de Cannes célèbre le cinéma depuis plus de 60 au Palais des Festivals. </a:t>
            </a:r>
          </a:p>
          <a:p>
            <a:pPr>
              <a:buNone/>
            </a:pPr>
            <a:r>
              <a:rPr lang="fr-BE" sz="3200" dirty="0" smtClean="0">
                <a:latin typeface="Perpetua" pitchFamily="18" charset="0"/>
              </a:rPr>
              <a:t>	C’est un lieu de rendez-vous  entre les professionnels de l’industrie cinématographique, stars internationales et acteurs. </a:t>
            </a:r>
          </a:p>
          <a:p>
            <a:pPr>
              <a:buNone/>
            </a:pPr>
            <a:r>
              <a:rPr lang="fr-BE" sz="3200" dirty="0" smtClean="0">
                <a:latin typeface="Perpetua" pitchFamily="18" charset="0"/>
              </a:rPr>
              <a:t>	Le spectacle dure une quinzaine de jours</a:t>
            </a:r>
            <a:r>
              <a:rPr lang="fr-BE" sz="2800" dirty="0" smtClean="0">
                <a:latin typeface="Perpetua" pitchFamily="18" charset="0"/>
              </a:rPr>
              <a:t>. </a:t>
            </a:r>
            <a:endParaRPr lang="nl-BE" sz="2800" dirty="0" smtClean="0">
              <a:latin typeface="Perpetua" pitchFamily="18" charset="0"/>
            </a:endParaRPr>
          </a:p>
          <a:p>
            <a:endParaRPr lang="nl-BE" dirty="0"/>
          </a:p>
        </p:txBody>
      </p:sp>
      <p:pic>
        <p:nvPicPr>
          <p:cNvPr id="52226" name="Picture 2" descr="http://www.festival-cannes.fr/thumb.php?sourceDirectory=/assets/Image/Direct/&amp;sourceFile=002065.jpg&amp;predefinedSize=posters_big"/>
          <p:cNvPicPr>
            <a:picLocks noChangeAspect="1" noChangeArrowheads="1"/>
          </p:cNvPicPr>
          <p:nvPr/>
        </p:nvPicPr>
        <p:blipFill>
          <a:blip r:embed="rId3" cstate="print"/>
          <a:srcRect/>
          <a:stretch>
            <a:fillRect/>
          </a:stretch>
        </p:blipFill>
        <p:spPr bwMode="auto">
          <a:xfrm>
            <a:off x="683568" y="1484784"/>
            <a:ext cx="3024336" cy="454686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12" name="Tekstvak 11"/>
          <p:cNvSpPr txBox="1"/>
          <p:nvPr/>
        </p:nvSpPr>
        <p:spPr>
          <a:xfrm>
            <a:off x="1115616" y="6211669"/>
            <a:ext cx="2808312" cy="646331"/>
          </a:xfrm>
          <a:prstGeom prst="rect">
            <a:avLst/>
          </a:prstGeom>
          <a:noFill/>
        </p:spPr>
        <p:txBody>
          <a:bodyPr wrap="square" rtlCol="0">
            <a:spAutoFit/>
          </a:bodyPr>
          <a:lstStyle/>
          <a:p>
            <a:r>
              <a:rPr lang="nl-BE" dirty="0" err="1" smtClean="0">
                <a:latin typeface="Perpetua" pitchFamily="18" charset="0"/>
              </a:rPr>
              <a:t>L’affiche</a:t>
            </a:r>
            <a:r>
              <a:rPr lang="nl-BE" dirty="0" smtClean="0">
                <a:latin typeface="Perpetua" pitchFamily="18" charset="0"/>
              </a:rPr>
              <a:t> </a:t>
            </a:r>
            <a:r>
              <a:rPr lang="nl-BE" dirty="0" err="1" smtClean="0">
                <a:latin typeface="Perpetua" pitchFamily="18" charset="0"/>
              </a:rPr>
              <a:t>officielle</a:t>
            </a:r>
            <a:r>
              <a:rPr lang="nl-BE" dirty="0" smtClean="0">
                <a:latin typeface="Perpetua" pitchFamily="18" charset="0"/>
              </a:rPr>
              <a:t> du 1</a:t>
            </a:r>
            <a:r>
              <a:rPr lang="nl-BE" baseline="30000" dirty="0" smtClean="0">
                <a:latin typeface="Perpetua" pitchFamily="18" charset="0"/>
              </a:rPr>
              <a:t>e</a:t>
            </a:r>
            <a:r>
              <a:rPr lang="nl-BE" dirty="0" smtClean="0">
                <a:latin typeface="Perpetua" pitchFamily="18" charset="0"/>
              </a:rPr>
              <a:t> festival en 1946</a:t>
            </a:r>
            <a:endParaRPr lang="nl-BE" dirty="0">
              <a:latin typeface="Perpetu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827584" y="-243408"/>
            <a:ext cx="7467600" cy="1143000"/>
          </a:xfrm>
        </p:spPr>
        <p:txBody>
          <a:bodyPr/>
          <a:lstStyle/>
          <a:p>
            <a:r>
              <a:rPr lang="nl-BE" dirty="0" smtClean="0"/>
              <a:t>		</a:t>
            </a:r>
            <a:r>
              <a:rPr lang="nl-BE" dirty="0" err="1" smtClean="0">
                <a:solidFill>
                  <a:schemeClr val="accent1"/>
                </a:solidFill>
                <a:latin typeface="Perpetua" pitchFamily="18" charset="0"/>
              </a:rPr>
              <a:t>Introduction</a:t>
            </a:r>
            <a:r>
              <a:rPr lang="nl-BE" dirty="0" smtClean="0">
                <a:solidFill>
                  <a:schemeClr val="accent1"/>
                </a:solidFill>
                <a:latin typeface="Perpetua" pitchFamily="18" charset="0"/>
              </a:rPr>
              <a:t> (3)</a:t>
            </a:r>
            <a:endParaRPr lang="nl-BE" dirty="0">
              <a:solidFill>
                <a:schemeClr val="accent1"/>
              </a:solidFill>
              <a:latin typeface="Perpetua" pitchFamily="18" charset="0"/>
            </a:endParaRPr>
          </a:p>
        </p:txBody>
      </p:sp>
      <p:sp>
        <p:nvSpPr>
          <p:cNvPr id="8" name="Tijdelijke aanduiding voor inhoud 7"/>
          <p:cNvSpPr>
            <a:spLocks noGrp="1"/>
          </p:cNvSpPr>
          <p:nvPr>
            <p:ph sz="half" idx="1"/>
          </p:nvPr>
        </p:nvSpPr>
        <p:spPr>
          <a:xfrm>
            <a:off x="0" y="836712"/>
            <a:ext cx="9144000" cy="5040560"/>
          </a:xfrm>
        </p:spPr>
        <p:txBody>
          <a:bodyPr>
            <a:normAutofit/>
          </a:bodyPr>
          <a:lstStyle/>
          <a:p>
            <a:pPr>
              <a:buNone/>
            </a:pPr>
            <a:r>
              <a:rPr lang="fr-BE" dirty="0" smtClean="0">
                <a:latin typeface="Perpetua" pitchFamily="18" charset="0"/>
              </a:rPr>
              <a:t>	Il y a quelques jours l’organisation du festival a dévoilé la composition de la Sélection officielle à une conférence de presse. Le nom qui apparaît beaucoup dans les catégories différentes est celui de la femme sur l’image. De tous côtés on chuchote que cette femme est la favorite pour gagner le prix d’interprétation féminine pour le film </a:t>
            </a:r>
            <a:r>
              <a:rPr lang="fr-BE" i="1" dirty="0" smtClean="0">
                <a:latin typeface="Perpetua" pitchFamily="18" charset="0"/>
              </a:rPr>
              <a:t>Deux jours, une nuit.</a:t>
            </a:r>
          </a:p>
          <a:p>
            <a:pPr>
              <a:buNone/>
            </a:pPr>
            <a:endParaRPr lang="nl-BE" dirty="0" smtClean="0">
              <a:latin typeface="Perpetua" pitchFamily="18" charset="0"/>
            </a:endParaRPr>
          </a:p>
          <a:p>
            <a:pPr lvl="1">
              <a:buFont typeface="Wingdings" pitchFamily="2" charset="2"/>
              <a:buChar char="Ø"/>
            </a:pPr>
            <a:r>
              <a:rPr lang="fr-BE" dirty="0" smtClean="0">
                <a:latin typeface="Perpetua" pitchFamily="18" charset="0"/>
              </a:rPr>
              <a:t>Est-ce que vous connaissez cette actrice ?  </a:t>
            </a:r>
          </a:p>
          <a:p>
            <a:pPr lvl="1">
              <a:buFont typeface="Wingdings" pitchFamily="2" charset="2"/>
              <a:buChar char="Ø"/>
            </a:pPr>
            <a:r>
              <a:rPr lang="fr-FR" dirty="0" smtClean="0">
                <a:latin typeface="Perpetua" pitchFamily="18" charset="0"/>
              </a:rPr>
              <a:t>Quels rôles a-t-elle déjà interprétés ? </a:t>
            </a:r>
          </a:p>
          <a:p>
            <a:pPr lvl="1">
              <a:buFont typeface="Wingdings" pitchFamily="2" charset="2"/>
              <a:buChar char="Ø"/>
            </a:pPr>
            <a:r>
              <a:rPr lang="fr-FR" dirty="0" smtClean="0">
                <a:latin typeface="Perpetua" pitchFamily="18" charset="0"/>
              </a:rPr>
              <a:t>Quelle sorte d’actrice est-elle ? </a:t>
            </a:r>
            <a:endParaRPr lang="nl-BE" dirty="0" smtClean="0">
              <a:latin typeface="Perpetua" pitchFamily="18" charset="0"/>
            </a:endParaRPr>
          </a:p>
          <a:p>
            <a:endParaRPr lang="nl-BE" dirty="0" smtClean="0"/>
          </a:p>
          <a:p>
            <a:pPr>
              <a:buNone/>
            </a:pPr>
            <a:r>
              <a:rPr lang="fr-FR" sz="2000" dirty="0" smtClean="0">
                <a:latin typeface="Perpetua" pitchFamily="18" charset="0"/>
              </a:rPr>
              <a:t>Savez-vous les réponses ? Sinon, formulez des hypothèses. </a:t>
            </a:r>
            <a:endParaRPr lang="nl-BE" sz="2000" dirty="0" smtClean="0">
              <a:latin typeface="Perpetua" pitchFamily="18" charset="0"/>
            </a:endParaRPr>
          </a:p>
          <a:p>
            <a:endParaRPr lang="nl-BE" dirty="0"/>
          </a:p>
        </p:txBody>
      </p:sp>
      <p:pic>
        <p:nvPicPr>
          <p:cNvPr id="55300" name="Picture 4" descr="https://encrypted-tbn0.gstatic.com/images?q=tbn:ANd9GcT6fLJLNIHXBb2Ng0PmNyCB0aQ7bhuZcvBEOaieIWQwwzrTNuzEuQ"/>
          <p:cNvPicPr>
            <a:picLocks noChangeAspect="1" noChangeArrowheads="1"/>
          </p:cNvPicPr>
          <p:nvPr/>
        </p:nvPicPr>
        <p:blipFill>
          <a:blip r:embed="rId2" cstate="print"/>
          <a:srcRect/>
          <a:stretch>
            <a:fillRect/>
          </a:stretch>
        </p:blipFill>
        <p:spPr bwMode="auto">
          <a:xfrm>
            <a:off x="5436096" y="2924944"/>
            <a:ext cx="2790825" cy="3743325"/>
          </a:xfrm>
          <a:prstGeom prst="rect">
            <a:avLst/>
          </a:prstGeom>
          <a:noFill/>
          <a:ln w="3175">
            <a:solidFill>
              <a:schemeClr val="accent1">
                <a:lumMod val="75000"/>
              </a:schemeClr>
            </a:solid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BE" dirty="0" smtClean="0"/>
              <a:t>	</a:t>
            </a:r>
            <a:r>
              <a:rPr lang="nl-BE" dirty="0" smtClean="0">
                <a:latin typeface="Perpetua" pitchFamily="18" charset="0"/>
              </a:rPr>
              <a:t>	</a:t>
            </a:r>
            <a:r>
              <a:rPr lang="nl-BE" dirty="0" err="1" smtClean="0">
                <a:solidFill>
                  <a:schemeClr val="accent1"/>
                </a:solidFill>
                <a:latin typeface="Perpetua" pitchFamily="18" charset="0"/>
              </a:rPr>
              <a:t>Introduction</a:t>
            </a:r>
            <a:r>
              <a:rPr lang="nl-BE" dirty="0" smtClean="0">
                <a:solidFill>
                  <a:schemeClr val="accent1"/>
                </a:solidFill>
                <a:latin typeface="Perpetua" pitchFamily="18" charset="0"/>
              </a:rPr>
              <a:t> (4)</a:t>
            </a:r>
            <a:endParaRPr lang="nl-BE" dirty="0">
              <a:solidFill>
                <a:schemeClr val="accent1"/>
              </a:solidFill>
              <a:latin typeface="Perpetua" pitchFamily="18" charset="0"/>
            </a:endParaRPr>
          </a:p>
        </p:txBody>
      </p:sp>
      <p:sp>
        <p:nvSpPr>
          <p:cNvPr id="8" name="Tijdelijke aanduiding voor inhoud 7"/>
          <p:cNvSpPr>
            <a:spLocks noGrp="1"/>
          </p:cNvSpPr>
          <p:nvPr>
            <p:ph idx="1"/>
          </p:nvPr>
        </p:nvSpPr>
        <p:spPr>
          <a:xfrm>
            <a:off x="457200" y="1600200"/>
            <a:ext cx="8291264" cy="4525963"/>
          </a:xfrm>
        </p:spPr>
        <p:txBody>
          <a:bodyPr/>
          <a:lstStyle/>
          <a:p>
            <a:pPr algn="just"/>
            <a:r>
              <a:rPr lang="fr-FR" dirty="0" smtClean="0">
                <a:latin typeface="Perpetua" pitchFamily="18" charset="0"/>
              </a:rPr>
              <a:t>Cliquez sur le lien suivant, faites le quiz  et  vérifiez vos hypothèses. Vous faites connaissance avec une femme pleine de talent.</a:t>
            </a:r>
          </a:p>
          <a:p>
            <a:pPr algn="just">
              <a:buNone/>
            </a:pPr>
            <a:r>
              <a:rPr lang="fr-FR" dirty="0" smtClean="0">
                <a:latin typeface="Perpetua" pitchFamily="18" charset="0"/>
              </a:rPr>
              <a:t>	</a:t>
            </a:r>
            <a:r>
              <a:rPr lang="fr-FR" u="sng" dirty="0" smtClean="0">
                <a:latin typeface="Perpetua" pitchFamily="18" charset="0"/>
              </a:rPr>
              <a:t>http://www.elle.fr/People/Tests-et-quiz/Quiz/Connaissez-vous-bien-Marion-Cotillard#iframeTestsance avec une femme pleine de talent.</a:t>
            </a:r>
          </a:p>
          <a:p>
            <a:pPr>
              <a:buNone/>
            </a:pPr>
            <a:endParaRPr lang="nl-BE" dirty="0" smtClean="0">
              <a:latin typeface="Perpetu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0" y="2204864"/>
            <a:ext cx="9144000" cy="5760640"/>
          </a:xfrm>
        </p:spPr>
        <p:txBody>
          <a:bodyPr>
            <a:normAutofit/>
          </a:bodyPr>
          <a:lstStyle/>
          <a:p>
            <a:pPr algn="just"/>
            <a:r>
              <a:rPr lang="fr-BE" sz="2600" dirty="0" smtClean="0">
                <a:latin typeface="Perpetua" pitchFamily="18" charset="0"/>
              </a:rPr>
              <a:t>Le festival de Cannes aura lieu dans quatre semaines donc l’organisation a commencé avec les préparations. </a:t>
            </a:r>
          </a:p>
          <a:p>
            <a:pPr algn="just">
              <a:buNone/>
            </a:pPr>
            <a:r>
              <a:rPr lang="fr-BE" sz="2600" dirty="0" smtClean="0">
                <a:latin typeface="Perpetua" pitchFamily="18" charset="0"/>
              </a:rPr>
              <a:t>	Quant à la présentation, les réalisateurs  de cet évènement mondain vous demandent, en tant que présentateurs du show, de faire une présentation duo courte sur la vie et la carrière de l’acteur et l’actrice qui ont gagné le prix d’interprétation féminine et masculine. </a:t>
            </a:r>
          </a:p>
          <a:p>
            <a:pPr algn="just">
              <a:buNone/>
            </a:pPr>
            <a:endParaRPr lang="fr-BE" sz="2600" dirty="0" smtClean="0">
              <a:latin typeface="Perpetua" pitchFamily="18" charset="0"/>
            </a:endParaRPr>
          </a:p>
          <a:p>
            <a:pPr algn="just"/>
            <a:r>
              <a:rPr lang="fr-BE" sz="2600" dirty="0" smtClean="0">
                <a:latin typeface="Perpetua" pitchFamily="18" charset="0"/>
              </a:rPr>
              <a:t>Ils vous ont communiqué que Marion </a:t>
            </a:r>
            <a:r>
              <a:rPr lang="fr-BE" sz="2600" dirty="0" err="1" smtClean="0">
                <a:latin typeface="Perpetua" pitchFamily="18" charset="0"/>
              </a:rPr>
              <a:t>Cotillard</a:t>
            </a:r>
            <a:r>
              <a:rPr lang="fr-BE" sz="2600" dirty="0" smtClean="0">
                <a:latin typeface="Perpetua" pitchFamily="18" charset="0"/>
              </a:rPr>
              <a:t> recevra le prix de la meilleure actrice pour le film </a:t>
            </a:r>
            <a:r>
              <a:rPr lang="fr-BE" sz="2600" i="1" dirty="0" smtClean="0">
                <a:latin typeface="Perpetua" pitchFamily="18" charset="0"/>
              </a:rPr>
              <a:t>Deux jours, une nuit</a:t>
            </a:r>
            <a:r>
              <a:rPr lang="fr-BE" sz="2600" dirty="0" smtClean="0">
                <a:latin typeface="Perpetua" pitchFamily="18" charset="0"/>
              </a:rPr>
              <a:t> et Romain </a:t>
            </a:r>
            <a:r>
              <a:rPr lang="fr-BE" sz="2600" dirty="0" err="1" smtClean="0">
                <a:latin typeface="Perpetua" pitchFamily="18" charset="0"/>
              </a:rPr>
              <a:t>Duris</a:t>
            </a:r>
            <a:r>
              <a:rPr lang="fr-BE" sz="2600" dirty="0" smtClean="0">
                <a:latin typeface="Perpetua" pitchFamily="18" charset="0"/>
              </a:rPr>
              <a:t> le prix du meilleur acteur. Pour cette </a:t>
            </a:r>
            <a:r>
              <a:rPr lang="fr-BE" sz="2600" dirty="0" err="1" smtClean="0">
                <a:latin typeface="Perpetua" pitchFamily="18" charset="0"/>
              </a:rPr>
              <a:t>webquest</a:t>
            </a:r>
            <a:r>
              <a:rPr lang="fr-BE" sz="2600" dirty="0" smtClean="0">
                <a:latin typeface="Perpetua" pitchFamily="18" charset="0"/>
              </a:rPr>
              <a:t> vous présenterez </a:t>
            </a:r>
            <a:r>
              <a:rPr lang="fr-BE" sz="2600" dirty="0" smtClean="0">
                <a:solidFill>
                  <a:srgbClr val="FFC000"/>
                </a:solidFill>
                <a:latin typeface="Perpetua" pitchFamily="18" charset="0"/>
              </a:rPr>
              <a:t>l’actrice Marion </a:t>
            </a:r>
            <a:r>
              <a:rPr lang="fr-BE" sz="2600" dirty="0" err="1" smtClean="0">
                <a:solidFill>
                  <a:srgbClr val="FFC000"/>
                </a:solidFill>
                <a:latin typeface="Perpetua" pitchFamily="18" charset="0"/>
              </a:rPr>
              <a:t>Cotillard</a:t>
            </a:r>
            <a:r>
              <a:rPr lang="fr-BE" sz="2600" dirty="0" smtClean="0">
                <a:solidFill>
                  <a:srgbClr val="FFC000"/>
                </a:solidFill>
                <a:latin typeface="Perpetua" pitchFamily="18" charset="0"/>
              </a:rPr>
              <a:t>. </a:t>
            </a:r>
          </a:p>
          <a:p>
            <a:pPr>
              <a:buNone/>
            </a:pPr>
            <a:endParaRPr lang="nl-BE" sz="3400" dirty="0" smtClean="0">
              <a:latin typeface="Perpetua" pitchFamily="18" charset="0"/>
            </a:endParaRPr>
          </a:p>
          <a:p>
            <a:endParaRPr lang="nl-BE" dirty="0"/>
          </a:p>
        </p:txBody>
      </p:sp>
      <p:pic>
        <p:nvPicPr>
          <p:cNvPr id="8194" name="Picture 2" descr="Afbeeldingsresultaat voor tapis rouge"/>
          <p:cNvPicPr>
            <a:picLocks noChangeAspect="1" noChangeArrowheads="1"/>
          </p:cNvPicPr>
          <p:nvPr/>
        </p:nvPicPr>
        <p:blipFill>
          <a:blip r:embed="rId2" cstate="print"/>
          <a:srcRect/>
          <a:stretch>
            <a:fillRect/>
          </a:stretch>
        </p:blipFill>
        <p:spPr bwMode="auto">
          <a:xfrm>
            <a:off x="1547664" y="0"/>
            <a:ext cx="5940152" cy="1590747"/>
          </a:xfrm>
          <a:prstGeom prst="rect">
            <a:avLst/>
          </a:prstGeom>
          <a:ln>
            <a:noFill/>
          </a:ln>
          <a:effectLst>
            <a:softEdge rad="112500"/>
          </a:effectLst>
        </p:spPr>
      </p:pic>
      <p:sp>
        <p:nvSpPr>
          <p:cNvPr id="6" name="Tekstvak 5"/>
          <p:cNvSpPr txBox="1"/>
          <p:nvPr/>
        </p:nvSpPr>
        <p:spPr>
          <a:xfrm>
            <a:off x="3059832" y="1124744"/>
            <a:ext cx="3744416" cy="1107996"/>
          </a:xfrm>
          <a:prstGeom prst="rect">
            <a:avLst/>
          </a:prstGeom>
          <a:noFill/>
        </p:spPr>
        <p:txBody>
          <a:bodyPr wrap="square" rtlCol="0">
            <a:spAutoFit/>
          </a:bodyPr>
          <a:lstStyle/>
          <a:p>
            <a:r>
              <a:rPr lang="nl-BE" sz="6600" dirty="0" err="1" smtClean="0">
                <a:solidFill>
                  <a:srgbClr val="FFC000"/>
                </a:solidFill>
                <a:latin typeface="Perpetua" pitchFamily="18" charset="0"/>
              </a:rPr>
              <a:t>Tâche</a:t>
            </a:r>
            <a:r>
              <a:rPr lang="nl-BE" sz="6600" dirty="0" smtClean="0">
                <a:solidFill>
                  <a:srgbClr val="FFC000"/>
                </a:solidFill>
                <a:latin typeface="Perpetua" pitchFamily="18" charset="0"/>
              </a:rPr>
              <a:t> (1) </a:t>
            </a:r>
            <a:endParaRPr lang="nl-BE" sz="6600" dirty="0">
              <a:solidFill>
                <a:srgbClr val="FFC000"/>
              </a:solidFill>
              <a:latin typeface="Perpetu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17000"/>
            <a:lum/>
          </a:blip>
          <a:srcRect/>
          <a:stretch>
            <a:fillRect t="-26000" b="-26000"/>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		</a:t>
            </a:r>
            <a:r>
              <a:rPr lang="nl-BE" sz="6000" dirty="0" smtClean="0">
                <a:latin typeface="Perpetua" pitchFamily="18" charset="0"/>
              </a:rPr>
              <a:t>	</a:t>
            </a:r>
            <a:r>
              <a:rPr lang="nl-BE" sz="6000" dirty="0" err="1" smtClean="0">
                <a:solidFill>
                  <a:schemeClr val="accent1"/>
                </a:solidFill>
                <a:latin typeface="Perpetua" pitchFamily="18" charset="0"/>
              </a:rPr>
              <a:t>Tâche</a:t>
            </a:r>
            <a:r>
              <a:rPr lang="nl-BE" sz="6000" dirty="0" smtClean="0">
                <a:solidFill>
                  <a:schemeClr val="accent1"/>
                </a:solidFill>
                <a:latin typeface="Perpetua" pitchFamily="18" charset="0"/>
              </a:rPr>
              <a:t> (2) </a:t>
            </a:r>
            <a:endParaRPr lang="nl-BE" sz="6000" dirty="0">
              <a:solidFill>
                <a:schemeClr val="accent1"/>
              </a:solidFill>
              <a:latin typeface="Perpetua" pitchFamily="18" charset="0"/>
            </a:endParaRPr>
          </a:p>
        </p:txBody>
      </p:sp>
      <p:sp>
        <p:nvSpPr>
          <p:cNvPr id="8" name="Tijdelijke aanduiding voor inhoud 7"/>
          <p:cNvSpPr>
            <a:spLocks noGrp="1"/>
          </p:cNvSpPr>
          <p:nvPr>
            <p:ph idx="1"/>
          </p:nvPr>
        </p:nvSpPr>
        <p:spPr/>
        <p:txBody>
          <a:bodyPr>
            <a:normAutofit fontScale="85000" lnSpcReduction="10000"/>
          </a:bodyPr>
          <a:lstStyle/>
          <a:p>
            <a:pPr lvl="0" algn="just"/>
            <a:r>
              <a:rPr lang="fr-BE" dirty="0" smtClean="0">
                <a:solidFill>
                  <a:schemeClr val="bg1"/>
                </a:solidFill>
                <a:latin typeface="Perpetua" pitchFamily="18" charset="0"/>
              </a:rPr>
              <a:t>Pendant ce cours vous rédigez le texte que vous allez utiliser pendant la présentation, mais le cours prochain vous n’employez que des mots-clés. Vous ne lisez pas votre texte. </a:t>
            </a:r>
          </a:p>
          <a:p>
            <a:pPr lvl="0" algn="just"/>
            <a:endParaRPr lang="nl-BE" dirty="0" smtClean="0">
              <a:solidFill>
                <a:schemeClr val="bg1"/>
              </a:solidFill>
              <a:latin typeface="Perpetua" pitchFamily="18" charset="0"/>
            </a:endParaRPr>
          </a:p>
          <a:p>
            <a:pPr lvl="0" algn="just"/>
            <a:r>
              <a:rPr lang="fr-BE" dirty="0" smtClean="0">
                <a:solidFill>
                  <a:schemeClr val="bg1"/>
                </a:solidFill>
                <a:latin typeface="Perpetua" pitchFamily="18" charset="0"/>
              </a:rPr>
              <a:t> La présentation dure environ 5 minutes : chaque membre du groupe parle au minimum 2 minutes. Vous ajoutez du matériel visuel (des photos ou vidéos). </a:t>
            </a:r>
          </a:p>
          <a:p>
            <a:pPr lvl="0" algn="just"/>
            <a:endParaRPr lang="nl-BE" dirty="0" smtClean="0">
              <a:solidFill>
                <a:schemeClr val="bg1"/>
              </a:solidFill>
              <a:latin typeface="Perpetua" pitchFamily="18" charset="0"/>
            </a:endParaRPr>
          </a:p>
          <a:p>
            <a:pPr lvl="0" algn="just"/>
            <a:r>
              <a:rPr lang="fr-BE" dirty="0" smtClean="0">
                <a:solidFill>
                  <a:schemeClr val="bg1"/>
                </a:solidFill>
                <a:latin typeface="Perpetua" pitchFamily="18" charset="0"/>
              </a:rPr>
              <a:t>Faites une présentation ludique, spontanée, dynamique, fluide etc. </a:t>
            </a:r>
            <a:endParaRPr lang="nl-BE" dirty="0" smtClean="0">
              <a:solidFill>
                <a:schemeClr val="bg1"/>
              </a:solidFill>
              <a:latin typeface="Perpetua" pitchFamily="18" charset="0"/>
            </a:endParaRPr>
          </a:p>
          <a:p>
            <a:endParaRPr lang="nl-BE" dirty="0"/>
          </a:p>
        </p:txBody>
      </p:sp>
      <p:sp>
        <p:nvSpPr>
          <p:cNvPr id="6146" name="AutoShape 2" descr="data:image/jpeg;base64,/9j/4AAQSkZJRgABAQAAAQABAAD/2wCEAAkGBhASEBUSEhQWFRQWFRUYFhgWFxgcGBkWGBcZGBYeGhsbGyYhGRsjHRYbIC8gJScpLCwsGR4yNjAqNSY3LCkBCQoKDAwNDg4OGSkYHhgpKSkpKSkpKSkpKSkpKSkpKSkpKSkpKSkpKSkpKSkpKSkpKSkpKSkpKSkpKSkpKSkpKf/AABEIAP0AxwMBIgACEQEDEQH/xAAcAAEAAgMBAQEAAAAAAAAAAAAABQYDBAcCAQj/xABGEAACAQMCAwQHBgMDCgcAAAABAgMABBEFIQYSMRNBUWEHIjJCcYGRFCNSYoKhM3KxFSSiNENTY3OSk7LB4RYXJVSDs/D/xAAUAQEAAAAAAAAAAAAAAAAAAAAA/8QAFBEBAAAAAAAAAAAAAAAAAAAAAP/aAAwDAQACEQMRAD8A7jSlKBSlKBSlKBSlKBSlKBSlKBSlKBSlKBSlKBSlKBSlKBSlKBSlKBSlKBSlKBSvjMAMk4Fab6ifcikfzAVR397suend40G7Soz+1J//AGsnyeD/AKyCvH/ieBSFm54CTgdspRSe4CTeMnyDZ8qCWpSlApSlApSlApSlApSlApSlApSlApSlApSlApSlApSorXtc7AIsadrPKSsMQOOZgMsWPuxqN2bu2G5IBDb1HU4beMyTyJEg6s7BR9T3+VQ0XGYl/wAmtbqde5xEI0Pwado8jzGRXrS+E15xcXjC5uu5mH3cX5YIztGB+Ldj3mrDQQH/AIiuhu2nXOPyyWrH6CevkfF9nIexm5oHf1ezuo2j587YBcckmfBWNWCsVzaxyIUkRXRhhlYAqR5g7GghZNKltfXswWjHtWpb1cf6gt/Cb8mezPT1M81Sum6lHPGJIzlTkbghlYHDKyndWUggqdwQar82lXFh95Z881uN3tC3Myr3m1ZjkEf6JjynovIeuN9UijKalbvzWs5VbnHRTkIk2DurIQI5BseXc/w6C3UpSgUpSgUpWve6jDCvPNIka/ikZVH1YgUFc4t9IENlLFbhe0nkKernCojyLGGc79WbYAZOD0AzVrri2q6Ol5q8lysjSWzSWz5ghnlYrAi+opSMqAX6nm25RgHNdFn46t43SOSOZHk9gOgQt0GwZgT1G3XcUFkr4rA9Dnr+2xqicf6hdXFssNpHOheQdqWilQdkAxKlwhwGblBxvy83jVg4Phhgs4LZJUdoo1VipG7geueXqMtk7770E5SlKBSlKBSlKBSlKBVc4WTt3kv33MxKQfltUYhMf7QgynxDIPdFb3Fl00dhdSKcMltOynwKxsR+4ra0m2EdvFGvRI41HwVQB/Sg26UpQKUpQKqGqaeltcklQbO/bsblPdWeQciSY8Jf4T+LGM+ObfWhr2lLc20sDdJEZQe9WI9Vh4FWwwPcQKCP4KvHa2MMjFpbaR7aRjnLGI4Rj5vGUc+bGp+qF6OtWM1zO7Y5ri2srh1HdLyyW04A7hzW4q8z3CIpd2CqoJZmIAAHUknoKDJUFrHGNvBJ2CB7i5xtBAOeTyL78sS/mcgVUeJ+L7u5tZp7TmgskGBP7MtwzMEUQ838KLmYZmO+MkDarHwxc6db2UMluoiSdFkC7mV2bGebq0j5OCTnegLYapc7zzLZxn/NW2Hmx+ad15VP8ifqresODbKJu0EQeX/SzEyy/wC/IWYfIisWix3wacyYKyTM8XaHeOIqqovIuenLn2h7R76mRG/e/f3L3fMmgzYqj+lDgmS/jieHDSRdopjJAEkUqgOBkgc4Kqy5IGV6jrV3FfaCG4OMv2C2EwdZVhRJA4w3OihWJ+JXOe8EGpWW3RvaUN8QD/WslKDFHAF6EgeGcj9+nyrLSlApSlApSlApSlBo65p32i1ngzjtYZI8+HOhXP71rcJal29jBKdmMahx+GRBySqc96urD5VL1WJW/s+4eQ/5HcPzyN3W852Z28IpNiW6I+SdnJULPSvgYHcV9oFK1tQ1GOFOeQ4GQABuzMfZVR1ZiegFfbEPyZcYdtyPw56L54GBnyNBsUpXxmwMnoKDk3o3u1/tfUiSFjtxOjE7KoN9czbk7AAMfpUxbo+uS9o4ZdKjb7tDkG8dT7bjr2II2X3j18BzX0fWk2qXd5CgKW09yZ7yQHdog7tFCD3c7OxPiB5b9qunMj/YbX7qONVE8ibdmmByxR+EjLvn3FIPVloIjjDjKyUGydkWN1dJWMbOqoByuqIgPMVzgnZU78kctSsnBenXFmIeRXidUZXBBJAH3ZV/w4OwHq4JGMHFbt/wlZTwpBJAhjjx2YGVKEdCjKQynzBBrb0nSIbaIQwIEjGcKCSBk5PUnvoPem2IhiSIM7hFChpDzMQNhk43OO/rWzSlApSlApSlApSlApSlApSlApSlAr4ygjB3B619pQV8cLNCc2U7W65z2JUSW/XPqxkgxjyjZR5UNrqx2NxaKPxLbylvkGuMA/HNWClBEabw6scgmlke4nAIEkuPUB6iNFASMHyGSOpNS9KhbHjKxmZ0inRnjVmdM4cBfaPKcHaglUkyxHcu3zIB/oR9aq/pS4h+x6XO4P3ki9jEO8vJlRjzA5m/TVj01CIlLbM3rMPBm9Yj5Zx8q51q7f2lxHDa9bfTk7eQdxnbHID8Mp9HoN/hbRv7G0iONFDXkxUcp9+5l2VSR7iAb491GNXHRNJFvCsfMXbdpHPtSSMcu7ebEk47hgdBUPZH7VqUkvWKyBhj8DcSKGnb4ohSMfzSVZ6BSleI5lbPKQeU8rYOcNgHB8DgjbzoPdK8dsvNy5HMACRnfBJAOPDIP0Ne80ClaTaqhYpH9442ITcKfzN0X4HfyNbMSt1Y7+XQfDx+NBkpSlApSlApSlApSlApSlApSlApSlArnPEWjXk78+kxw25mlJlumxz8oABZFIOA5zuuC2Mn2s1Pcc8QwxQtbG5S3mnikCO5OEGMM+2+2dv+1cvttJ4mgUSWV/HexqBtFKsgx4csg8O4GglOLdH1a9v47RWmhtrYKZb1/V7QhAWkUrgd2Aq7ZyT5RWgcT3E2rS/2URy5X7RJNGpjkhjGDLK4w3OWJwFAzmpzhf0u3jXKWGoWTdtKQo5EKk5680b7FcZJIOMCrJq3CFm1pNZWZWxebBblTDEA75GQWUjI2O2aCA4B9KVkjvZMrgIZZDcburlnLu8pCjkJLdcY3A2rp+nalDPGJYZFkjboyEEft3+VcR4k0E6Rpn2a1jaeWd8TTKhOSOgwM4UdFXxya1dEvL3Ro4pTKnPcDmlhcns/VGAoA3EpwSXGwJxjag73d3kcSGSV1RFGWZ2CqB5k7CubcF3F1bm9kiiluo5p3lRt44ivNIeYNIOZ2ZSi4jRh92N6mOELO31BFv5pDdPzHlSQAR27D3UiBKhxt94csdiCAcVd6CgcKM+oO+oxXCRM6LC6xxlnQRkuFJlYrzeuDnk6Y6b1aV4bjP8AFeWffP3shK/8NeWP/DUjFbIpYqqqWOWIABJ8Tjqa9SzKqlmIVR1JIAHxJoKNrfH8dtqNvYRKqxiWGOdgAAhnWQwooGAM8gJPcCPPFo4i4gis4DNJk7qqqvtPI55UVc95J+W57q4/rVjZSa1LM93Cbdp7W4PZP2srNBGVCKkQZhlmOScYA2zna1ceahFqMMKQC6DRXCTBhY3TD1FcDA7Nc7sD1A260F34a1kXdpDcgAdrGr4BzjPdnAyR06d1SdUfROIILCzjgS1vhFCirzyQcmd9yS7KMljnw3qZi4plcApYXbAjIP8AdgCD0wTcb/Kgn6VBrql+3s2QTzmuEH/1LJWVLK8f+LOkY71gTf4dpJn6hVPwoJC4vVQherH2VG7H5eHmdh416hDdW6+A6D59586x2enxxA8g3PtMSSzfzMclvma2aBSlKBSlfM0H2lM0oFYrm4VELt0UEn5VlrnnHGoXF1NFFp9xCrwTN2qNOsbu2AAEyG6Zbcjr8KDnmt8eadeSK2pWk4lZHXmhmYPHHzsORoyFHnj1s5GeuBgseCbCdufR9TMc3uxXBaKTPgHXBPyBqV1DiHXrVOXVLKK7i6EyQqy4/wBrGCo/UK+cO8OaJqz9pFDcWpgaNpox68JUnPKG3K5wR3YHdQXjhg6la2L3GrSxc0BYpzhWIjAwT2i78z5wMZPTIJO3PeIWt9VuDdWd48V1hfuJzybL0ETrsPgR1J3FWz0lcS3NkU+yW4e0K/fFh2kDk7BSoJEeMbnAzt4VzaeCwvSGtl+yXBOey5iYWP5O9fgPpQSel8b3MEogvw4wQC2/PjON8H1x5j96v2vejCz1Mw3cd0exEahlQBldEycKcgxncg7H4A1SNP1rsf7nrVqZIT7EhH3idwZHHtgeRyPPpWzeTTaLIGtZ+3sbpGK75yOhzjpIuR6wxnBBGRQYuGuKDpmoARkraSSASxn2QpPKHHgV2PmARXaNf4vtLPlWVyZX/hwxqXmc/lRdz8TgedfmnXL3tm5hvzf9a/RHAui2y26XSRjtp0VpZGJZ2bG45m3C5GyjAoNdJdYvN1CadCfxgTXRH8v8OL4HmIrPB6OLLIe5El5IPeupGk8OiH7tenctWmlBhtbKOJeWNFRR3IoUfQCuSelrh+7jvBf2/OEaIAyxkhoJ4/YZiN+zcAI2fV72xgGuw0oKykKatpCh2x9pt15ivVJcAn5pIOniuK+8AaJcWlp9nuOXKyyFOQ+pyMecBRgcqgswC42GBVjVANgAPhXqgUpSgUpSgUpSgqzcEvLveXtzN4pG/wBni79gsOGxv7zk+dYn9E+jn2rUMfFpJWP1L5q3UoKPJ6IbBd7V7m0bxguJRv8AByw+Vaz2/EGn+sjpqkA6o4EVyF/Kw9VyPPJPhXQax3E6orO5CqoJYnoANyaCiah6XrVdPa7RJFdZkgeKROV45GyWDcxAJCqx6+GcVy68t9BvWfF7cWsjSO57dVkiMjH1iHTu2GDzYxVs4z1XXY7uaaGzE9oxTsw0SyKUC4JK+2pJ37v2qrxcRaLdEpfWJs5twZLYlQD5xnp8CDQSNlpHEVigksbhb23OMCOQTRkH8jbr5lTXRNT1iHTLYdv2NtJcbM9ug/jFAGbkPtBfxZ8PGq/6OPR/bQTtcw37TwvH90qFo2JJOWcKfWIxgbdScjaqtxXxpbXc0kF7bSYjZkilb7u4Rc9/qgYJ3wVoIW7t76zzLb3P2iAkkupJ69e0QnIz3ncedYdJ0eLUZOWJkgnbfkY4jc/lI6E+H7GtQWslue0t2MkR8uo8GUf1H7VaNI0HTtTj5bd/st+NwrH7qb+Ujv8AgMjwbrQSVnrckH/peuQl4TskjYLx9wdXGeZB+Ibjvz0qiasGheS25uaNXYxnuz4juHMvXG1Tmv8AEt1JbGwvlzcW75jdvb2GGRm97IOQw6gDOarttKAUlkUtGCFbAz3er8+6gyzW0cEUVwrA+ozcu2zg4j+O+/6DX6S4IsjFptpG3tLbxc3xKAn9zX554Z4d+3Xsdsi4QzGSQfhjB5m+i+oPM+dfqBRig+0pSgUrQ1TXba2ANxNHFnpzsAW/lB3Y+QqKj9I+lluU3UaknA7TmQE+TOAD9aCyUrxFMrKGUhlO4IIII8iOte6BSlKBSlKBSlKBSlKBVX4wiF4kmnB+z7SMF5NuZfWBVVUkcxIVs+A+NS9xxFZxyCN7iFZGIVUMiByxOAAuck58q5dc6jHJq73TsOz0+CS5f80kqns1+CxBB8fjQRz+i7XtPPaWF2ZV68qsUO3+rYlD9a+6VrtxqV0NP1TTFlm5GPalTDIiqPaJx0zgbHBJFZ+EPSHdw6dd6leOXWSULbxnoCMg8vguSB+hjVptPSYp0+C8nTs2kXcDG2XKAgsR6rcuQOpHwzQanGFz/dEsbDs7eeEJ91IVWVY1GwiO6knb1ubfffJrll9xHNIew1KMsy7B2XEq/PvH7GpTjLQo5bmSaKSRZmYsyS7+t+Vuq+QIPxFQ1hqMbMIb8Nyg4Eg3ZB/XHmM/A0G/p2h3tspvLUCe3G7YHMuB150G4+I6eVSuqtpl5avfWoFreQhWlhU4V8kDmjx0OTnIx5jfNbTaTfaNy3tjKLmzfGSpyhUnpIo28ucdD4dKrfFmoWslwLm1Ts1lUGSL8MmPvB4YP07++gidV1GW6mErtzO/KrN4sB6pPxr1cCWEPbZUqrLJt15uUMB+nP1rDbxxhZY3zkrmLAO+clTnuwevlmrl6L+EPtl3zscwQcrPnJLsTlRnzKkk+FB0z0W8ILaW5lZMTT7kkYYRjHIpHd05seYz0q70pQKheINTlDR21tj7RNzEMwysUS47SVh72OZVVe9mXuBrai1uF7h7dWzLHymRcHIVlJU9Nwcd1RtgM6tdFhuLW0EfjyF7kvj9QGfgKDb0fhe3tyXCmSZvbnlPPM583PQflXCjuAqUmgV1KsoZTsQwBBHmDXulBUL7g57YmfSiIXBy9t0tp/EFekL+DpjzBFTfDmvx3kAlQFSGZJI22eKVNnRx3Mp+owehqUqn3Ef2TWI3XaLUEaOQbYFzCvPG/Xq0YdTjryLQXClKUClKUClKUGtqWpRW8LzTMEjjUszHoAP6ny76oUNjqOsjtZpJbGwYfdwxnluJkPRpH9xSPdHcfmZLiy2+26jaWDbwxq15cKejhG5IEPiC5JIP4KulBVdK9Gel2pDw2ydquSrsWdw2+DlicH4V+frjVHW0vgT68jQxOfyxtkfVVUfpr9V1+cPSDwr9mub2IdJR28Y+DZ28Rh2X4rj4hh4kxPBpGmwk4dEZ8fjkcp/hAc/qNbvGWl/bNZg0yEfdQhEYL0HKgL/RAqD4VVZJXEti6k5WNeUjuw7/ANN6tXBXEKxa1d3Mm5dbgqT3MSWH/IBQZNU1iSXU/sEKIypI3bMEBd3UEyENuwVThFUfhGetXHSNH0q5kNhO6SXKgllAYMpA9cLJjBZe8A+NU30VXqRR6nqD4MsMOVJ/G/MxPzflqS9BmjpJPPqEpy0R5FyffkBaRie84OP1Gga5ZXOhStEr9tY3SuvI++MjDZHQOM9Rsw69NufwWDSO6KRn3c9Ceq/XxroHpg1tbhlVT7GcVRU5VjjkjchmDowHXk78+G+w/wC1B9slknaILH6zARxqMknJ3/3j9BX6Q4N4ZjsbRIVA5sBpSPekI9Y/DuHkBXPvQ7wkxc38mOVSyQLg9QOVm+AGVHz8K67QKjOI9cWztZLl1LCMA4G2SSFG52UZIyx2HU7VJ1H69fJFA7Mok5sIsZx947nlRMHrzE4+GSdhQVufWb27EdzpiwlSqBjc8wIDgOy4XqRlAd9jnGamdT0edzFcRMi3UalTkN2UqNgvG/vBSwBVtypGcEEg7WgaSLa3jhGMqPW5RgFzu2B3DJOB3DA7qkaCMt7+5bANuYz3s0iMg8ccp5m8shflUko28a+0oFVL0gnB08jqNStcfMSBv8JNW2qVrcv2rWbS1XdbQPdz+AcqY7dfJsszY8MUF1pSlApSlApSlBWYYCNakcg4exhCnuzHPLzgf8RD8xVmrFJnqBkjp5+Xzr2jZAO4z49aD1VZ444ZW6hDoQlxCS0TkZG+zo470cbEfA91WU1H3s+Tydw6/Gg4Pr/C5gMRA/hyNgYIBjYlvVbxUnodyDUdPpnLc3WNueIyQgjHMj5xjx2b6g13W/0pJYyrAEGqNrfBxXHKWKqcrvkpvk8ue7O+OmaDm2gWbfYL3lOGblXHcR6rdenun6VbuDZGtLO6iPqlpww32/hrkfI5FepeIEhkZiIx2rp2saKyhhEcZKHIUncdd96xapfpMcxZUNuQ7DA/lwTjpvtQVnWXMhPec1p2NvHns3ZUAOXZ2Kr8CwBI7hsDuTU3dW/KhKjOduc7Df8AD5/vVw0v0FLcWyG7mlidmLtHHy4A6IDzDPMBnPgWIoKTp3FGowOI4dURuZgscFsrzHJ9lY1kiCKP1fWu/wDCNhdRWiC7laW4bLyEkHlZvcXAAwowNgASCe+o7hD0Zadpx54Iy0uMdrIeZ8d+NgF+QFWLUNRigjaWZ1jjQZZmOAB/+7qDNLKqqWYhVUEkk4AA3JJPQCq3ooa9nF64It0yLNCMFsjDXDA9CwyqA9EJPv7aMEcurMHlRotOBBSJgVkuiDs0o92DvEZ3bYnbaroABtQfaV4klVRliAPEnH9ahL7jvTIf4l5bqfDtVJ+gJNBPUqhzembTi3JbC4u3/DbwO37sFrC+r6/ferb2yadEes1wQ82PyRD2T/MPnQTnGXGqWarFGvb3k3qwW6+0zH3mx7KDqSfA/L1wPww9pC7zsJLu4ftbmQdC56Kv5EGw+fjThTgS3si0uWnuZP4txMeaRvIH3V8h5ZzirJQKUpQKUpQKUpQeeWma9V5IoKhx3xm9k9skaB2mkwQTj1AQu3zYfQ1E+kLik21meXBmkB5cjYDG5xnxIA8z5Vm9K/DEs6w3UBzNbc5EXvSKcE8ni6lcgd+/fioOFjd2yNeRDLIvqMuWQAZXJO4Y55/IuB3UHOeDuL9VhuEhglDLI4XsnBMZZjk7DdR35BFdt13U3hgZvVDBT6x9kHoOvTfpmqxwvwfBbTm4jYu/LhA5wRze0Qfe22z13NZuP7rntooFIYSMWmPNjCxgeqMb5Zyox4kCg5Dqskpue0zzu5BGPW5uY7DzztsPEV0FODJYuyEs1rDNIqkQyzASKW7sFdzVc1HVrbTs3EKD7XLz/Zl9pYIwxRZm5s80jBSVHQdfDMRwHrdpHenUNSleVozzomC8ksx9kknYBeuSRvy46UHdeGPRosMq3F04llTeNRnkRvxb7u/gTgDuGd6ulxcpGpd2VFG5ZiAAPMnYVxn/AM1ta1IlNJsuRM47V8Nj4s2I1Pl61bVr6Fby8YSavfySnr2cbEgfBmHKvwVPnQSnFvp40+2BS2/vUvT1DiIHzf3v0g/EVQ9P4z1C+lWd7Ca/kVuaJCGFnCe4rGqkO353auwaF6MtKtMGK1jLD35B2j58cvnB+GKtAUDYdKDlAn4xuTslrZg+PKT0+Mh/asy+jPWpv8q1mUeKwBgPqGQftXUqUHN7f0E6fnNxLdXJ7+1l2/wgH96sWmejTSIMdnZw5HQuvOfq+as1KDHDbog5UUKPBQAPoKyUpQKUpQKUpQKUpQKUpQKUqG4nvHEawxHE1w3ZRkdVBBMj/oQM3x5R30HGuNeLNVtb+a7jWSSyaQiNnXmiwmEblPuDmVsHbPXes2m+kyyuhiYGGTfLA7Z8Tnr8/rXUdT1lbR7eyS2eRZECIFXKcqkKwYnYcqesc9RXNvTHwZpVpGt1HH2UzPtGm0T43OU7hnA9XHWgkrTiUx3X2W4xmRvuHXLK5dAqDbcNnAI7s9ahOMuL1tTHBPCvOIojIMhpCwcuU9omNSeRsnc8vTpXP4eI7qAi4L80rczozbskjAqWGfiSPCsXCvB13qcrsvOUXLzzMGflGCx2GWkkONlGST9aCK1nVHu7hpSuC5UKi5wFVQiKvwUAVduD/RTqshEn2ONQd1a8JCjz7Ies36lI36V60nVux9XRxbRP07a6kh+1v3bdqRHCD+Bcnpk1n/8ANXiHTrgLeEt3mOaNQGXxR0AyPBlJHxoOjQej3XWULJq/YqBgJbQKqqPBeXk/pWxH6PdZjH3etzE93aQKw/xO39KtHBfGVvqVsLiHb3ZEPtRv3g+PiD3j6CeoOeBuKLXci01BB1CnsZT8Ngg/epfQ/SNbTSi3uEks7o9IbleXm/2b+zIPhufCrZWhrOh213EYriJZUPcw6HxB6qfMYNBv0qp2jTaawjmkaayYhY5nOZLck4VJm9+InYSnddg23rC2UClKUClKUClKUClKUClKUClKUCuI8Yel82uql44lmSNTCgLEern71kIzu0ihc46RfmzXVuJr51iEURxNO3ZRn8ORl3+CIGb5DxrjnpegtrG9snSy5kiVDI55gsgQgIhbpzALknG/NQdW4c1qSZ8Sq8MhhSZoWKsFDkhTzj2ehHKwB278E1wn0o8R/wBo6n2at9zF6oPgq7s3z3PzHhXReKOImstLluZPUu79i/L70aFQI0/RHyr/ADM5riumQnkLtnnmJP8A8YO5+bA/7nnQXjgL0ZDVWM8zmO2jcAovtOcAhQTsoCkb7nf513zStIgtoVhgjWONR6qqNvj5k95O5qI9H2i/ZdOgjIwzL2j/AM0nrEfIED5VY6DjnpZ9DJuGa809R2p3mhGAJD3uncH8R73Xr7XKbPiCa3Q2OoQPLbg/wZeZJYW/FAzDMbb9MFT3jev1zWC5so5BiRFcfmUN/UUH5g4Q1s2F2JtOue1D7NbyxSq7rnZWEauhYdzBs57tyK/SfD2qy3ECyy28lsx/zchUt8djnH8wB8q2bbToYv4caJ/Iqr/QVsg0H2lKUHiaFXUo4DKwIYEZBBGCCO8Ed1Rehc0Re1YluywYmYkloGzyZJ9pkIKE9SFUn2ql60byPE0Mg8Wjb+V1z8zzog+ZoN6lKUClKUClKUClKUClKUClKUFUtNTjkefUWOYIUkjgI3BSPeeRf5mXlB7xHnoay6PdWmoRmdOZoy3KyuMxuwUHoww2OYesO9fAVxLgT0t3lpyWzqs9uMIqNsyqdgFYA7eRB+Vdg431L7JpEsluix5RVUIAoXtSAxGB1wTv470HFfSpxIdR1Pskb7qM8inu5R7THy6t8GHht74I0cXl/DFj7ssMjwhj3I+YXHxNVPSWLCWU+0xVc+Ackt/y4+BNdo9BWmoXuZveUJGvkres315V+lB10V9pSgUpSgUpSgUpSgVhuIebl8mU/Q5rNSgUpSgUpSgUpSgUpSgUpSgUpSg//9k="/>
          <p:cNvSpPr>
            <a:spLocks noChangeAspect="1" noChangeArrowheads="1"/>
          </p:cNvSpPr>
          <p:nvPr/>
        </p:nvSpPr>
        <p:spPr bwMode="auto">
          <a:xfrm>
            <a:off x="155575" y="-1790700"/>
            <a:ext cx="2952750" cy="3743325"/>
          </a:xfrm>
          <a:prstGeom prst="rect">
            <a:avLst/>
          </a:prstGeom>
          <a:noFill/>
        </p:spPr>
        <p:txBody>
          <a:bodyPr vert="horz" wrap="square" lIns="91440" tIns="45720" rIns="91440" bIns="45720" numCol="1" anchor="t" anchorCtr="0" compatLnSpc="1">
            <a:prstTxWarp prst="textNoShape">
              <a:avLst/>
            </a:prstTxWarp>
          </a:bodyPr>
          <a:lstStyle/>
          <a:p>
            <a:endParaRPr lang="nl-BE"/>
          </a:p>
        </p:txBody>
      </p:sp>
      <p:sp>
        <p:nvSpPr>
          <p:cNvPr id="6148" name="AutoShape 4" descr="data:image/jpeg;base64,/9j/4AAQSkZJRgABAQAAAQABAAD/2wCEAAkGBhASEBUSEhQWFRQWFRUYFhgWFxgcGBkWGBcZGBYeGhsbGyYhGRsjHRYbIC8gJScpLCwsGR4yNjAqNSY3LCkBCQoKDAwNDg4OGSkYHhgpKSkpKSkpKSkpKSkpKSkpKSkpKSkpKSkpKSkpKSkpKSkpKSkpKSkpKSkpKSkpKSkpKf/AABEIAP0AxwMBIgACEQEDEQH/xAAcAAEAAgMBAQEAAAAAAAAAAAAABQYDBAcCAQj/xABGEAACAQMCAwQHBgMDCgcAAAABAgMABBEFIQYSMRNBUWEHIjJCcYGRFCNSYoKhM3KxFSSiNENTY3OSk7LB4RYXJVSDs/D/xAAUAQEAAAAAAAAAAAAAAAAAAAAA/8QAFBEBAAAAAAAAAAAAAAAAAAAAAP/aAAwDAQACEQMRAD8A7jSlKBSlKBSlKBSlKBSlKBSlKBSlKBSlKBSlKBSlKBSlKBSlKBSlKBSlKBSlKBSvjMAMk4Fab6ifcikfzAVR397suend40G7Soz+1J//AGsnyeD/AKyCvH/ieBSFm54CTgdspRSe4CTeMnyDZ8qCWpSlApSlApSlApSlApSlApSlApSlApSlApSlApSlApSorXtc7AIsadrPKSsMQOOZgMsWPuxqN2bu2G5IBDb1HU4beMyTyJEg6s7BR9T3+VQ0XGYl/wAmtbqde5xEI0Pwado8jzGRXrS+E15xcXjC5uu5mH3cX5YIztGB+Ldj3mrDQQH/AIiuhu2nXOPyyWrH6CevkfF9nIexm5oHf1ezuo2j587YBcckmfBWNWCsVzaxyIUkRXRhhlYAqR5g7GghZNKltfXswWjHtWpb1cf6gt/Cb8mezPT1M81Sum6lHPGJIzlTkbghlYHDKyndWUggqdwQar82lXFh95Z881uN3tC3Myr3m1ZjkEf6JjynovIeuN9UijKalbvzWs5VbnHRTkIk2DurIQI5BseXc/w6C3UpSgUpSgUpWve6jDCvPNIka/ikZVH1YgUFc4t9IENlLFbhe0nkKernCojyLGGc79WbYAZOD0AzVrri2q6Ol5q8lysjSWzSWz5ghnlYrAi+opSMqAX6nm25RgHNdFn46t43SOSOZHk9gOgQt0GwZgT1G3XcUFkr4rA9Dnr+2xqicf6hdXFssNpHOheQdqWilQdkAxKlwhwGblBxvy83jVg4Phhgs4LZJUdoo1VipG7geueXqMtk7770E5SlKBSlKBSlKBSlKBVc4WTt3kv33MxKQfltUYhMf7QgynxDIPdFb3Fl00dhdSKcMltOynwKxsR+4ra0m2EdvFGvRI41HwVQB/Sg26UpQKUpQKqGqaeltcklQbO/bsblPdWeQciSY8Jf4T+LGM+ObfWhr2lLc20sDdJEZQe9WI9Vh4FWwwPcQKCP4KvHa2MMjFpbaR7aRjnLGI4Rj5vGUc+bGp+qF6OtWM1zO7Y5ri2srh1HdLyyW04A7hzW4q8z3CIpd2CqoJZmIAAHUknoKDJUFrHGNvBJ2CB7i5xtBAOeTyL78sS/mcgVUeJ+L7u5tZp7TmgskGBP7MtwzMEUQ838KLmYZmO+MkDarHwxc6db2UMluoiSdFkC7mV2bGebq0j5OCTnegLYapc7zzLZxn/NW2Hmx+ad15VP8ifqresODbKJu0EQeX/SzEyy/wC/IWYfIisWix3wacyYKyTM8XaHeOIqqovIuenLn2h7R76mRG/e/f3L3fMmgzYqj+lDgmS/jieHDSRdopjJAEkUqgOBkgc4Kqy5IGV6jrV3FfaCG4OMv2C2EwdZVhRJA4w3OihWJ+JXOe8EGpWW3RvaUN8QD/WslKDFHAF6EgeGcj9+nyrLSlApSlApSlApSlBo65p32i1ngzjtYZI8+HOhXP71rcJal29jBKdmMahx+GRBySqc96urD5VL1WJW/s+4eQ/5HcPzyN3W852Z28IpNiW6I+SdnJULPSvgYHcV9oFK1tQ1GOFOeQ4GQABuzMfZVR1ZiegFfbEPyZcYdtyPw56L54GBnyNBsUpXxmwMnoKDk3o3u1/tfUiSFjtxOjE7KoN9czbk7AAMfpUxbo+uS9o4ZdKjb7tDkG8dT7bjr2II2X3j18BzX0fWk2qXd5CgKW09yZ7yQHdog7tFCD3c7OxPiB5b9qunMj/YbX7qONVE8ibdmmByxR+EjLvn3FIPVloIjjDjKyUGydkWN1dJWMbOqoByuqIgPMVzgnZU78kctSsnBenXFmIeRXidUZXBBJAH3ZV/w4OwHq4JGMHFbt/wlZTwpBJAhjjx2YGVKEdCjKQynzBBrb0nSIbaIQwIEjGcKCSBk5PUnvoPem2IhiSIM7hFChpDzMQNhk43OO/rWzSlApSlApSlApSlApSlApSlApSlAr4ygjB3B619pQV8cLNCc2U7W65z2JUSW/XPqxkgxjyjZR5UNrqx2NxaKPxLbylvkGuMA/HNWClBEabw6scgmlke4nAIEkuPUB6iNFASMHyGSOpNS9KhbHjKxmZ0inRnjVmdM4cBfaPKcHaglUkyxHcu3zIB/oR9aq/pS4h+x6XO4P3ki9jEO8vJlRjzA5m/TVj01CIlLbM3rMPBm9Yj5Zx8q51q7f2lxHDa9bfTk7eQdxnbHID8Mp9HoN/hbRv7G0iONFDXkxUcp9+5l2VSR7iAb491GNXHRNJFvCsfMXbdpHPtSSMcu7ebEk47hgdBUPZH7VqUkvWKyBhj8DcSKGnb4ohSMfzSVZ6BSleI5lbPKQeU8rYOcNgHB8DgjbzoPdK8dsvNy5HMACRnfBJAOPDIP0Ne80ClaTaqhYpH9442ITcKfzN0X4HfyNbMSt1Y7+XQfDx+NBkpSlApSlApSlApSlApSlApSlApSlArnPEWjXk78+kxw25mlJlumxz8oABZFIOA5zuuC2Mn2s1Pcc8QwxQtbG5S3mnikCO5OEGMM+2+2dv+1cvttJ4mgUSWV/HexqBtFKsgx4csg8O4GglOLdH1a9v47RWmhtrYKZb1/V7QhAWkUrgd2Aq7ZyT5RWgcT3E2rS/2URy5X7RJNGpjkhjGDLK4w3OWJwFAzmpzhf0u3jXKWGoWTdtKQo5EKk5680b7FcZJIOMCrJq3CFm1pNZWZWxebBblTDEA75GQWUjI2O2aCA4B9KVkjvZMrgIZZDcburlnLu8pCjkJLdcY3A2rp+nalDPGJYZFkjboyEEft3+VcR4k0E6Rpn2a1jaeWd8TTKhOSOgwM4UdFXxya1dEvL3Ro4pTKnPcDmlhcns/VGAoA3EpwSXGwJxjag73d3kcSGSV1RFGWZ2CqB5k7CubcF3F1bm9kiiluo5p3lRt44ivNIeYNIOZ2ZSi4jRh92N6mOELO31BFv5pDdPzHlSQAR27D3UiBKhxt94csdiCAcVd6CgcKM+oO+oxXCRM6LC6xxlnQRkuFJlYrzeuDnk6Y6b1aV4bjP8AFeWffP3shK/8NeWP/DUjFbIpYqqqWOWIABJ8Tjqa9SzKqlmIVR1JIAHxJoKNrfH8dtqNvYRKqxiWGOdgAAhnWQwooGAM8gJPcCPPFo4i4gis4DNJk7qqqvtPI55UVc95J+W57q4/rVjZSa1LM93Cbdp7W4PZP2srNBGVCKkQZhlmOScYA2zna1ceahFqMMKQC6DRXCTBhY3TD1FcDA7Nc7sD1A260F34a1kXdpDcgAdrGr4BzjPdnAyR06d1SdUfROIILCzjgS1vhFCirzyQcmd9yS7KMljnw3qZi4plcApYXbAjIP8AdgCD0wTcb/Kgn6VBrql+3s2QTzmuEH/1LJWVLK8f+LOkY71gTf4dpJn6hVPwoJC4vVQherH2VG7H5eHmdh416hDdW6+A6D59586x2enxxA8g3PtMSSzfzMclvma2aBSlKBSlfM0H2lM0oFYrm4VELt0UEn5VlrnnHGoXF1NFFp9xCrwTN2qNOsbu2AAEyG6Zbcjr8KDnmt8eadeSK2pWk4lZHXmhmYPHHzsORoyFHnj1s5GeuBgseCbCdufR9TMc3uxXBaKTPgHXBPyBqV1DiHXrVOXVLKK7i6EyQqy4/wBrGCo/UK+cO8OaJqz9pFDcWpgaNpox68JUnPKG3K5wR3YHdQXjhg6la2L3GrSxc0BYpzhWIjAwT2i78z5wMZPTIJO3PeIWt9VuDdWd48V1hfuJzybL0ETrsPgR1J3FWz0lcS3NkU+yW4e0K/fFh2kDk7BSoJEeMbnAzt4VzaeCwvSGtl+yXBOey5iYWP5O9fgPpQSel8b3MEogvw4wQC2/PjON8H1x5j96v2vejCz1Mw3cd0exEahlQBldEycKcgxncg7H4A1SNP1rsf7nrVqZIT7EhH3idwZHHtgeRyPPpWzeTTaLIGtZ+3sbpGK75yOhzjpIuR6wxnBBGRQYuGuKDpmoARkraSSASxn2QpPKHHgV2PmARXaNf4vtLPlWVyZX/hwxqXmc/lRdz8TgedfmnXL3tm5hvzf9a/RHAui2y26XSRjtp0VpZGJZ2bG45m3C5GyjAoNdJdYvN1CadCfxgTXRH8v8OL4HmIrPB6OLLIe5El5IPeupGk8OiH7tenctWmlBhtbKOJeWNFRR3IoUfQCuSelrh+7jvBf2/OEaIAyxkhoJ4/YZiN+zcAI2fV72xgGuw0oKykKatpCh2x9pt15ivVJcAn5pIOniuK+8AaJcWlp9nuOXKyyFOQ+pyMecBRgcqgswC42GBVjVANgAPhXqgUpSgUpSgUpSgqzcEvLveXtzN4pG/wBni79gsOGxv7zk+dYn9E+jn2rUMfFpJWP1L5q3UoKPJ6IbBd7V7m0bxguJRv8AByw+Vaz2/EGn+sjpqkA6o4EVyF/Kw9VyPPJPhXQax3E6orO5CqoJYnoANyaCiah6XrVdPa7RJFdZkgeKROV45GyWDcxAJCqx6+GcVy68t9BvWfF7cWsjSO57dVkiMjH1iHTu2GDzYxVs4z1XXY7uaaGzE9oxTsw0SyKUC4JK+2pJ37v2qrxcRaLdEpfWJs5twZLYlQD5xnp8CDQSNlpHEVigksbhb23OMCOQTRkH8jbr5lTXRNT1iHTLYdv2NtJcbM9ug/jFAGbkPtBfxZ8PGq/6OPR/bQTtcw37TwvH90qFo2JJOWcKfWIxgbdScjaqtxXxpbXc0kF7bSYjZkilb7u4Rc9/qgYJ3wVoIW7t76zzLb3P2iAkkupJ69e0QnIz3ncedYdJ0eLUZOWJkgnbfkY4jc/lI6E+H7GtQWslue0t2MkR8uo8GUf1H7VaNI0HTtTj5bd/st+NwrH7qb+Ujv8AgMjwbrQSVnrckH/peuQl4TskjYLx9wdXGeZB+Ibjvz0qiasGheS25uaNXYxnuz4juHMvXG1Tmv8AEt1JbGwvlzcW75jdvb2GGRm97IOQw6gDOarttKAUlkUtGCFbAz3er8+6gyzW0cEUVwrA+ozcu2zg4j+O+/6DX6S4IsjFptpG3tLbxc3xKAn9zX554Z4d+3Xsdsi4QzGSQfhjB5m+i+oPM+dfqBRig+0pSgUrQ1TXba2ANxNHFnpzsAW/lB3Y+QqKj9I+lluU3UaknA7TmQE+TOAD9aCyUrxFMrKGUhlO4IIII8iOte6BSlKBSlKBSlKBSlKBVX4wiF4kmnB+z7SMF5NuZfWBVVUkcxIVs+A+NS9xxFZxyCN7iFZGIVUMiByxOAAuck58q5dc6jHJq73TsOz0+CS5f80kqns1+CxBB8fjQRz+i7XtPPaWF2ZV68qsUO3+rYlD9a+6VrtxqV0NP1TTFlm5GPalTDIiqPaJx0zgbHBJFZ+EPSHdw6dd6leOXWSULbxnoCMg8vguSB+hjVptPSYp0+C8nTs2kXcDG2XKAgsR6rcuQOpHwzQanGFz/dEsbDs7eeEJ91IVWVY1GwiO6knb1ubfffJrll9xHNIew1KMsy7B2XEq/PvH7GpTjLQo5bmSaKSRZmYsyS7+t+Vuq+QIPxFQ1hqMbMIb8Nyg4Eg3ZB/XHmM/A0G/p2h3tspvLUCe3G7YHMuB150G4+I6eVSuqtpl5avfWoFreQhWlhU4V8kDmjx0OTnIx5jfNbTaTfaNy3tjKLmzfGSpyhUnpIo28ucdD4dKrfFmoWslwLm1Ts1lUGSL8MmPvB4YP07++gidV1GW6mErtzO/KrN4sB6pPxr1cCWEPbZUqrLJt15uUMB+nP1rDbxxhZY3zkrmLAO+clTnuwevlmrl6L+EPtl3zscwQcrPnJLsTlRnzKkk+FB0z0W8ILaW5lZMTT7kkYYRjHIpHd05seYz0q70pQKheINTlDR21tj7RNzEMwysUS47SVh72OZVVe9mXuBrai1uF7h7dWzLHymRcHIVlJU9Nwcd1RtgM6tdFhuLW0EfjyF7kvj9QGfgKDb0fhe3tyXCmSZvbnlPPM583PQflXCjuAqUmgV1KsoZTsQwBBHmDXulBUL7g57YmfSiIXBy9t0tp/EFekL+DpjzBFTfDmvx3kAlQFSGZJI22eKVNnRx3Mp+owehqUqn3Ef2TWI3XaLUEaOQbYFzCvPG/Xq0YdTjryLQXClKUClKUClKUGtqWpRW8LzTMEjjUszHoAP6ny76oUNjqOsjtZpJbGwYfdwxnluJkPRpH9xSPdHcfmZLiy2+26jaWDbwxq15cKejhG5IEPiC5JIP4KulBVdK9Gel2pDw2ydquSrsWdw2+DlicH4V+frjVHW0vgT68jQxOfyxtkfVVUfpr9V1+cPSDwr9mub2IdJR28Y+DZ28Rh2X4rj4hh4kxPBpGmwk4dEZ8fjkcp/hAc/qNbvGWl/bNZg0yEfdQhEYL0HKgL/RAqD4VVZJXEti6k5WNeUjuw7/ANN6tXBXEKxa1d3Mm5dbgqT3MSWH/IBQZNU1iSXU/sEKIypI3bMEBd3UEyENuwVThFUfhGetXHSNH0q5kNhO6SXKgllAYMpA9cLJjBZe8A+NU30VXqRR6nqD4MsMOVJ/G/MxPzflqS9BmjpJPPqEpy0R5FyffkBaRie84OP1Gga5ZXOhStEr9tY3SuvI++MjDZHQOM9Rsw69NufwWDSO6KRn3c9Ceq/XxroHpg1tbhlVT7GcVRU5VjjkjchmDowHXk78+G+w/wC1B9slknaILH6zARxqMknJ3/3j9BX6Q4N4ZjsbRIVA5sBpSPekI9Y/DuHkBXPvQ7wkxc38mOVSyQLg9QOVm+AGVHz8K67QKjOI9cWztZLl1LCMA4G2SSFG52UZIyx2HU7VJ1H69fJFA7Mok5sIsZx947nlRMHrzE4+GSdhQVufWb27EdzpiwlSqBjc8wIDgOy4XqRlAd9jnGamdT0edzFcRMi3UalTkN2UqNgvG/vBSwBVtypGcEEg7WgaSLa3jhGMqPW5RgFzu2B3DJOB3DA7qkaCMt7+5bANuYz3s0iMg8ccp5m8shflUko28a+0oFVL0gnB08jqNStcfMSBv8JNW2qVrcv2rWbS1XdbQPdz+AcqY7dfJsszY8MUF1pSlApSlApSlBWYYCNakcg4exhCnuzHPLzgf8RD8xVmrFJnqBkjp5+Xzr2jZAO4z49aD1VZ444ZW6hDoQlxCS0TkZG+zo470cbEfA91WU1H3s+Tydw6/Gg4Pr/C5gMRA/hyNgYIBjYlvVbxUnodyDUdPpnLc3WNueIyQgjHMj5xjx2b6g13W/0pJYyrAEGqNrfBxXHKWKqcrvkpvk8ue7O+OmaDm2gWbfYL3lOGblXHcR6rdenun6VbuDZGtLO6iPqlpww32/hrkfI5FepeIEhkZiIx2rp2saKyhhEcZKHIUncdd96xapfpMcxZUNuQ7DA/lwTjpvtQVnWXMhPec1p2NvHns3ZUAOXZ2Kr8CwBI7hsDuTU3dW/KhKjOduc7Df8AD5/vVw0v0FLcWyG7mlidmLtHHy4A6IDzDPMBnPgWIoKTp3FGowOI4dURuZgscFsrzHJ9lY1kiCKP1fWu/wDCNhdRWiC7laW4bLyEkHlZvcXAAwowNgASCe+o7hD0Zadpx54Iy0uMdrIeZ8d+NgF+QFWLUNRigjaWZ1jjQZZmOAB/+7qDNLKqqWYhVUEkk4AA3JJPQCq3ooa9nF64It0yLNCMFsjDXDA9CwyqA9EJPv7aMEcurMHlRotOBBSJgVkuiDs0o92DvEZ3bYnbaroABtQfaV4klVRliAPEnH9ahL7jvTIf4l5bqfDtVJ+gJNBPUqhzembTi3JbC4u3/DbwO37sFrC+r6/ferb2yadEes1wQ82PyRD2T/MPnQTnGXGqWarFGvb3k3qwW6+0zH3mx7KDqSfA/L1wPww9pC7zsJLu4ftbmQdC56Kv5EGw+fjThTgS3si0uWnuZP4txMeaRvIH3V8h5ZzirJQKUpQKUpQKUpQeeWma9V5IoKhx3xm9k9skaB2mkwQTj1AQu3zYfQ1E+kLik21meXBmkB5cjYDG5xnxIA8z5Vm9K/DEs6w3UBzNbc5EXvSKcE8ni6lcgd+/fioOFjd2yNeRDLIvqMuWQAZXJO4Y55/IuB3UHOeDuL9VhuEhglDLI4XsnBMZZjk7DdR35BFdt13U3hgZvVDBT6x9kHoOvTfpmqxwvwfBbTm4jYu/LhA5wRze0Qfe22z13NZuP7rntooFIYSMWmPNjCxgeqMb5Zyox4kCg5Dqskpue0zzu5BGPW5uY7DzztsPEV0FODJYuyEs1rDNIqkQyzASKW7sFdzVc1HVrbTs3EKD7XLz/Zl9pYIwxRZm5s80jBSVHQdfDMRwHrdpHenUNSleVozzomC8ksx9kknYBeuSRvy46UHdeGPRosMq3F04llTeNRnkRvxb7u/gTgDuGd6ulxcpGpd2VFG5ZiAAPMnYVxn/AM1ta1IlNJsuRM47V8Nj4s2I1Pl61bVr6Fby8YSavfySnr2cbEgfBmHKvwVPnQSnFvp40+2BS2/vUvT1DiIHzf3v0g/EVQ9P4z1C+lWd7Ca/kVuaJCGFnCe4rGqkO353auwaF6MtKtMGK1jLD35B2j58cvnB+GKtAUDYdKDlAn4xuTslrZg+PKT0+Mh/asy+jPWpv8q1mUeKwBgPqGQftXUqUHN7f0E6fnNxLdXJ7+1l2/wgH96sWmejTSIMdnZw5HQuvOfq+as1KDHDbog5UUKPBQAPoKyUpQKUpQKUpQKUpQKUpQKUqG4nvHEawxHE1w3ZRkdVBBMj/oQM3x5R30HGuNeLNVtb+a7jWSSyaQiNnXmiwmEblPuDmVsHbPXes2m+kyyuhiYGGTfLA7Z8Tnr8/rXUdT1lbR7eyS2eRZECIFXKcqkKwYnYcqesc9RXNvTHwZpVpGt1HH2UzPtGm0T43OU7hnA9XHWgkrTiUx3X2W4xmRvuHXLK5dAqDbcNnAI7s9ahOMuL1tTHBPCvOIojIMhpCwcuU9omNSeRsnc8vTpXP4eI7qAi4L80rczozbskjAqWGfiSPCsXCvB13qcrsvOUXLzzMGflGCx2GWkkONlGST9aCK1nVHu7hpSuC5UKi5wFVQiKvwUAVduD/RTqshEn2ONQd1a8JCjz7Ies36lI36V60nVux9XRxbRP07a6kh+1v3bdqRHCD+Bcnpk1n/8ANXiHTrgLeEt3mOaNQGXxR0AyPBlJHxoOjQej3XWULJq/YqBgJbQKqqPBeXk/pWxH6PdZjH3etzE93aQKw/xO39KtHBfGVvqVsLiHb3ZEPtRv3g+PiD3j6CeoOeBuKLXci01BB1CnsZT8Ngg/epfQ/SNbTSi3uEks7o9IbleXm/2b+zIPhufCrZWhrOh213EYriJZUPcw6HxB6qfMYNBv0qp2jTaawjmkaayYhY5nOZLck4VJm9+InYSnddg23rC2UClKUClKUClKUClKUClKUClKUCuI8Yel82uql44lmSNTCgLEern71kIzu0ihc46RfmzXVuJr51iEURxNO3ZRn8ORl3+CIGb5DxrjnpegtrG9snSy5kiVDI55gsgQgIhbpzALknG/NQdW4c1qSZ8Sq8MhhSZoWKsFDkhTzj2ehHKwB278E1wn0o8R/wBo6n2at9zF6oPgq7s3z3PzHhXReKOImstLluZPUu79i/L70aFQI0/RHyr/ADM5riumQnkLtnnmJP8A8YO5+bA/7nnQXjgL0ZDVWM8zmO2jcAovtOcAhQTsoCkb7nf513zStIgtoVhgjWONR6qqNvj5k95O5qI9H2i/ZdOgjIwzL2j/AM0nrEfIED5VY6DjnpZ9DJuGa809R2p3mhGAJD3uncH8R73Xr7XKbPiCa3Q2OoQPLbg/wZeZJYW/FAzDMbb9MFT3jev1zWC5so5BiRFcfmUN/UUH5g4Q1s2F2JtOue1D7NbyxSq7rnZWEauhYdzBs57tyK/SfD2qy3ECyy28lsx/zchUt8djnH8wB8q2bbToYv4caJ/Iqr/QVsg0H2lKUHiaFXUo4DKwIYEZBBGCCO8Ed1Rehc0Re1YluywYmYkloGzyZJ9pkIKE9SFUn2ql60byPE0Mg8Wjb+V1z8zzog+ZoN6lKUClKUClKUClKUClKUClKUFUtNTjkefUWOYIUkjgI3BSPeeRf5mXlB7xHnoay6PdWmoRmdOZoy3KyuMxuwUHoww2OYesO9fAVxLgT0t3lpyWzqs9uMIqNsyqdgFYA7eRB+Vdg431L7JpEsluix5RVUIAoXtSAxGB1wTv470HFfSpxIdR1Pskb7qM8inu5R7THy6t8GHht74I0cXl/DFj7ssMjwhj3I+YXHxNVPSWLCWU+0xVc+Ackt/y4+BNdo9BWmoXuZveUJGvkres315V+lB10V9pSgUpSgUpSgUpSgVhuIebl8mU/Q5rNSgUpSgUpSgUpSgUpSgUpSgUpSg//9k="/>
          <p:cNvSpPr>
            <a:spLocks noChangeAspect="1" noChangeArrowheads="1"/>
          </p:cNvSpPr>
          <p:nvPr/>
        </p:nvSpPr>
        <p:spPr bwMode="auto">
          <a:xfrm>
            <a:off x="155575" y="-1790700"/>
            <a:ext cx="2952750" cy="3743325"/>
          </a:xfrm>
          <a:prstGeom prst="rect">
            <a:avLst/>
          </a:prstGeom>
          <a:noFill/>
        </p:spPr>
        <p:txBody>
          <a:bodyPr vert="horz" wrap="square" lIns="91440" tIns="45720" rIns="91440" bIns="45720" numCol="1" anchor="t" anchorCtr="0" compatLnSpc="1">
            <a:prstTxWarp prst="textNoShape">
              <a:avLst/>
            </a:prstTxWarp>
          </a:bodyPr>
          <a:lstStyle/>
          <a:p>
            <a:endParaRPr lang="nl-BE"/>
          </a:p>
        </p:txBody>
      </p:sp>
      <p:sp>
        <p:nvSpPr>
          <p:cNvPr id="6150" name="AutoShape 6" descr="data:image/jpeg;base64,/9j/4AAQSkZJRgABAQAAAQABAAD/2wCEAAkGBhASEBUSEhQWFRQWFRUYFhgWFxgcGBkWGBcZGBYeGhsbGyYhGRsjHRYbIC8gJScpLCwsGR4yNjAqNSY3LCkBCQoKDAwNDg4OGSkYHhgpKSkpKSkpKSkpKSkpKSkpKSkpKSkpKSkpKSkpKSkpKSkpKSkpKSkpKSkpKSkpKSkpKf/AABEIAP0AxwMBIgACEQEDEQH/xAAcAAEAAgMBAQEAAAAAAAAAAAAABQYDBAcCAQj/xABGEAACAQMCAwQHBgMDCgcAAAABAgMABBEFIQYSMRNBUWEHIjJCcYGRFCNSYoKhM3KxFSSiNENTY3OSk7LB4RYXJVSDs/D/xAAUAQEAAAAAAAAAAAAAAAAAAAAA/8QAFBEBAAAAAAAAAAAAAAAAAAAAAP/aAAwDAQACEQMRAD8A7jSlKBSlKBSlKBSlKBSlKBSlKBSlKBSlKBSlKBSlKBSlKBSlKBSlKBSlKBSlKBSvjMAMk4Fab6ifcikfzAVR397suend40G7Soz+1J//AGsnyeD/AKyCvH/ieBSFm54CTgdspRSe4CTeMnyDZ8qCWpSlApSlApSlApSlApSlApSlApSlApSlApSlApSlApSorXtc7AIsadrPKSsMQOOZgMsWPuxqN2bu2G5IBDb1HU4beMyTyJEg6s7BR9T3+VQ0XGYl/wAmtbqde5xEI0Pwado8jzGRXrS+E15xcXjC5uu5mH3cX5YIztGB+Ldj3mrDQQH/AIiuhu2nXOPyyWrH6CevkfF9nIexm5oHf1ezuo2j587YBcckmfBWNWCsVzaxyIUkRXRhhlYAqR5g7GghZNKltfXswWjHtWpb1cf6gt/Cb8mezPT1M81Sum6lHPGJIzlTkbghlYHDKyndWUggqdwQar82lXFh95Z881uN3tC3Myr3m1ZjkEf6JjynovIeuN9UijKalbvzWs5VbnHRTkIk2DurIQI5BseXc/w6C3UpSgUpSgUpWve6jDCvPNIka/ikZVH1YgUFc4t9IENlLFbhe0nkKernCojyLGGc79WbYAZOD0AzVrri2q6Ol5q8lysjSWzSWz5ghnlYrAi+opSMqAX6nm25RgHNdFn46t43SOSOZHk9gOgQt0GwZgT1G3XcUFkr4rA9Dnr+2xqicf6hdXFssNpHOheQdqWilQdkAxKlwhwGblBxvy83jVg4Phhgs4LZJUdoo1VipG7geueXqMtk7770E5SlKBSlKBSlKBSlKBVc4WTt3kv33MxKQfltUYhMf7QgynxDIPdFb3Fl00dhdSKcMltOynwKxsR+4ra0m2EdvFGvRI41HwVQB/Sg26UpQKUpQKqGqaeltcklQbO/bsblPdWeQciSY8Jf4T+LGM+ObfWhr2lLc20sDdJEZQe9WI9Vh4FWwwPcQKCP4KvHa2MMjFpbaR7aRjnLGI4Rj5vGUc+bGp+qF6OtWM1zO7Y5ri2srh1HdLyyW04A7hzW4q8z3CIpd2CqoJZmIAAHUknoKDJUFrHGNvBJ2CB7i5xtBAOeTyL78sS/mcgVUeJ+L7u5tZp7TmgskGBP7MtwzMEUQ838KLmYZmO+MkDarHwxc6db2UMluoiSdFkC7mV2bGebq0j5OCTnegLYapc7zzLZxn/NW2Hmx+ad15VP8ifqresODbKJu0EQeX/SzEyy/wC/IWYfIisWix3wacyYKyTM8XaHeOIqqovIuenLn2h7R76mRG/e/f3L3fMmgzYqj+lDgmS/jieHDSRdopjJAEkUqgOBkgc4Kqy5IGV6jrV3FfaCG4OMv2C2EwdZVhRJA4w3OihWJ+JXOe8EGpWW3RvaUN8QD/WslKDFHAF6EgeGcj9+nyrLSlApSlApSlApSlBo65p32i1ngzjtYZI8+HOhXP71rcJal29jBKdmMahx+GRBySqc96urD5VL1WJW/s+4eQ/5HcPzyN3W852Z28IpNiW6I+SdnJULPSvgYHcV9oFK1tQ1GOFOeQ4GQABuzMfZVR1ZiegFfbEPyZcYdtyPw56L54GBnyNBsUpXxmwMnoKDk3o3u1/tfUiSFjtxOjE7KoN9czbk7AAMfpUxbo+uS9o4ZdKjb7tDkG8dT7bjr2II2X3j18BzX0fWk2qXd5CgKW09yZ7yQHdog7tFCD3c7OxPiB5b9qunMj/YbX7qONVE8ibdmmByxR+EjLvn3FIPVloIjjDjKyUGydkWN1dJWMbOqoByuqIgPMVzgnZU78kctSsnBenXFmIeRXidUZXBBJAH3ZV/w4OwHq4JGMHFbt/wlZTwpBJAhjjx2YGVKEdCjKQynzBBrb0nSIbaIQwIEjGcKCSBk5PUnvoPem2IhiSIM7hFChpDzMQNhk43OO/rWzSlApSlApSlApSlApSlApSlApSlAr4ygjB3B619pQV8cLNCc2U7W65z2JUSW/XPqxkgxjyjZR5UNrqx2NxaKPxLbylvkGuMA/HNWClBEabw6scgmlke4nAIEkuPUB6iNFASMHyGSOpNS9KhbHjKxmZ0inRnjVmdM4cBfaPKcHaglUkyxHcu3zIB/oR9aq/pS4h+x6XO4P3ki9jEO8vJlRjzA5m/TVj01CIlLbM3rMPBm9Yj5Zx8q51q7f2lxHDa9bfTk7eQdxnbHID8Mp9HoN/hbRv7G0iONFDXkxUcp9+5l2VSR7iAb491GNXHRNJFvCsfMXbdpHPtSSMcu7ebEk47hgdBUPZH7VqUkvWKyBhj8DcSKGnb4ohSMfzSVZ6BSleI5lbPKQeU8rYOcNgHB8DgjbzoPdK8dsvNy5HMACRnfBJAOPDIP0Ne80ClaTaqhYpH9442ITcKfzN0X4HfyNbMSt1Y7+XQfDx+NBkpSlApSlApSlApSlApSlApSlApSlArnPEWjXk78+kxw25mlJlumxz8oABZFIOA5zuuC2Mn2s1Pcc8QwxQtbG5S3mnikCO5OEGMM+2+2dv+1cvttJ4mgUSWV/HexqBtFKsgx4csg8O4GglOLdH1a9v47RWmhtrYKZb1/V7QhAWkUrgd2Aq7ZyT5RWgcT3E2rS/2URy5X7RJNGpjkhjGDLK4w3OWJwFAzmpzhf0u3jXKWGoWTdtKQo5EKk5680b7FcZJIOMCrJq3CFm1pNZWZWxebBblTDEA75GQWUjI2O2aCA4B9KVkjvZMrgIZZDcburlnLu8pCjkJLdcY3A2rp+nalDPGJYZFkjboyEEft3+VcR4k0E6Rpn2a1jaeWd8TTKhOSOgwM4UdFXxya1dEvL3Ro4pTKnPcDmlhcns/VGAoA3EpwSXGwJxjag73d3kcSGSV1RFGWZ2CqB5k7CubcF3F1bm9kiiluo5p3lRt44ivNIeYNIOZ2ZSi4jRh92N6mOELO31BFv5pDdPzHlSQAR27D3UiBKhxt94csdiCAcVd6CgcKM+oO+oxXCRM6LC6xxlnQRkuFJlYrzeuDnk6Y6b1aV4bjP8AFeWffP3shK/8NeWP/DUjFbIpYqqqWOWIABJ8Tjqa9SzKqlmIVR1JIAHxJoKNrfH8dtqNvYRKqxiWGOdgAAhnWQwooGAM8gJPcCPPFo4i4gis4DNJk7qqqvtPI55UVc95J+W57q4/rVjZSa1LM93Cbdp7W4PZP2srNBGVCKkQZhlmOScYA2zna1ceahFqMMKQC6DRXCTBhY3TD1FcDA7Nc7sD1A260F34a1kXdpDcgAdrGr4BzjPdnAyR06d1SdUfROIILCzjgS1vhFCirzyQcmd9yS7KMljnw3qZi4plcApYXbAjIP8AdgCD0wTcb/Kgn6VBrql+3s2QTzmuEH/1LJWVLK8f+LOkY71gTf4dpJn6hVPwoJC4vVQherH2VG7H5eHmdh416hDdW6+A6D59586x2enxxA8g3PtMSSzfzMclvma2aBSlKBSlfM0H2lM0oFYrm4VELt0UEn5VlrnnHGoXF1NFFp9xCrwTN2qNOsbu2AAEyG6Zbcjr8KDnmt8eadeSK2pWk4lZHXmhmYPHHzsORoyFHnj1s5GeuBgseCbCdufR9TMc3uxXBaKTPgHXBPyBqV1DiHXrVOXVLKK7i6EyQqy4/wBrGCo/UK+cO8OaJqz9pFDcWpgaNpox68JUnPKG3K5wR3YHdQXjhg6la2L3GrSxc0BYpzhWIjAwT2i78z5wMZPTIJO3PeIWt9VuDdWd48V1hfuJzybL0ETrsPgR1J3FWz0lcS3NkU+yW4e0K/fFh2kDk7BSoJEeMbnAzt4VzaeCwvSGtl+yXBOey5iYWP5O9fgPpQSel8b3MEogvw4wQC2/PjON8H1x5j96v2vejCz1Mw3cd0exEahlQBldEycKcgxncg7H4A1SNP1rsf7nrVqZIT7EhH3idwZHHtgeRyPPpWzeTTaLIGtZ+3sbpGK75yOhzjpIuR6wxnBBGRQYuGuKDpmoARkraSSASxn2QpPKHHgV2PmARXaNf4vtLPlWVyZX/hwxqXmc/lRdz8TgedfmnXL3tm5hvzf9a/RHAui2y26XSRjtp0VpZGJZ2bG45m3C5GyjAoNdJdYvN1CadCfxgTXRH8v8OL4HmIrPB6OLLIe5El5IPeupGk8OiH7tenctWmlBhtbKOJeWNFRR3IoUfQCuSelrh+7jvBf2/OEaIAyxkhoJ4/YZiN+zcAI2fV72xgGuw0oKykKatpCh2x9pt15ivVJcAn5pIOniuK+8AaJcWlp9nuOXKyyFOQ+pyMecBRgcqgswC42GBVjVANgAPhXqgUpSgUpSgUpSgqzcEvLveXtzN4pG/wBni79gsOGxv7zk+dYn9E+jn2rUMfFpJWP1L5q3UoKPJ6IbBd7V7m0bxguJRv8AByw+Vaz2/EGn+sjpqkA6o4EVyF/Kw9VyPPJPhXQax3E6orO5CqoJYnoANyaCiah6XrVdPa7RJFdZkgeKROV45GyWDcxAJCqx6+GcVy68t9BvWfF7cWsjSO57dVkiMjH1iHTu2GDzYxVs4z1XXY7uaaGzE9oxTsw0SyKUC4JK+2pJ37v2qrxcRaLdEpfWJs5twZLYlQD5xnp8CDQSNlpHEVigksbhb23OMCOQTRkH8jbr5lTXRNT1iHTLYdv2NtJcbM9ug/jFAGbkPtBfxZ8PGq/6OPR/bQTtcw37TwvH90qFo2JJOWcKfWIxgbdScjaqtxXxpbXc0kF7bSYjZkilb7u4Rc9/qgYJ3wVoIW7t76zzLb3P2iAkkupJ69e0QnIz3ncedYdJ0eLUZOWJkgnbfkY4jc/lI6E+H7GtQWslue0t2MkR8uo8GUf1H7VaNI0HTtTj5bd/st+NwrH7qb+Ujv8AgMjwbrQSVnrckH/peuQl4TskjYLx9wdXGeZB+Ibjvz0qiasGheS25uaNXYxnuz4juHMvXG1Tmv8AEt1JbGwvlzcW75jdvb2GGRm97IOQw6gDOarttKAUlkUtGCFbAz3er8+6gyzW0cEUVwrA+ozcu2zg4j+O+/6DX6S4IsjFptpG3tLbxc3xKAn9zX554Z4d+3Xsdsi4QzGSQfhjB5m+i+oPM+dfqBRig+0pSgUrQ1TXba2ANxNHFnpzsAW/lB3Y+QqKj9I+lluU3UaknA7TmQE+TOAD9aCyUrxFMrKGUhlO4IIII8iOte6BSlKBSlKBSlKBSlKBVX4wiF4kmnB+z7SMF5NuZfWBVVUkcxIVs+A+NS9xxFZxyCN7iFZGIVUMiByxOAAuck58q5dc6jHJq73TsOz0+CS5f80kqns1+CxBB8fjQRz+i7XtPPaWF2ZV68qsUO3+rYlD9a+6VrtxqV0NP1TTFlm5GPalTDIiqPaJx0zgbHBJFZ+EPSHdw6dd6leOXWSULbxnoCMg8vguSB+hjVptPSYp0+C8nTs2kXcDG2XKAgsR6rcuQOpHwzQanGFz/dEsbDs7eeEJ91IVWVY1GwiO6knb1ubfffJrll9xHNIew1KMsy7B2XEq/PvH7GpTjLQo5bmSaKSRZmYsyS7+t+Vuq+QIPxFQ1hqMbMIb8Nyg4Eg3ZB/XHmM/A0G/p2h3tspvLUCe3G7YHMuB150G4+I6eVSuqtpl5avfWoFreQhWlhU4V8kDmjx0OTnIx5jfNbTaTfaNy3tjKLmzfGSpyhUnpIo28ucdD4dKrfFmoWslwLm1Ts1lUGSL8MmPvB4YP07++gidV1GW6mErtzO/KrN4sB6pPxr1cCWEPbZUqrLJt15uUMB+nP1rDbxxhZY3zkrmLAO+clTnuwevlmrl6L+EPtl3zscwQcrPnJLsTlRnzKkk+FB0z0W8ILaW5lZMTT7kkYYRjHIpHd05seYz0q70pQKheINTlDR21tj7RNzEMwysUS47SVh72OZVVe9mXuBrai1uF7h7dWzLHymRcHIVlJU9Nwcd1RtgM6tdFhuLW0EfjyF7kvj9QGfgKDb0fhe3tyXCmSZvbnlPPM583PQflXCjuAqUmgV1KsoZTsQwBBHmDXulBUL7g57YmfSiIXBy9t0tp/EFekL+DpjzBFTfDmvx3kAlQFSGZJI22eKVNnRx3Mp+owehqUqn3Ef2TWI3XaLUEaOQbYFzCvPG/Xq0YdTjryLQXClKUClKUClKUGtqWpRW8LzTMEjjUszHoAP6ny76oUNjqOsjtZpJbGwYfdwxnluJkPRpH9xSPdHcfmZLiy2+26jaWDbwxq15cKejhG5IEPiC5JIP4KulBVdK9Gel2pDw2ydquSrsWdw2+DlicH4V+frjVHW0vgT68jQxOfyxtkfVVUfpr9V1+cPSDwr9mub2IdJR28Y+DZ28Rh2X4rj4hh4kxPBpGmwk4dEZ8fjkcp/hAc/qNbvGWl/bNZg0yEfdQhEYL0HKgL/RAqD4VVZJXEti6k5WNeUjuw7/ANN6tXBXEKxa1d3Mm5dbgqT3MSWH/IBQZNU1iSXU/sEKIypI3bMEBd3UEyENuwVThFUfhGetXHSNH0q5kNhO6SXKgllAYMpA9cLJjBZe8A+NU30VXqRR6nqD4MsMOVJ/G/MxPzflqS9BmjpJPPqEpy0R5FyffkBaRie84OP1Gga5ZXOhStEr9tY3SuvI++MjDZHQOM9Rsw69NufwWDSO6KRn3c9Ceq/XxroHpg1tbhlVT7GcVRU5VjjkjchmDowHXk78+G+w/wC1B9slknaILH6zARxqMknJ3/3j9BX6Q4N4ZjsbRIVA5sBpSPekI9Y/DuHkBXPvQ7wkxc38mOVSyQLg9QOVm+AGVHz8K67QKjOI9cWztZLl1LCMA4G2SSFG52UZIyx2HU7VJ1H69fJFA7Mok5sIsZx947nlRMHrzE4+GSdhQVufWb27EdzpiwlSqBjc8wIDgOy4XqRlAd9jnGamdT0edzFcRMi3UalTkN2UqNgvG/vBSwBVtypGcEEg7WgaSLa3jhGMqPW5RgFzu2B3DJOB3DA7qkaCMt7+5bANuYz3s0iMg8ccp5m8shflUko28a+0oFVL0gnB08jqNStcfMSBv8JNW2qVrcv2rWbS1XdbQPdz+AcqY7dfJsszY8MUF1pSlApSlApSlBWYYCNakcg4exhCnuzHPLzgf8RD8xVmrFJnqBkjp5+Xzr2jZAO4z49aD1VZ444ZW6hDoQlxCS0TkZG+zo470cbEfA91WU1H3s+Tydw6/Gg4Pr/C5gMRA/hyNgYIBjYlvVbxUnodyDUdPpnLc3WNueIyQgjHMj5xjx2b6g13W/0pJYyrAEGqNrfBxXHKWKqcrvkpvk8ue7O+OmaDm2gWbfYL3lOGblXHcR6rdenun6VbuDZGtLO6iPqlpww32/hrkfI5FepeIEhkZiIx2rp2saKyhhEcZKHIUncdd96xapfpMcxZUNuQ7DA/lwTjpvtQVnWXMhPec1p2NvHns3ZUAOXZ2Kr8CwBI7hsDuTU3dW/KhKjOduc7Df8AD5/vVw0v0FLcWyG7mlidmLtHHy4A6IDzDPMBnPgWIoKTp3FGowOI4dURuZgscFsrzHJ9lY1kiCKP1fWu/wDCNhdRWiC7laW4bLyEkHlZvcXAAwowNgASCe+o7hD0Zadpx54Iy0uMdrIeZ8d+NgF+QFWLUNRigjaWZ1jjQZZmOAB/+7qDNLKqqWYhVUEkk4AA3JJPQCq3ooa9nF64It0yLNCMFsjDXDA9CwyqA9EJPv7aMEcurMHlRotOBBSJgVkuiDs0o92DvEZ3bYnbaroABtQfaV4klVRliAPEnH9ahL7jvTIf4l5bqfDtVJ+gJNBPUqhzembTi3JbC4u3/DbwO37sFrC+r6/ferb2yadEes1wQ82PyRD2T/MPnQTnGXGqWarFGvb3k3qwW6+0zH3mx7KDqSfA/L1wPww9pC7zsJLu4ftbmQdC56Kv5EGw+fjThTgS3si0uWnuZP4txMeaRvIH3V8h5ZzirJQKUpQKUpQKUpQeeWma9V5IoKhx3xm9k9skaB2mkwQTj1AQu3zYfQ1E+kLik21meXBmkB5cjYDG5xnxIA8z5Vm9K/DEs6w3UBzNbc5EXvSKcE8ni6lcgd+/fioOFjd2yNeRDLIvqMuWQAZXJO4Y55/IuB3UHOeDuL9VhuEhglDLI4XsnBMZZjk7DdR35BFdt13U3hgZvVDBT6x9kHoOvTfpmqxwvwfBbTm4jYu/LhA5wRze0Qfe22z13NZuP7rntooFIYSMWmPNjCxgeqMb5Zyox4kCg5Dqskpue0zzu5BGPW5uY7DzztsPEV0FODJYuyEs1rDNIqkQyzASKW7sFdzVc1HVrbTs3EKD7XLz/Zl9pYIwxRZm5s80jBSVHQdfDMRwHrdpHenUNSleVozzomC8ksx9kknYBeuSRvy46UHdeGPRosMq3F04llTeNRnkRvxb7u/gTgDuGd6ulxcpGpd2VFG5ZiAAPMnYVxn/AM1ta1IlNJsuRM47V8Nj4s2I1Pl61bVr6Fby8YSavfySnr2cbEgfBmHKvwVPnQSnFvp40+2BS2/vUvT1DiIHzf3v0g/EVQ9P4z1C+lWd7Ca/kVuaJCGFnCe4rGqkO353auwaF6MtKtMGK1jLD35B2j58cvnB+GKtAUDYdKDlAn4xuTslrZg+PKT0+Mh/asy+jPWpv8q1mUeKwBgPqGQftXUqUHN7f0E6fnNxLdXJ7+1l2/wgH96sWmejTSIMdnZw5HQuvOfq+as1KDHDbog5UUKPBQAPoKyUpQKUpQKUpQKUpQKUpQKUqG4nvHEawxHE1w3ZRkdVBBMj/oQM3x5R30HGuNeLNVtb+a7jWSSyaQiNnXmiwmEblPuDmVsHbPXes2m+kyyuhiYGGTfLA7Z8Tnr8/rXUdT1lbR7eyS2eRZECIFXKcqkKwYnYcqesc9RXNvTHwZpVpGt1HH2UzPtGm0T43OU7hnA9XHWgkrTiUx3X2W4xmRvuHXLK5dAqDbcNnAI7s9ahOMuL1tTHBPCvOIojIMhpCwcuU9omNSeRsnc8vTpXP4eI7qAi4L80rczozbskjAqWGfiSPCsXCvB13qcrsvOUXLzzMGflGCx2GWkkONlGST9aCK1nVHu7hpSuC5UKi5wFVQiKvwUAVduD/RTqshEn2ONQd1a8JCjz7Ies36lI36V60nVux9XRxbRP07a6kh+1v3bdqRHCD+Bcnpk1n/8ANXiHTrgLeEt3mOaNQGXxR0AyPBlJHxoOjQej3XWULJq/YqBgJbQKqqPBeXk/pWxH6PdZjH3etzE93aQKw/xO39KtHBfGVvqVsLiHb3ZEPtRv3g+PiD3j6CeoOeBuKLXci01BB1CnsZT8Ngg/epfQ/SNbTSi3uEks7o9IbleXm/2b+zIPhufCrZWhrOh213EYriJZUPcw6HxB6qfMYNBv0qp2jTaawjmkaayYhY5nOZLck4VJm9+InYSnddg23rC2UClKUClKUClKUClKUClKUClKUCuI8Yel82uql44lmSNTCgLEern71kIzu0ihc46RfmzXVuJr51iEURxNO3ZRn8ORl3+CIGb5DxrjnpegtrG9snSy5kiVDI55gsgQgIhbpzALknG/NQdW4c1qSZ8Sq8MhhSZoWKsFDkhTzj2ehHKwB278E1wn0o8R/wBo6n2at9zF6oPgq7s3z3PzHhXReKOImstLluZPUu79i/L70aFQI0/RHyr/ADM5riumQnkLtnnmJP8A8YO5+bA/7nnQXjgL0ZDVWM8zmO2jcAovtOcAhQTsoCkb7nf513zStIgtoVhgjWONR6qqNvj5k95O5qI9H2i/ZdOgjIwzL2j/AM0nrEfIED5VY6DjnpZ9DJuGa809R2p3mhGAJD3uncH8R73Xr7XKbPiCa3Q2OoQPLbg/wZeZJYW/FAzDMbb9MFT3jev1zWC5so5BiRFcfmUN/UUH5g4Q1s2F2JtOue1D7NbyxSq7rnZWEauhYdzBs57tyK/SfD2qy3ECyy28lsx/zchUt8djnH8wB8q2bbToYv4caJ/Iqr/QVsg0H2lKUHiaFXUo4DKwIYEZBBGCCO8Ed1Rehc0Re1YluywYmYkloGzyZJ9pkIKE9SFUn2ql60byPE0Mg8Wjb+V1z8zzog+ZoN6lKUClKUClKUClKUClKUClKUFUtNTjkefUWOYIUkjgI3BSPeeRf5mXlB7xHnoay6PdWmoRmdOZoy3KyuMxuwUHoww2OYesO9fAVxLgT0t3lpyWzqs9uMIqNsyqdgFYA7eRB+Vdg431L7JpEsluix5RVUIAoXtSAxGB1wTv470HFfSpxIdR1Pskb7qM8inu5R7THy6t8GHht74I0cXl/DFj7ssMjwhj3I+YXHxNVPSWLCWU+0xVc+Ackt/y4+BNdo9BWmoXuZveUJGvkres315V+lB10V9pSgUpSgUpSgUpSgVhuIebl8mU/Q5rNSgUpSgUpSgUpSgUpSgUpSgUpSg//9k="/>
          <p:cNvSpPr>
            <a:spLocks noChangeAspect="1" noChangeArrowheads="1"/>
          </p:cNvSpPr>
          <p:nvPr/>
        </p:nvSpPr>
        <p:spPr bwMode="auto">
          <a:xfrm>
            <a:off x="155575" y="-1790700"/>
            <a:ext cx="2952750" cy="3743325"/>
          </a:xfrm>
          <a:prstGeom prst="rect">
            <a:avLst/>
          </a:prstGeom>
          <a:noFill/>
        </p:spPr>
        <p:txBody>
          <a:bodyPr vert="horz" wrap="square" lIns="91440" tIns="45720" rIns="91440" bIns="45720" numCol="1" anchor="t" anchorCtr="0" compatLnSpc="1">
            <a:prstTxWarp prst="textNoShape">
              <a:avLst/>
            </a:prstTxWarp>
          </a:bodyPr>
          <a:lstStyle/>
          <a:p>
            <a:endParaRPr lang="nl-B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0"/>
            <a:ext cx="7467600" cy="1143000"/>
          </a:xfrm>
        </p:spPr>
        <p:txBody>
          <a:bodyPr/>
          <a:lstStyle/>
          <a:p>
            <a:r>
              <a:rPr lang="nl-BE" dirty="0" smtClean="0"/>
              <a:t>		</a:t>
            </a:r>
            <a:r>
              <a:rPr lang="nl-BE" sz="5400" dirty="0" smtClean="0">
                <a:latin typeface="Perpetua" pitchFamily="18" charset="0"/>
              </a:rPr>
              <a:t>	</a:t>
            </a:r>
            <a:r>
              <a:rPr lang="nl-BE" sz="5400" dirty="0" err="1" smtClean="0">
                <a:solidFill>
                  <a:schemeClr val="accent1"/>
                </a:solidFill>
                <a:latin typeface="Perpetua" pitchFamily="18" charset="0"/>
              </a:rPr>
              <a:t>Processus</a:t>
            </a:r>
            <a:r>
              <a:rPr lang="nl-BE" sz="5400" dirty="0" smtClean="0">
                <a:solidFill>
                  <a:schemeClr val="accent1"/>
                </a:solidFill>
                <a:latin typeface="Perpetua" pitchFamily="18" charset="0"/>
              </a:rPr>
              <a:t> (1)</a:t>
            </a:r>
            <a:endParaRPr lang="nl-BE" sz="5400" dirty="0">
              <a:solidFill>
                <a:schemeClr val="accent1"/>
              </a:solidFill>
              <a:latin typeface="Perpetua" pitchFamily="18" charset="0"/>
            </a:endParaRPr>
          </a:p>
        </p:txBody>
      </p:sp>
      <p:sp>
        <p:nvSpPr>
          <p:cNvPr id="3" name="Tijdelijke aanduiding voor inhoud 2"/>
          <p:cNvSpPr>
            <a:spLocks noGrp="1"/>
          </p:cNvSpPr>
          <p:nvPr>
            <p:ph idx="1"/>
          </p:nvPr>
        </p:nvSpPr>
        <p:spPr>
          <a:xfrm>
            <a:off x="0" y="908720"/>
            <a:ext cx="9144000" cy="4525963"/>
          </a:xfrm>
        </p:spPr>
        <p:txBody>
          <a:bodyPr>
            <a:normAutofit/>
          </a:bodyPr>
          <a:lstStyle/>
          <a:p>
            <a:pPr algn="just"/>
            <a:r>
              <a:rPr lang="fr-BE" dirty="0" smtClean="0">
                <a:latin typeface="Perpetua" pitchFamily="18" charset="0"/>
              </a:rPr>
              <a:t>Maintenant vous faites un groupe de deux personnes et vous commencez à préparer votre présentation duo. Vous avez un cours pour échanger vos idées et pour rédiger votre texte. </a:t>
            </a:r>
          </a:p>
          <a:p>
            <a:pPr algn="just"/>
            <a:endParaRPr lang="fr-BE" dirty="0" smtClean="0">
              <a:latin typeface="Perpetua" pitchFamily="18" charset="0"/>
            </a:endParaRPr>
          </a:p>
          <a:p>
            <a:pPr algn="just"/>
            <a:r>
              <a:rPr lang="fr-BE" dirty="0" smtClean="0">
                <a:latin typeface="Perpetua" pitchFamily="18" charset="0"/>
              </a:rPr>
              <a:t>Pendant le cours suivant vous faites la présentation. C’est une présentation duo, donc divisez le texte. Par exemple : l’un se charge de la vie de Marion et l’autre de sa carrière. </a:t>
            </a:r>
            <a:endParaRPr lang="nl-BE" dirty="0" smtClean="0">
              <a:latin typeface="Perpetua" pitchFamily="18" charset="0"/>
            </a:endParaRPr>
          </a:p>
          <a:p>
            <a:endParaRPr lang="nl-BE" dirty="0"/>
          </a:p>
        </p:txBody>
      </p:sp>
      <p:sp>
        <p:nvSpPr>
          <p:cNvPr id="5124" name="AutoShape 4" descr="data:image/jpeg;base64,/9j/4AAQSkZJRgABAQAAAQABAAD/2wCEAAkGBxQQEBQPEBQUFBQPFBQPFRUUFRQUDw8PFBQWFhQVFBQYHCggGBwlHRQVIjEhJSkrLi4uGB8zODMsNygtLisBCgoKDg0OGxAQGiwkHSUsLCw0LywsLywsLCwvLCwsLCwsLCwsLCwsKywsLCwsLCwsLSwsLC8sLCwsLCwsLCwsLP/AABEIAKQBMwMBIgACEQEDEQH/xAAcAAABBQEBAQAAAAAAAAAAAAACAAEDBAUGBwj/xABKEAACAQIDBAYECwUFBwUAAAABAgADEQQSIQUxQVEGEyJhcZEyUoGhBxQjQlNykrHB0dIVYoKywiRjc6LxFkNEg5Ph8DM0VKPT/8QAGQEBAAMBAQAAAAAAAAAAAAAAAAECAwQF/8QALBEAAgIBAwIEBwADAQAAAAAAAAECEQMSITFB8CJRYXEEE4GRobHhMsHRI//aAAwDAQACEQMRAD8A9ezRZoF415oUCJgkxXgkyQMTAJjmCZABJgMYRgNBBG0jaSGRtJBE0iaTNI2EgEDCRsJMwkTSSSFxK1QS04kDiQClUErOJdqLKtQQSU6glZxLrrK1RZAKNVZUdZoVFlWosgkqMJGRJ2WJ6FkDk2zsUUcWCgF2HcuamP4xIuiSqRBIkpEYiSQQkQSJMRAIgEZEEiSEQSIBGRGMIxjAAMYwjGgARoRjQBo0KNABjxRQD6MzRXkAeHmlygd414N415ACJgExXgkwBiYBMIwGkgEyMwjBMAAyNpI0jaARtImkpkbQCB5C8sOJA4kElapKziW3Eo1sQobKxsR+634CGwiNxK9RYTYtSbAVG+rTc28dI5N+FT/ptK6kWplR1l4bKFXBmug7dB2Vx61MgNfxFz7Ad+kFsNemat2srimwynMrMLrccjYjxE2OiWKFM1ke4RqYqEspFgh7Ta8lZm/hmc5bWuhaK33OKdJubQoL8TpIAL06ZrXt2irPTFr/AFqrfZEp4rZxp1atA3vRqGnorHs6Mm791lm9iNllqZUnISqJcgkvTatUqWRBqTonlw3zLJkT0vpyaQjycbh8K1VxTpqWZtABv8e4d8s7SwaUB1d89U2LkH5Oj+4vrNzJ04W4zRxeNXDA0sPbMdGe+bL/ABDRm8OyvC5JaYLG+pmkJOe/C/ZWSUdupCRAIkpEBhNTMiIgGSkSMwADAMMwTABMEwjBMAYxo8aANGjxoAooooB76ryQNKSVJKry5kWs0a8hDws0Ekl415GWizQAiYBMRaATAETBJiJgEwSImAYiYJMAZpE0NjI2MABpC8lYxYdMzgc+e6QDndr7UVVIXM28HJbMx9VSdB3nhMRNvVt1xpwYXt3XFrzoekaKj5HXJc6aAaDQHTnY++Ya4VS1iAxv4X8bSjLoBKNfEfKioACSALsoFuQA98mw2y6udc1QWzC9mfdfXes2FwxajURWytlDIQPQdDmHiLBgRxBkWz6pqpqArqSjp6ji248QQQQeIIlNS1aepfS9Ooboy1ROuRyKi1kei1Mk5jVpP6ANtGuroDwLA8JXwuDq4fEioGzqjAkMW+WoNvuLW7SkjkDccJt4yhltVUABnLEjS7vaqzexqjD2RbQ7a3WwZAGFrC9BmAZR/h1GA7lqrxM51LdN+z9zRrlL3LdDDUwxxVU36nDlM+8MKDWWoebPSqUj5y1j8E4Vahdc9rMjMoyk7wpY2IBvv3i3ITGq1z1BpsAy0iMwto1Zh8nTPMKCHPhSG4yhg8RiC6i2ZWYZitJdQSLkkDQ798olJqopNLzLOuW2rLe2tgmsesUorn0rZirj1uwCM3hvnOY7ZvVC5qUmINsqMzMD3jLp7Z3rVKW5qVYhjbtq70x9YEkATlemeGppXHVADMuZgtsga53AaDSdEPmX4mvoZy0dEznCIBkhgGbmRE0AyRoBggiMEw2gGCQDGMIwTAGgwo0AaNHjQBooooB7SlWTrUmXTqywlSaGRoB4QeU1qSQPALOeMXkIeOGgEmaMWkZaMWkAMtBLQC0AtBJIWkZaCWgFoAZMAmCWgkwSOxlvY1MtWAHAEygTNnoot6rH1V+8iQyUc704wzPVsBcqFB8Lk/jMrAYZC4FQ6M2UjW4VrgPfdpcG3dO2224CPmBtVqCmbGzFSMpseB0Nu+eeJjWV2w9YAVKDNRLAWFbLuqDxDKSOGZeBExct9PmaJbWbezqT06rU6npUyB48QediLHwMgTBhKw03nqQQdSg7dAnwDNSJ4kJLNTFmpkq37QVQeZUEI3jldlPhiO6FjV0WqNMpFza+UX0Y88ps3sJnNkbcdfWPJtBK9PRmu4VsOUPDXwGpsD9YzLxtfq8tKkAatbRQwzKgOhdl4ju4kDdbMsr4gBCSLlywRCSoPAlm3qi5rE94AuSAVsSkwdqjG7PqSbi+4aAHsiwAA1sO+5NZapOUYbp0+/UlUknItDCvQoBabm6ksSwRs1RtWY3XUk7zp7NAImxGIYXNbW30dPQ92m6aGJxiqB1gOptqFdB3XGV4C1KB0DsrAiw6uswNjf1dPMzSPy+JQaKvXynY2AwNR69PrKjMuYXGZgGX1SAbW7pzXwhoi4tVpqqqtFBZQFW5LNuH1p3uylvUU66XO4i+h56+c886ePfH1R6vVqPZTWdKjFcIxbb5OaaAZI0AyxBEYBkhkZggAyMyQwDAAMEwzAMEgmNHMUAGKPGgDRRRQD02jVlunUmLRqy7Tqy5mai1JIHlBKklWpJILoeOHlQPCDwC1njFpAHj54BLmglpHmiBubDedPbIJCLQSYAe+o47oJaQSGWgkwC0EtAJabgMCwuL6jmONu+dLsSklF3s2ZagXKfMgHx4Hju37+TLTb2RRZqQqekEZky80IBK9+uo79PnaY5nKK1I0x09mNtmlmTVrEVLqOBDNlXNy7TKAeBfXTdyG18Nn/tD6HSlVJ3gjRKjAcRco2lyrKNLXHQ7brZa1BTqrFxrqK2HdCGW/O9geOqnjMvb9PKwqekG+SqX1DhgQHt+8AQ3eCNSTOXJ4+OHx6M3h4fp+ipsym3V63zUqhJHrrlyuvI3Um3DMFPCa/XCmPWLMRTX6QjUm/BBoS2vdckA5uDqjD0zWq3yJ8mNb1MQ/wDu0QcWtoeVuULZ1KriP7TWyjrSMuotkU3REBOqg+wkX10Y0eRvjZvZ30L6EvVLgl2cjtUNeobk7hbsgDdYfNAubAbgTqSWJ38Ji0YdqnY811A8dQx98rfGXU2KKSODZla34eUkwuLBzZqNvB117wQq++aRxpJLS16pmcpX1+4WNoU6wASqqsCbLUuhP2gD5A74Gz6BWple2g0sQQe8Eb5U2zVQkBQ4Nr2Yqy2J4EcdIWw11c23Ae+/5TpxqXV/dbmUq8jqtki735A/h+c8t6W1M2NxB/vWX7Jy/hPUtgDUnut5n/tPI9sVM1eq3rVajebkzQqZzSMyVpE0EAGAYZgGARmCZafCsKYq27LMUvwuP/D5SGpRYKrkEB75TwbLa9vORaJogMAwzBMkAxoVoJgDRo8aAKNHjQDsaVSXKNSZVN5apVJczNZHk6vM+lUllHgFxXhh5VVpIGggu4aiXzEahBmIFsx5AX0ue+ZW29sol6FO5qAgM9O3VpzQFx2j+9p3Td2QjtTrdXowVD32DXNu+wmFjaeaoUUa2BsRcEqeIlWXXBnJtV07RztY8SNbEcL/AISdMc9OrTUszKXSzcCuYXJ104HwYHjaaC4e+pRdxbdvsLnhrukdShdrALbhutlHG/CwtfwWc2WWlrfvv/ZtjWpMHG4s0+tqpncXc00UFmKHf2eQLW4HQc5BsLawrKpyVcrgEtUGV7n5yAEq6X04HxlyrWcVCyKO3a/aVbKAdbkiwGvLU3vwnO1qmIqYumKNQh6lVKYYnRkLAWItoN3lM/h5Sun39C+WK6HV1BYkb7aX4GRlpZx6EVXDbw7DTdvMGhimp+idxvYgEX3bjO13Wxyqr3KxbvnYbDXLgr+tnb32H3TFG1g184dSba0ipH/Tfsj3zS61hTBztlIv8pSbJlPNlCqJzyzSX+UWbRxroyDaNAVlKAjrEIrJfS1TUX+q2oPLNf1bc3QcV81N+wgDGrf/AHSC5LHgCDY+IPMzcatT60utSmWy5ezUWw5DIx09pmT0pdUDUQq30q4mxbLVqjVKd94W5DNbcCzfMM5HKNNLh9OKZuk7V9o53GFsXXSmgK00XKgO+jQIBuf76oCCeSkb9DOswQNJQlMnKBbKO0oHhKewKVTD0rqe3VZqzs6BmZ333sdNwFhppNRdqYo/OpfZqfrm0YSSpxuyjkm9nQnxzoLNRSovIFqYHgpDAHwtBpVAdQCvMHcOVuPnGbaWJbTrFQj1VF/82aQU83pOxdte0STpfcOQ7hNMUHF8UvcpOSa5KG1qln8LA+BufxmrsEjKebGw78ov+M5/aFXNVdeVvcBN3ZOFthFdjbKz1b8gFtb3W9s6GzNHYbJ7NMtw9K/PS/5TxSob689Z6zs3GM2BxFV94688tFTT7p5Q4hBkux9mnE1log5bgsTyVRc275LtbGJdsNRoUz1Rv1pCqMqaMOtvmZzuAKkH3zR6DUM+Lsfo6h8lnJ16L09qYqg9QsKTMQt2yLnZWFgdNAw85VhE7YymPme5ZPhsTTq3VU7dPskEL2ka5Sw3DtEgnTVlvfS1GlhWdsqi5NyBxNgWPibAy/SwpWmlyAzjraT8GS+V6bC/Bhfnp3zHN4Y7Pc1xq3ubWG2hSqbPFMoBlquWBCgUsoDZzbdfNbTXfMdsatcrfD1DSU9mohQUmw/zsrtYKw5DuBtLNTD2pWCsWxFTP1dtAaYKtnJ39rtWGh48ha6TMtLDmolRqjW7TsrLlCkWCKRobkekbjgBMcd677XmaSS0nNbUwfU1CgYOtgytaxKndccDzEpGae2KDJ1OexLUEYEaXXM4W/fYC8zTO5HMwTBMIwTBAJjQjBgkaKKKAdBTeWabzPR5YpvLFDSpVJcp1JlU6ktUqsA0keSq0opUk61IB13RL0K55dWPMmYlekRUNQEdpstuI13nu1m30SU9TXYggHJY20IBO7nMnGUsyixF1uTa3ok3FzvHH390yyZFHc0hHVsNeykHfRLNb90gZ/cvtJErr2bUybaXvbNlQkEbuYA9niIq+Iyr1hF3Uink41mOq2I38STyIkuCLIt+sLMblrUAbE95W1uQvacMpapX39Nnzz7NnVFUijtXqwq9tiQ11GQ5S1jwLDL4gGZ+w2vjqJ4fGKQ7w2YWv7DLPSLGOyqDY5m4pTB049kaHwMyOjIf9oYY62bEUw2+10JBFvapnZji4x7/AOI55O2drtg/2ir9dvvlIy1tc/L1f8RvvlMmbmA952O0uzhUX91B5AXnG0xdgOZA8zOw6R1MtNB+9b2WI/KRItE5XYNX5TFVSAeqKUwCLZ6i3CgnvZ1HgJmsT14ap26Z9MC3WVa1UdYhvcZcqAORffi2G6aexsCWpsv/AMvEVat7g/Jqwojzzue7IOUz8U2dqbW1epia3iGxL0af/wBeHpj2Tgf/AKZtPRHUvDCzd+PINMjqBpbqVf39aYLbToqbmlUbww6D35xKwpnfJzh3H+o7/wAjNn8OvNmfzfRA4naiE/J4QjverlNvqrf75HTqX3gL3C5A9p1MS0SO02g8RqTrIXqff7prCGnqykpWYmIQ9a1TgGPgQWIA7vGd3RZKuFzMpyVh2hfUEtlJHtFx7J52mJbUOCFYG/C4vmt5gTpMftZsNhcJYDLVKk3Nhly5rA/xX15SZOgkdLi0FPZdW3zkqf53I/ETyxxPSOkGLvsoCxBqJSPO13R9/hPOGlkQzofg8/8Ae/8AKqfcJy+3Fvt7Hkcl8slEflOi6E4paOJNSocqLSqFmsTlFhqQBuHPhOd2xiUfauOdflKdQKylRmWrTKUw+Vr68N3LmNaTlRaKsbDnq8lYalaliu7QAMNeTDOP4TN80ErU2pD0CfjFN7EZdR1q6bja7W4Zu6cjs6owcKnyqOwCje31W/OdocL1SCknxkAnrc1HLmUHcpBa40A48B3zjyTt3335e50xhSoyNq4ilUYs7YkLYKFKKAAOQL25m3fN/p8pfDBWVVBQ5bG+gKbxaw9l5j7R2i9AZadWrmPBxhyAP3gt2B7jadD0spDqqa9o5w17sWOpS9iT37pt8Otr6d+iMsr3rv8AZxXSP/hzzwtI/wCZ5jGa+3DdMGx3tgqJ9uapMgzqfJgCYJhGCZABMGEY0AaNHigGijSdGlJWkyPLFS8jyzTeZ6NLFNoBo06ksI8zkeWaVUggg2IkA7jotTzYaq+t0cBdSBra48N3DhIK1HMoyqeNgRZiSd2/dfkRJOjtBa+FqVawDMtTIGIUkDKptqO8yPDUuxmBtdXvaw39gaCw+dOHNCW8qX35+lf06sco8X39zJuhcHOyindU0a9msWYMo43PDdblJqtdN1nqdzuQvsN/6ZHWoOjGmtyKZ6vTMCQumtjrugCg9i17cLZQH9hy398rHDO02vz/AC/yWlkj0f4/pnbaXPk9Be1xYgeepMm2FhyMdhXZ6WtYAAMbsQOAtrukO1qBJoqdLtbtA67hvPiJp4fB5cfgjkAArcCL6Kd/OdpzFrar/L1f8R/5jKmaSbUf5er/AIj/AMxlXNNChf2aM1amObr983ekuIOijkZidHhmxNMciT5KZ0W0sLeqobiNB61zYfdulWWiQ4CjlrZBup06C24K9q1V/POPITm1pdjDHj8Wo3+sS7E+ZM6TZ1bNisRfhiuqHOyYKkx/mnMVKr5qGXd1RThY9VWrJ/TPP+Hd5H35HVkXh79TWoDdfhDxFfW1vfxtK1MuddR5W9kgxOe97nyBnecxpXUrbL7zbumM24nkCfISWninuLkEbjoL9/CaC7ONUEU1uSN3D36SSGcLjqm4Tr+kFMhKVEgEJRp5RYG3ZCnf9SZOJ2G/WZWpMDe2oI9onXdIMF1tenTGgyixH17WP/nOQSRdOafVYGjTHBqachZaZtp/DPPGM9E+E6palRT1nZvsrb+qecsZKIZ0fwfn+2a7urqX7tJy/SLZpG0sQMMadFMwakVemKdS6pdRTv6xbUDhuM6XoLTFTFCm/aQpUOUk5c2XfaYm2ajjbGLwy1Ki0qIRlpq7BBenSJ482PnMcsZS4o1xyUS10X2Wy58TiaYApgnTU1CoDEgA2vqBY77n2Q1q1MFnalUd2JN3yobnXUtmU/ZmrTw1tlM4vcnrLgkXbrglzz7LWsec5+hgKpYLkdAfnCkwt39hbndOeOOUrr28v0bPJFd2R18XcZVpU0B45AXI+sRYeKgTuekXaXDAWu2g86e6cRidm1s9stR8otmKvuNiR2hcamd7jhcYXUcfb2U3TrhHSjnk7ZwfSE3p4JvWwVE+9z+MxTN7pID1WCvv+J0weQN2mCZcowDBMIiCYAJjRzGtAGij2igHVUqcuUqUVGnLdNJoY2ClOTLTkiJJVSKIsiFOEKcmCQgkCze2QcuCfvqt7qYP4SvgOzRNVh2EU6ncbEMQPYJNgnRcIzVGIp0ahq1QvpGnktw4bye4GcTj9p1cNSwitWKriWqViGIAVbplsTr87MQTa53TmzpuDS5OnE0mmzohmbMdb5mRrXt1isVf3gyUXtuPhle1+V80xdk7bRR1SVU3neyHtH28TLGK271Ry1q1NCdRfLYg7ieIlsbagtXImrk64GxuGdno3ViBUUEm+l2UTSxuFCY/AWuL1nPdonHzlbY3SWkKgNWrQdOJBF0FvStx98mo484vHirQKGhs6sR1lyUrB6KlgCL2KkNru1X22e5EVRU2gPlan13/AJjKxEsV2zMzHeST7SbyIiaGJNsyrkqA7jYgHkx3X7pvbW2gKtEkErUTsNb0qbEggju4g/iJzBkGOrHssBckGkdL3uL0yfBtP45SUbNISoiymxAvZyWax0ZrAEnvsAOeg5SWjVZQBa/K9wFGpNrd5PmZkfGnDG5y2GUgk5SN9yed/wDSGNoCoewxLD5qi9yRw0101/KceL4SGOetXZ1TzynHSzpEuRcOwJ33JK3Hfw8pHVw9S2cVLg62Ldmxud99PfM3DUK2XtJVuCfmEXU8rSCrWtdKgIY3FmLAC/Pnp3b51GBo1VZhck+xlZ/8puf+06bohtqnTw5p4ipTR6bkXdlUuh1U6nW2o9gnnmJwF7qyuDa/ZasFOnADQSLZ2EqCrTNUs1NGBs7Fgvfkc6232PKLB6xtXawZSlEgm184AKpyy33n7vufYuJrVkL1ct0OUEC2cDUnQ248pm4bAJ2RYvn3E3sTvvlWw85Z2ptQYHD7usqcAAQik8XtuAuBzP3SQYXwm4i7Ydb7lqNblmKj+kzhGaWsfi3rO1SoxZnNyT9w5DulJjLIzbOn+Dg/24f4dX+WZO3hbbeOe1hlQE+CUf8ASWug+LFLGoSVGYOl23XZTb2k2Htmd0r2qj4mpUpqadSk/wAtUJGWpUqC9Kxv2uzTbS3zTylWXjwdds6otTZQo5hmZWFiQO0ajhd/hn/5ZnG4PGCmWWoL663UM4PEandvlDA7aqIjBKtsx0sFJLkgAA20OpMpHFdqzuBrre1+8zHHGUZSvg1nTSo29pY8VLLTGUaEkhQ5bW+q7xqPKegqy1KWHdfmso8D2QfuM8xZaZ1p4hCLfOWoCDrf0UPd5mdv0J6R4fqalDFMHLsBSsNSpBOpHoWsTc87d02szo5rpShSlghe4GGCjuCm1jznOlzN7pW1uppZsworUVSRZurL3UNz46/lOfMlFJcj54BMaK8kgV42aKNAHzGKDFAOhTpxhh82t9hf1SVenuG9Sv8AYT9c5hDoJIDJ1FflvzOnX4QcL6lf7Cfrhj4Q8L6lf7CfrnMBpIrRqHy35nSj4RcL6mI+wn64Q+EXC/R4j7FP9c51WkqtGofLfmdJhfhQw9Jsy08Qb6FSlPKw5EdZOe210qwuLek1SliQtC+VAKZGu/UtexsunDLpCVpIGlXuWimupLguluzkUA4KoWFxm6qiXIJvq2cc5bXp3gcgRsJiGAFtUptfx+UlMPJFaRRa5EGK6SbNdWRcFXp5xYtTpUlYHgR8rv8AHSXMH06wtGiKNHDYlb2ztkTNUyiy3+UjBoQeTRG4v9vKH0WJ+wn64J6d0PocT9hP1w88LPJsrpIT05o/Q4n7Cfrg/wC3NLeKOJ5+gv65YzRZosaSJun1JlKvQxDg8GRT/XAodNMIuowdZWG5lpUwwPMHPcGWc0WaVovuFhfhIRVs1HFE3uDlU6d5LyltHpnQrNnOGxBPEtTpX880tZos0ULYqXwhU7drD4km1jZKdjb+MQX6e0T/AMNivsJ/+kctBzSaFs0cF8KKU6RQYfFXt2TkQjwY9Ze1+Up7T+EkVqLURh8T295ZU01B3Bu6QkwSZFDcw26QD6Gv9kfnI226Poa32R+c3iYJMkjSYB23/c1vsj85Odu0noGhWoYnWsuIzIinMVV1ykFhYdtt3MnfrNUmCTD3JSaMldsYYNf4pW5/+kosbaEdvheE23KB9LCVW+tSU/1zRJgGV0otbKlLpDQXT4pUtyFJR/XJcD0loYZW6jC1y5bOpqqpVGAIU6NrbM28a3sYRgmTSI3MfEbYZ2LulVmY3JIuSZF+0v7qp5TbMEySukxf2gfoqnlG/aB+iqeU2jBMDSYv7RP0VTyi/aB+iqeU2TBMDSZH7QP0VTyimtFA0lUQxFFBYIGSCNFBBKpkqmKKASqZIDFFADUyRTFFADBh3jRQAgY94ooAV4rxRQBRXjxQBrxrxRQBXjXiigkYwTFFAGMExRQATAMUUAEwDFFAAMAxRQBjBiigDGDHigAmCYooA0UUUA//2Q=="/>
          <p:cNvSpPr>
            <a:spLocks noChangeAspect="1" noChangeArrowheads="1"/>
          </p:cNvSpPr>
          <p:nvPr/>
        </p:nvSpPr>
        <p:spPr bwMode="auto">
          <a:xfrm>
            <a:off x="155575" y="-1728788"/>
            <a:ext cx="6743700" cy="3609976"/>
          </a:xfrm>
          <a:prstGeom prst="rect">
            <a:avLst/>
          </a:prstGeom>
          <a:noFill/>
        </p:spPr>
        <p:txBody>
          <a:bodyPr vert="horz" wrap="square" lIns="91440" tIns="45720" rIns="91440" bIns="45720" numCol="1" anchor="t" anchorCtr="0" compatLnSpc="1">
            <a:prstTxWarp prst="textNoShape">
              <a:avLst/>
            </a:prstTxWarp>
          </a:bodyPr>
          <a:lstStyle/>
          <a:p>
            <a:endParaRPr lang="nl-BE"/>
          </a:p>
        </p:txBody>
      </p:sp>
      <p:sp>
        <p:nvSpPr>
          <p:cNvPr id="5126" name="AutoShape 6" descr="data:image/jpeg;base64,/9j/4AAQSkZJRgABAQAAAQABAAD/2wCEAAkGBxQQEBQPEBQUFBQPFBQPFRUUFRQUDw8PFBQWFhQVFBQYHCggGBwlHRQVIjEhJSkrLi4uGB8zODMsNygtLisBCgoKDg0OGxAQGiwkHSUsLCw0LywsLywsLCwvLCwsLCwsLCwsLCwsKywsLCwsLCwsLSwsLC8sLCwsLCwsLCwsLP/AABEIAKQBMwMBIgACEQEDEQH/xAAcAAABBQEBAQAAAAAAAAAAAAACAAEDBAUGBwj/xABKEAACAQIDBAYECwUFBwUAAAABAgADEQQSIQUxQVEGEyJhcZEyUoGhBxQjQlNykrHB0dIVYoKywiRjc6LxFkNEg5Ph8DM0VKPT/8QAGQEBAAMBAQAAAAAAAAAAAAAAAAECAwQF/8QALBEAAgIBAwIEBwADAQAAAAAAAAECEQMSITFB8CJRYXEEE4GRobHhMsHRI//aAAwDAQACEQMRAD8A9ezRZoF415oUCJgkxXgkyQMTAJjmCZABJgMYRgNBBG0jaSGRtJBE0iaTNI2EgEDCRsJMwkTSSSFxK1QS04kDiQClUErOJdqLKtQQSU6glZxLrrK1RZAKNVZUdZoVFlWosgkqMJGRJ2WJ6FkDk2zsUUcWCgF2HcuamP4xIuiSqRBIkpEYiSQQkQSJMRAIgEZEEiSEQSIBGRGMIxjAAMYwjGgARoRjQBo0KNABjxRQD6MzRXkAeHmlygd414N415ACJgExXgkwBiYBMIwGkgEyMwjBMAAyNpI0jaARtImkpkbQCB5C8sOJA4kElapKziW3Eo1sQobKxsR+634CGwiNxK9RYTYtSbAVG+rTc28dI5N+FT/ptK6kWplR1l4bKFXBmug7dB2Vx61MgNfxFz7Ad+kFsNemat2srimwynMrMLrccjYjxE2OiWKFM1ke4RqYqEspFgh7Ta8lZm/hmc5bWuhaK33OKdJubQoL8TpIAL06ZrXt2irPTFr/AFqrfZEp4rZxp1atA3vRqGnorHs6Mm791lm9iNllqZUnISqJcgkvTatUqWRBqTonlw3zLJkT0vpyaQjycbh8K1VxTpqWZtABv8e4d8s7SwaUB1d89U2LkH5Oj+4vrNzJ04W4zRxeNXDA0sPbMdGe+bL/ABDRm8OyvC5JaYLG+pmkJOe/C/ZWSUdupCRAIkpEBhNTMiIgGSkSMwADAMMwTABMEwjBMAYxo8aANGjxoAooooB76ryQNKSVJKry5kWs0a8hDws0Ekl415GWizQAiYBMRaATAETBJiJgEwSImAYiYJMAZpE0NjI2MABpC8lYxYdMzgc+e6QDndr7UVVIXM28HJbMx9VSdB3nhMRNvVt1xpwYXt3XFrzoekaKj5HXJc6aAaDQHTnY++Ya4VS1iAxv4X8bSjLoBKNfEfKioACSALsoFuQA98mw2y6udc1QWzC9mfdfXes2FwxajURWytlDIQPQdDmHiLBgRxBkWz6pqpqArqSjp6ji248QQQQeIIlNS1aepfS9Ooboy1ROuRyKi1kei1Mk5jVpP6ANtGuroDwLA8JXwuDq4fEioGzqjAkMW+WoNvuLW7SkjkDccJt4yhltVUABnLEjS7vaqzexqjD2RbQ7a3WwZAGFrC9BmAZR/h1GA7lqrxM51LdN+z9zRrlL3LdDDUwxxVU36nDlM+8MKDWWoebPSqUj5y1j8E4Vahdc9rMjMoyk7wpY2IBvv3i3ITGq1z1BpsAy0iMwto1Zh8nTPMKCHPhSG4yhg8RiC6i2ZWYZitJdQSLkkDQ798olJqopNLzLOuW2rLe2tgmsesUorn0rZirj1uwCM3hvnOY7ZvVC5qUmINsqMzMD3jLp7Z3rVKW5qVYhjbtq70x9YEkATlemeGppXHVADMuZgtsga53AaDSdEPmX4mvoZy0dEznCIBkhgGbmRE0AyRoBggiMEw2gGCQDGMIwTAGgwo0AaNHjQBooooB7SlWTrUmXTqywlSaGRoB4QeU1qSQPALOeMXkIeOGgEmaMWkZaMWkAMtBLQC0AtBJIWkZaCWgFoAZMAmCWgkwSOxlvY1MtWAHAEygTNnoot6rH1V+8iQyUc704wzPVsBcqFB8Lk/jMrAYZC4FQ6M2UjW4VrgPfdpcG3dO2224CPmBtVqCmbGzFSMpseB0Nu+eeJjWV2w9YAVKDNRLAWFbLuqDxDKSOGZeBExct9PmaJbWbezqT06rU6npUyB48QediLHwMgTBhKw03nqQQdSg7dAnwDNSJ4kJLNTFmpkq37QVQeZUEI3jldlPhiO6FjV0WqNMpFza+UX0Y88ps3sJnNkbcdfWPJtBK9PRmu4VsOUPDXwGpsD9YzLxtfq8tKkAatbRQwzKgOhdl4ju4kDdbMsr4gBCSLlywRCSoPAlm3qi5rE94AuSAVsSkwdqjG7PqSbi+4aAHsiwAA1sO+5NZapOUYbp0+/UlUknItDCvQoBabm6ksSwRs1RtWY3XUk7zp7NAImxGIYXNbW30dPQ92m6aGJxiqB1gOptqFdB3XGV4C1KB0DsrAiw6uswNjf1dPMzSPy+JQaKvXynY2AwNR69PrKjMuYXGZgGX1SAbW7pzXwhoi4tVpqqqtFBZQFW5LNuH1p3uylvUU66XO4i+h56+c886ePfH1R6vVqPZTWdKjFcIxbb5OaaAZI0AyxBEYBkhkZggAyMyQwDAAMEwzAMEgmNHMUAGKPGgDRRRQD02jVlunUmLRqy7Tqy5mai1JIHlBKklWpJILoeOHlQPCDwC1njFpAHj54BLmglpHmiBubDedPbIJCLQSYAe+o47oJaQSGWgkwC0EtAJabgMCwuL6jmONu+dLsSklF3s2ZagXKfMgHx4Hju37+TLTb2RRZqQqekEZky80IBK9+uo79PnaY5nKK1I0x09mNtmlmTVrEVLqOBDNlXNy7TKAeBfXTdyG18Nn/tD6HSlVJ3gjRKjAcRco2lyrKNLXHQ7brZa1BTqrFxrqK2HdCGW/O9geOqnjMvb9PKwqekG+SqX1DhgQHt+8AQ3eCNSTOXJ4+OHx6M3h4fp+ipsym3V63zUqhJHrrlyuvI3Um3DMFPCa/XCmPWLMRTX6QjUm/BBoS2vdckA5uDqjD0zWq3yJ8mNb1MQ/wDu0QcWtoeVuULZ1KriP7TWyjrSMuotkU3REBOqg+wkX10Y0eRvjZvZ30L6EvVLgl2cjtUNeobk7hbsgDdYfNAubAbgTqSWJ38Ji0YdqnY811A8dQx98rfGXU2KKSODZla34eUkwuLBzZqNvB117wQq++aRxpJLS16pmcpX1+4WNoU6wASqqsCbLUuhP2gD5A74Gz6BWple2g0sQQe8Eb5U2zVQkBQ4Nr2Yqy2J4EcdIWw11c23Ae+/5TpxqXV/dbmUq8jqtki735A/h+c8t6W1M2NxB/vWX7Jy/hPUtgDUnut5n/tPI9sVM1eq3rVajebkzQqZzSMyVpE0EAGAYZgGARmCZafCsKYq27LMUvwuP/D5SGpRYKrkEB75TwbLa9vORaJogMAwzBMkAxoVoJgDRo8aAKNHjQDsaVSXKNSZVN5apVJczNZHk6vM+lUllHgFxXhh5VVpIGggu4aiXzEahBmIFsx5AX0ue+ZW29sol6FO5qAgM9O3VpzQFx2j+9p3Td2QjtTrdXowVD32DXNu+wmFjaeaoUUa2BsRcEqeIlWXXBnJtV07RztY8SNbEcL/AISdMc9OrTUszKXSzcCuYXJ104HwYHjaaC4e+pRdxbdvsLnhrukdShdrALbhutlHG/CwtfwWc2WWlrfvv/ZtjWpMHG4s0+tqpncXc00UFmKHf2eQLW4HQc5BsLawrKpyVcrgEtUGV7n5yAEq6X04HxlyrWcVCyKO3a/aVbKAdbkiwGvLU3vwnO1qmIqYumKNQh6lVKYYnRkLAWItoN3lM/h5Sun39C+WK6HV1BYkb7aX4GRlpZx6EVXDbw7DTdvMGhimp+idxvYgEX3bjO13Wxyqr3KxbvnYbDXLgr+tnb32H3TFG1g184dSba0ipH/Tfsj3zS61hTBztlIv8pSbJlPNlCqJzyzSX+UWbRxroyDaNAVlKAjrEIrJfS1TUX+q2oPLNf1bc3QcV81N+wgDGrf/AHSC5LHgCDY+IPMzcatT60utSmWy5ezUWw5DIx09pmT0pdUDUQq30q4mxbLVqjVKd94W5DNbcCzfMM5HKNNLh9OKZuk7V9o53GFsXXSmgK00XKgO+jQIBuf76oCCeSkb9DOswQNJQlMnKBbKO0oHhKewKVTD0rqe3VZqzs6BmZ333sdNwFhppNRdqYo/OpfZqfrm0YSSpxuyjkm9nQnxzoLNRSovIFqYHgpDAHwtBpVAdQCvMHcOVuPnGbaWJbTrFQj1VF/82aQU83pOxdte0STpfcOQ7hNMUHF8UvcpOSa5KG1qln8LA+BufxmrsEjKebGw78ov+M5/aFXNVdeVvcBN3ZOFthFdjbKz1b8gFtb3W9s6GzNHYbJ7NMtw9K/PS/5TxSob689Z6zs3GM2BxFV94688tFTT7p5Q4hBkux9mnE1log5bgsTyVRc275LtbGJdsNRoUz1Rv1pCqMqaMOtvmZzuAKkH3zR6DUM+Lsfo6h8lnJ16L09qYqg9QsKTMQt2yLnZWFgdNAw85VhE7YymPme5ZPhsTTq3VU7dPskEL2ka5Sw3DtEgnTVlvfS1GlhWdsqi5NyBxNgWPibAy/SwpWmlyAzjraT8GS+V6bC/Bhfnp3zHN4Y7Pc1xq3ubWG2hSqbPFMoBlquWBCgUsoDZzbdfNbTXfMdsatcrfD1DSU9mohQUmw/zsrtYKw5DuBtLNTD2pWCsWxFTP1dtAaYKtnJ39rtWGh48ha6TMtLDmolRqjW7TsrLlCkWCKRobkekbjgBMcd677XmaSS0nNbUwfU1CgYOtgytaxKndccDzEpGae2KDJ1OexLUEYEaXXM4W/fYC8zTO5HMwTBMIwTBAJjQjBgkaKKKAdBTeWabzPR5YpvLFDSpVJcp1JlU6ktUqsA0keSq0opUk61IB13RL0K55dWPMmYlekRUNQEdpstuI13nu1m30SU9TXYggHJY20IBO7nMnGUsyixF1uTa3ok3FzvHH390yyZFHc0hHVsNeykHfRLNb90gZ/cvtJErr2bUybaXvbNlQkEbuYA9niIq+Iyr1hF3Uink41mOq2I38STyIkuCLIt+sLMblrUAbE95W1uQvacMpapX39Nnzz7NnVFUijtXqwq9tiQ11GQ5S1jwLDL4gGZ+w2vjqJ4fGKQ7w2YWv7DLPSLGOyqDY5m4pTB049kaHwMyOjIf9oYY62bEUw2+10JBFvapnZji4x7/AOI55O2drtg/2ir9dvvlIy1tc/L1f8RvvlMmbmA952O0uzhUX91B5AXnG0xdgOZA8zOw6R1MtNB+9b2WI/KRItE5XYNX5TFVSAeqKUwCLZ6i3CgnvZ1HgJmsT14ap26Z9MC3WVa1UdYhvcZcqAORffi2G6aexsCWpsv/AMvEVat7g/Jqwojzzue7IOUz8U2dqbW1epia3iGxL0af/wBeHpj2Tgf/AKZtPRHUvDCzd+PINMjqBpbqVf39aYLbToqbmlUbww6D35xKwpnfJzh3H+o7/wAjNn8OvNmfzfRA4naiE/J4QjverlNvqrf75HTqX3gL3C5A9p1MS0SO02g8RqTrIXqff7prCGnqykpWYmIQ9a1TgGPgQWIA7vGd3RZKuFzMpyVh2hfUEtlJHtFx7J52mJbUOCFYG/C4vmt5gTpMftZsNhcJYDLVKk3Nhly5rA/xX15SZOgkdLi0FPZdW3zkqf53I/ETyxxPSOkGLvsoCxBqJSPO13R9/hPOGlkQzofg8/8Ae/8AKqfcJy+3Fvt7Hkcl8slEflOi6E4paOJNSocqLSqFmsTlFhqQBuHPhOd2xiUfauOdflKdQKylRmWrTKUw+Vr68N3LmNaTlRaKsbDnq8lYalaliu7QAMNeTDOP4TN80ErU2pD0CfjFN7EZdR1q6bja7W4Zu6cjs6owcKnyqOwCje31W/OdocL1SCknxkAnrc1HLmUHcpBa40A48B3zjyTt3335e50xhSoyNq4ilUYs7YkLYKFKKAAOQL25m3fN/p8pfDBWVVBQ5bG+gKbxaw9l5j7R2i9AZadWrmPBxhyAP3gt2B7jadD0spDqqa9o5w17sWOpS9iT37pt8Otr6d+iMsr3rv8AZxXSP/hzzwtI/wCZ5jGa+3DdMGx3tgqJ9uapMgzqfJgCYJhGCZABMGEY0AaNHigGijSdGlJWkyPLFS8jyzTeZ6NLFNoBo06ksI8zkeWaVUggg2IkA7jotTzYaq+t0cBdSBra48N3DhIK1HMoyqeNgRZiSd2/dfkRJOjtBa+FqVawDMtTIGIUkDKptqO8yPDUuxmBtdXvaw39gaCw+dOHNCW8qX35+lf06sco8X39zJuhcHOyindU0a9msWYMo43PDdblJqtdN1nqdzuQvsN/6ZHWoOjGmtyKZ6vTMCQumtjrugCg9i17cLZQH9hy398rHDO02vz/AC/yWlkj0f4/pnbaXPk9Be1xYgeepMm2FhyMdhXZ6WtYAAMbsQOAtrukO1qBJoqdLtbtA67hvPiJp4fB5cfgjkAArcCL6Kd/OdpzFrar/L1f8R/5jKmaSbUf5er/AIj/AMxlXNNChf2aM1amObr983ekuIOijkZidHhmxNMciT5KZ0W0sLeqobiNB61zYfdulWWiQ4CjlrZBup06C24K9q1V/POPITm1pdjDHj8Wo3+sS7E+ZM6TZ1bNisRfhiuqHOyYKkx/mnMVKr5qGXd1RThY9VWrJ/TPP+Hd5H35HVkXh79TWoDdfhDxFfW1vfxtK1MuddR5W9kgxOe97nyBnecxpXUrbL7zbumM24nkCfISWninuLkEbjoL9/CaC7ONUEU1uSN3D36SSGcLjqm4Tr+kFMhKVEgEJRp5RYG3ZCnf9SZOJ2G/WZWpMDe2oI9onXdIMF1tenTGgyixH17WP/nOQSRdOafVYGjTHBqachZaZtp/DPPGM9E+E6palRT1nZvsrb+qecsZKIZ0fwfn+2a7urqX7tJy/SLZpG0sQMMadFMwakVemKdS6pdRTv6xbUDhuM6XoLTFTFCm/aQpUOUk5c2XfaYm2ajjbGLwy1Ki0qIRlpq7BBenSJ482PnMcsZS4o1xyUS10X2Wy58TiaYApgnTU1CoDEgA2vqBY77n2Q1q1MFnalUd2JN3yobnXUtmU/ZmrTw1tlM4vcnrLgkXbrglzz7LWsec5+hgKpYLkdAfnCkwt39hbndOeOOUrr28v0bPJFd2R18XcZVpU0B45AXI+sRYeKgTuekXaXDAWu2g86e6cRidm1s9stR8otmKvuNiR2hcamd7jhcYXUcfb2U3TrhHSjnk7ZwfSE3p4JvWwVE+9z+MxTN7pID1WCvv+J0weQN2mCZcowDBMIiCYAJjRzGtAGij2igHVUqcuUqUVGnLdNJoY2ClOTLTkiJJVSKIsiFOEKcmCQgkCze2QcuCfvqt7qYP4SvgOzRNVh2EU6ncbEMQPYJNgnRcIzVGIp0ahq1QvpGnktw4bye4GcTj9p1cNSwitWKriWqViGIAVbplsTr87MQTa53TmzpuDS5OnE0mmzohmbMdb5mRrXt1isVf3gyUXtuPhle1+V80xdk7bRR1SVU3neyHtH28TLGK271Ry1q1NCdRfLYg7ieIlsbagtXImrk64GxuGdno3ViBUUEm+l2UTSxuFCY/AWuL1nPdonHzlbY3SWkKgNWrQdOJBF0FvStx98mo484vHirQKGhs6sR1lyUrB6KlgCL2KkNru1X22e5EVRU2gPlan13/AJjKxEsV2zMzHeST7SbyIiaGJNsyrkqA7jYgHkx3X7pvbW2gKtEkErUTsNb0qbEggju4g/iJzBkGOrHssBckGkdL3uL0yfBtP45SUbNISoiymxAvZyWax0ZrAEnvsAOeg5SWjVZQBa/K9wFGpNrd5PmZkfGnDG5y2GUgk5SN9yed/wDSGNoCoewxLD5qi9yRw0101/KceL4SGOetXZ1TzynHSzpEuRcOwJ33JK3Hfw8pHVw9S2cVLg62Ldmxud99PfM3DUK2XtJVuCfmEXU8rSCrWtdKgIY3FmLAC/Pnp3b51GBo1VZhck+xlZ/8puf+06bohtqnTw5p4ipTR6bkXdlUuh1U6nW2o9gnnmJwF7qyuDa/ZasFOnADQSLZ2EqCrTNUs1NGBs7Fgvfkc6232PKLB6xtXawZSlEgm184AKpyy33n7vufYuJrVkL1ct0OUEC2cDUnQ248pm4bAJ2RYvn3E3sTvvlWw85Z2ptQYHD7usqcAAQik8XtuAuBzP3SQYXwm4i7Ydb7lqNblmKj+kzhGaWsfi3rO1SoxZnNyT9w5DulJjLIzbOn+Dg/24f4dX+WZO3hbbeOe1hlQE+CUf8ASWug+LFLGoSVGYOl23XZTb2k2Htmd0r2qj4mpUpqadSk/wAtUJGWpUqC9Kxv2uzTbS3zTylWXjwdds6otTZQo5hmZWFiQO0ajhd/hn/5ZnG4PGCmWWoL663UM4PEandvlDA7aqIjBKtsx0sFJLkgAA20OpMpHFdqzuBrre1+8zHHGUZSvg1nTSo29pY8VLLTGUaEkhQ5bW+q7xqPKegqy1KWHdfmso8D2QfuM8xZaZ1p4hCLfOWoCDrf0UPd5mdv0J6R4fqalDFMHLsBSsNSpBOpHoWsTc87d02szo5rpShSlghe4GGCjuCm1jznOlzN7pW1uppZsworUVSRZurL3UNz46/lOfMlFJcj54BMaK8kgV42aKNAHzGKDFAOhTpxhh82t9hf1SVenuG9Sv8AYT9c5hDoJIDJ1FflvzOnX4QcL6lf7Cfrhj4Q8L6lf7CfrnMBpIrRqHy35nSj4RcL6mI+wn64Q+EXC/R4j7FP9c51WkqtGofLfmdJhfhQw9Jsy08Qb6FSlPKw5EdZOe210qwuLek1SliQtC+VAKZGu/UtexsunDLpCVpIGlXuWimupLguluzkUA4KoWFxm6qiXIJvq2cc5bXp3gcgRsJiGAFtUptfx+UlMPJFaRRa5EGK6SbNdWRcFXp5xYtTpUlYHgR8rv8AHSXMH06wtGiKNHDYlb2ztkTNUyiy3+UjBoQeTRG4v9vKH0WJ+wn64J6d0PocT9hP1w88LPJsrpIT05o/Q4n7Cfrg/wC3NLeKOJ5+gv65YzRZosaSJun1JlKvQxDg8GRT/XAodNMIuowdZWG5lpUwwPMHPcGWc0WaVovuFhfhIRVs1HFE3uDlU6d5LyltHpnQrNnOGxBPEtTpX880tZos0ULYqXwhU7drD4km1jZKdjb+MQX6e0T/AMNivsJ/+kctBzSaFs0cF8KKU6RQYfFXt2TkQjwY9Ze1+Up7T+EkVqLURh8T295ZU01B3Bu6QkwSZFDcw26QD6Gv9kfnI226Poa32R+c3iYJMkjSYB23/c1vsj85Odu0noGhWoYnWsuIzIinMVV1ykFhYdtt3MnfrNUmCTD3JSaMldsYYNf4pW5/+kosbaEdvheE23KB9LCVW+tSU/1zRJgGV0otbKlLpDQXT4pUtyFJR/XJcD0loYZW6jC1y5bOpqqpVGAIU6NrbM28a3sYRgmTSI3MfEbYZ2LulVmY3JIuSZF+0v7qp5TbMEySukxf2gfoqnlG/aB+iqeU2jBMDSYv7RP0VTyi/aB+iqeU2TBMDSZH7QP0VTyimtFA0lUQxFFBYIGSCNFBBKpkqmKKASqZIDFFADUyRTFFADBh3jRQAgY94ooAV4rxRQBRXjxQBrxrxRQBXjXiigkYwTFFAGMExRQATAMUUAEwDFFAAMAxRQBjBiigDGDHigAmCYooA0UUUA//2Q=="/>
          <p:cNvSpPr>
            <a:spLocks noChangeAspect="1" noChangeArrowheads="1"/>
          </p:cNvSpPr>
          <p:nvPr/>
        </p:nvSpPr>
        <p:spPr bwMode="auto">
          <a:xfrm>
            <a:off x="155575" y="-1728788"/>
            <a:ext cx="6743700" cy="3609976"/>
          </a:xfrm>
          <a:prstGeom prst="rect">
            <a:avLst/>
          </a:prstGeom>
          <a:noFill/>
        </p:spPr>
        <p:txBody>
          <a:bodyPr vert="horz" wrap="square" lIns="91440" tIns="45720" rIns="91440" bIns="45720" numCol="1" anchor="t" anchorCtr="0" compatLnSpc="1">
            <a:prstTxWarp prst="textNoShape">
              <a:avLst/>
            </a:prstTxWarp>
          </a:bodyPr>
          <a:lstStyle/>
          <a:p>
            <a:endParaRPr lang="nl-BE"/>
          </a:p>
        </p:txBody>
      </p:sp>
      <p:sp>
        <p:nvSpPr>
          <p:cNvPr id="5128" name="AutoShape 8" descr="data:image/jpeg;base64,/9j/4AAQSkZJRgABAQAAAQABAAD/2wCEAAkGBxQQEBQPEBQUFBQPFBQPFRUUFRQUDw8PFBQWFhQVFBQYHCggGBwlHRQVIjEhJSkrLi4uGB8zODMsNygtLisBCgoKDg0OGxAQGiwkHSUsLCw0LywsLywsLCwvLCwsLCwsLCwsLCwsKywsLCwsLCwsLSwsLC8sLCwsLCwsLCwsLP/AABEIAKQBMwMBIgACEQEDEQH/xAAcAAABBQEBAQAAAAAAAAAAAAACAAEDBAUGBwj/xABKEAACAQIDBAYECwUFBwUAAAABAgADEQQSIQUxQVEGEyJhcZEyUoGhBxQjQlNykrHB0dIVYoKywiRjc6LxFkNEg5Ph8DM0VKPT/8QAGQEBAAMBAQAAAAAAAAAAAAAAAAECAwQF/8QALBEAAgIBAwIEBwADAQAAAAAAAAECEQMSITFB8CJRYXEEE4GRobHhMsHRI//aAAwDAQACEQMRAD8A9ezRZoF415oUCJgkxXgkyQMTAJjmCZABJgMYRgNBBG0jaSGRtJBE0iaTNI2EgEDCRsJMwkTSSSFxK1QS04kDiQClUErOJdqLKtQQSU6glZxLrrK1RZAKNVZUdZoVFlWosgkqMJGRJ2WJ6FkDk2zsUUcWCgF2HcuamP4xIuiSqRBIkpEYiSQQkQSJMRAIgEZEEiSEQSIBGRGMIxjAAMYwjGgARoRjQBo0KNABjxRQD6MzRXkAeHmlygd414N415ACJgExXgkwBiYBMIwGkgEyMwjBMAAyNpI0jaARtImkpkbQCB5C8sOJA4kElapKziW3Eo1sQobKxsR+634CGwiNxK9RYTYtSbAVG+rTc28dI5N+FT/ptK6kWplR1l4bKFXBmug7dB2Vx61MgNfxFz7Ad+kFsNemat2srimwynMrMLrccjYjxE2OiWKFM1ke4RqYqEspFgh7Ta8lZm/hmc5bWuhaK33OKdJubQoL8TpIAL06ZrXt2irPTFr/AFqrfZEp4rZxp1atA3vRqGnorHs6Mm791lm9iNllqZUnISqJcgkvTatUqWRBqTonlw3zLJkT0vpyaQjycbh8K1VxTpqWZtABv8e4d8s7SwaUB1d89U2LkH5Oj+4vrNzJ04W4zRxeNXDA0sPbMdGe+bL/ABDRm8OyvC5JaYLG+pmkJOe/C/ZWSUdupCRAIkpEBhNTMiIgGSkSMwADAMMwTABMEwjBMAYxo8aANGjxoAooooB76ryQNKSVJKry5kWs0a8hDws0Ekl415GWizQAiYBMRaATAETBJiJgEwSImAYiYJMAZpE0NjI2MABpC8lYxYdMzgc+e6QDndr7UVVIXM28HJbMx9VSdB3nhMRNvVt1xpwYXt3XFrzoekaKj5HXJc6aAaDQHTnY++Ya4VS1iAxv4X8bSjLoBKNfEfKioACSALsoFuQA98mw2y6udc1QWzC9mfdfXes2FwxajURWytlDIQPQdDmHiLBgRxBkWz6pqpqArqSjp6ji248QQQQeIIlNS1aepfS9Ooboy1ROuRyKi1kei1Mk5jVpP6ANtGuroDwLA8JXwuDq4fEioGzqjAkMW+WoNvuLW7SkjkDccJt4yhltVUABnLEjS7vaqzexqjD2RbQ7a3WwZAGFrC9BmAZR/h1GA7lqrxM51LdN+z9zRrlL3LdDDUwxxVU36nDlM+8MKDWWoebPSqUj5y1j8E4Vahdc9rMjMoyk7wpY2IBvv3i3ITGq1z1BpsAy0iMwto1Zh8nTPMKCHPhSG4yhg8RiC6i2ZWYZitJdQSLkkDQ798olJqopNLzLOuW2rLe2tgmsesUorn0rZirj1uwCM3hvnOY7ZvVC5qUmINsqMzMD3jLp7Z3rVKW5qVYhjbtq70x9YEkATlemeGppXHVADMuZgtsga53AaDSdEPmX4mvoZy0dEznCIBkhgGbmRE0AyRoBggiMEw2gGCQDGMIwTAGgwo0AaNHjQBooooB7SlWTrUmXTqywlSaGRoB4QeU1qSQPALOeMXkIeOGgEmaMWkZaMWkAMtBLQC0AtBJIWkZaCWgFoAZMAmCWgkwSOxlvY1MtWAHAEygTNnoot6rH1V+8iQyUc704wzPVsBcqFB8Lk/jMrAYZC4FQ6M2UjW4VrgPfdpcG3dO2224CPmBtVqCmbGzFSMpseB0Nu+eeJjWV2w9YAVKDNRLAWFbLuqDxDKSOGZeBExct9PmaJbWbezqT06rU6npUyB48QediLHwMgTBhKw03nqQQdSg7dAnwDNSJ4kJLNTFmpkq37QVQeZUEI3jldlPhiO6FjV0WqNMpFza+UX0Y88ps3sJnNkbcdfWPJtBK9PRmu4VsOUPDXwGpsD9YzLxtfq8tKkAatbRQwzKgOhdl4ju4kDdbMsr4gBCSLlywRCSoPAlm3qi5rE94AuSAVsSkwdqjG7PqSbi+4aAHsiwAA1sO+5NZapOUYbp0+/UlUknItDCvQoBabm6ksSwRs1RtWY3XUk7zp7NAImxGIYXNbW30dPQ92m6aGJxiqB1gOptqFdB3XGV4C1KB0DsrAiw6uswNjf1dPMzSPy+JQaKvXynY2AwNR69PrKjMuYXGZgGX1SAbW7pzXwhoi4tVpqqqtFBZQFW5LNuH1p3uylvUU66XO4i+h56+c886ePfH1R6vVqPZTWdKjFcIxbb5OaaAZI0AyxBEYBkhkZggAyMyQwDAAMEwzAMEgmNHMUAGKPGgDRRRQD02jVlunUmLRqy7Tqy5mai1JIHlBKklWpJILoeOHlQPCDwC1njFpAHj54BLmglpHmiBubDedPbIJCLQSYAe+o47oJaQSGWgkwC0EtAJabgMCwuL6jmONu+dLsSklF3s2ZagXKfMgHx4Hju37+TLTb2RRZqQqekEZky80IBK9+uo79PnaY5nKK1I0x09mNtmlmTVrEVLqOBDNlXNy7TKAeBfXTdyG18Nn/tD6HSlVJ3gjRKjAcRco2lyrKNLXHQ7brZa1BTqrFxrqK2HdCGW/O9geOqnjMvb9PKwqekG+SqX1DhgQHt+8AQ3eCNSTOXJ4+OHx6M3h4fp+ipsym3V63zUqhJHrrlyuvI3Um3DMFPCa/XCmPWLMRTX6QjUm/BBoS2vdckA5uDqjD0zWq3yJ8mNb1MQ/wDu0QcWtoeVuULZ1KriP7TWyjrSMuotkU3REBOqg+wkX10Y0eRvjZvZ30L6EvVLgl2cjtUNeobk7hbsgDdYfNAubAbgTqSWJ38Ji0YdqnY811A8dQx98rfGXU2KKSODZla34eUkwuLBzZqNvB117wQq++aRxpJLS16pmcpX1+4WNoU6wASqqsCbLUuhP2gD5A74Gz6BWple2g0sQQe8Eb5U2zVQkBQ4Nr2Yqy2J4EcdIWw11c23Ae+/5TpxqXV/dbmUq8jqtki735A/h+c8t6W1M2NxB/vWX7Jy/hPUtgDUnut5n/tPI9sVM1eq3rVajebkzQqZzSMyVpE0EAGAYZgGARmCZafCsKYq27LMUvwuP/D5SGpRYKrkEB75TwbLa9vORaJogMAwzBMkAxoVoJgDRo8aAKNHjQDsaVSXKNSZVN5apVJczNZHk6vM+lUllHgFxXhh5VVpIGggu4aiXzEahBmIFsx5AX0ue+ZW29sol6FO5qAgM9O3VpzQFx2j+9p3Td2QjtTrdXowVD32DXNu+wmFjaeaoUUa2BsRcEqeIlWXXBnJtV07RztY8SNbEcL/AISdMc9OrTUszKXSzcCuYXJ104HwYHjaaC4e+pRdxbdvsLnhrukdShdrALbhutlHG/CwtfwWc2WWlrfvv/ZtjWpMHG4s0+tqpncXc00UFmKHf2eQLW4HQc5BsLawrKpyVcrgEtUGV7n5yAEq6X04HxlyrWcVCyKO3a/aVbKAdbkiwGvLU3vwnO1qmIqYumKNQh6lVKYYnRkLAWItoN3lM/h5Sun39C+WK6HV1BYkb7aX4GRlpZx6EVXDbw7DTdvMGhimp+idxvYgEX3bjO13Wxyqr3KxbvnYbDXLgr+tnb32H3TFG1g184dSba0ipH/Tfsj3zS61hTBztlIv8pSbJlPNlCqJzyzSX+UWbRxroyDaNAVlKAjrEIrJfS1TUX+q2oPLNf1bc3QcV81N+wgDGrf/AHSC5LHgCDY+IPMzcatT60utSmWy5ezUWw5DIx09pmT0pdUDUQq30q4mxbLVqjVKd94W5DNbcCzfMM5HKNNLh9OKZuk7V9o53GFsXXSmgK00XKgO+jQIBuf76oCCeSkb9DOswQNJQlMnKBbKO0oHhKewKVTD0rqe3VZqzs6BmZ333sdNwFhppNRdqYo/OpfZqfrm0YSSpxuyjkm9nQnxzoLNRSovIFqYHgpDAHwtBpVAdQCvMHcOVuPnGbaWJbTrFQj1VF/82aQU83pOxdte0STpfcOQ7hNMUHF8UvcpOSa5KG1qln8LA+BufxmrsEjKebGw78ov+M5/aFXNVdeVvcBN3ZOFthFdjbKz1b8gFtb3W9s6GzNHYbJ7NMtw9K/PS/5TxSob689Z6zs3GM2BxFV94688tFTT7p5Q4hBkux9mnE1log5bgsTyVRc275LtbGJdsNRoUz1Rv1pCqMqaMOtvmZzuAKkH3zR6DUM+Lsfo6h8lnJ16L09qYqg9QsKTMQt2yLnZWFgdNAw85VhE7YymPme5ZPhsTTq3VU7dPskEL2ka5Sw3DtEgnTVlvfS1GlhWdsqi5NyBxNgWPibAy/SwpWmlyAzjraT8GS+V6bC/Bhfnp3zHN4Y7Pc1xq3ubWG2hSqbPFMoBlquWBCgUsoDZzbdfNbTXfMdsatcrfD1DSU9mohQUmw/zsrtYKw5DuBtLNTD2pWCsWxFTP1dtAaYKtnJ39rtWGh48ha6TMtLDmolRqjW7TsrLlCkWCKRobkekbjgBMcd677XmaSS0nNbUwfU1CgYOtgytaxKndccDzEpGae2KDJ1OexLUEYEaXXM4W/fYC8zTO5HMwTBMIwTBAJjQjBgkaKKKAdBTeWabzPR5YpvLFDSpVJcp1JlU6ktUqsA0keSq0opUk61IB13RL0K55dWPMmYlekRUNQEdpstuI13nu1m30SU9TXYggHJY20IBO7nMnGUsyixF1uTa3ok3FzvHH390yyZFHc0hHVsNeykHfRLNb90gZ/cvtJErr2bUybaXvbNlQkEbuYA9niIq+Iyr1hF3Uink41mOq2I38STyIkuCLIt+sLMblrUAbE95W1uQvacMpapX39Nnzz7NnVFUijtXqwq9tiQ11GQ5S1jwLDL4gGZ+w2vjqJ4fGKQ7w2YWv7DLPSLGOyqDY5m4pTB049kaHwMyOjIf9oYY62bEUw2+10JBFvapnZji4x7/AOI55O2drtg/2ir9dvvlIy1tc/L1f8RvvlMmbmA952O0uzhUX91B5AXnG0xdgOZA8zOw6R1MtNB+9b2WI/KRItE5XYNX5TFVSAeqKUwCLZ6i3CgnvZ1HgJmsT14ap26Z9MC3WVa1UdYhvcZcqAORffi2G6aexsCWpsv/AMvEVat7g/Jqwojzzue7IOUz8U2dqbW1epia3iGxL0af/wBeHpj2Tgf/AKZtPRHUvDCzd+PINMjqBpbqVf39aYLbToqbmlUbww6D35xKwpnfJzh3H+o7/wAjNn8OvNmfzfRA4naiE/J4QjverlNvqrf75HTqX3gL3C5A9p1MS0SO02g8RqTrIXqff7prCGnqykpWYmIQ9a1TgGPgQWIA7vGd3RZKuFzMpyVh2hfUEtlJHtFx7J52mJbUOCFYG/C4vmt5gTpMftZsNhcJYDLVKk3Nhly5rA/xX15SZOgkdLi0FPZdW3zkqf53I/ETyxxPSOkGLvsoCxBqJSPO13R9/hPOGlkQzofg8/8Ae/8AKqfcJy+3Fvt7Hkcl8slEflOi6E4paOJNSocqLSqFmsTlFhqQBuHPhOd2xiUfauOdflKdQKylRmWrTKUw+Vr68N3LmNaTlRaKsbDnq8lYalaliu7QAMNeTDOP4TN80ErU2pD0CfjFN7EZdR1q6bja7W4Zu6cjs6owcKnyqOwCje31W/OdocL1SCknxkAnrc1HLmUHcpBa40A48B3zjyTt3335e50xhSoyNq4ilUYs7YkLYKFKKAAOQL25m3fN/p8pfDBWVVBQ5bG+gKbxaw9l5j7R2i9AZadWrmPBxhyAP3gt2B7jadD0spDqqa9o5w17sWOpS9iT37pt8Otr6d+iMsr3rv8AZxXSP/hzzwtI/wCZ5jGa+3DdMGx3tgqJ9uapMgzqfJgCYJhGCZABMGEY0AaNHigGijSdGlJWkyPLFS8jyzTeZ6NLFNoBo06ksI8zkeWaVUggg2IkA7jotTzYaq+t0cBdSBra48N3DhIK1HMoyqeNgRZiSd2/dfkRJOjtBa+FqVawDMtTIGIUkDKptqO8yPDUuxmBtdXvaw39gaCw+dOHNCW8qX35+lf06sco8X39zJuhcHOyindU0a9msWYMo43PDdblJqtdN1nqdzuQvsN/6ZHWoOjGmtyKZ6vTMCQumtjrugCg9i17cLZQH9hy398rHDO02vz/AC/yWlkj0f4/pnbaXPk9Be1xYgeepMm2FhyMdhXZ6WtYAAMbsQOAtrukO1qBJoqdLtbtA67hvPiJp4fB5cfgjkAArcCL6Kd/OdpzFrar/L1f8R/5jKmaSbUf5er/AIj/AMxlXNNChf2aM1amObr983ekuIOijkZidHhmxNMciT5KZ0W0sLeqobiNB61zYfdulWWiQ4CjlrZBup06C24K9q1V/POPITm1pdjDHj8Wo3+sS7E+ZM6TZ1bNisRfhiuqHOyYKkx/mnMVKr5qGXd1RThY9VWrJ/TPP+Hd5H35HVkXh79TWoDdfhDxFfW1vfxtK1MuddR5W9kgxOe97nyBnecxpXUrbL7zbumM24nkCfISWninuLkEbjoL9/CaC7ONUEU1uSN3D36SSGcLjqm4Tr+kFMhKVEgEJRp5RYG3ZCnf9SZOJ2G/WZWpMDe2oI9onXdIMF1tenTGgyixH17WP/nOQSRdOafVYGjTHBqachZaZtp/DPPGM9E+E6palRT1nZvsrb+qecsZKIZ0fwfn+2a7urqX7tJy/SLZpG0sQMMadFMwakVemKdS6pdRTv6xbUDhuM6XoLTFTFCm/aQpUOUk5c2XfaYm2ajjbGLwy1Ki0qIRlpq7BBenSJ482PnMcsZS4o1xyUS10X2Wy58TiaYApgnTU1CoDEgA2vqBY77n2Q1q1MFnalUd2JN3yobnXUtmU/ZmrTw1tlM4vcnrLgkXbrglzz7LWsec5+hgKpYLkdAfnCkwt39hbndOeOOUrr28v0bPJFd2R18XcZVpU0B45AXI+sRYeKgTuekXaXDAWu2g86e6cRidm1s9stR8otmKvuNiR2hcamd7jhcYXUcfb2U3TrhHSjnk7ZwfSE3p4JvWwVE+9z+MxTN7pID1WCvv+J0weQN2mCZcowDBMIiCYAJjRzGtAGij2igHVUqcuUqUVGnLdNJoY2ClOTLTkiJJVSKIsiFOEKcmCQgkCze2QcuCfvqt7qYP4SvgOzRNVh2EU6ncbEMQPYJNgnRcIzVGIp0ahq1QvpGnktw4bye4GcTj9p1cNSwitWKriWqViGIAVbplsTr87MQTa53TmzpuDS5OnE0mmzohmbMdb5mRrXt1isVf3gyUXtuPhle1+V80xdk7bRR1SVU3neyHtH28TLGK271Ry1q1NCdRfLYg7ieIlsbagtXImrk64GxuGdno3ViBUUEm+l2UTSxuFCY/AWuL1nPdonHzlbY3SWkKgNWrQdOJBF0FvStx98mo484vHirQKGhs6sR1lyUrB6KlgCL2KkNru1X22e5EVRU2gPlan13/AJjKxEsV2zMzHeST7SbyIiaGJNsyrkqA7jYgHkx3X7pvbW2gKtEkErUTsNb0qbEggju4g/iJzBkGOrHssBckGkdL3uL0yfBtP45SUbNISoiymxAvZyWax0ZrAEnvsAOeg5SWjVZQBa/K9wFGpNrd5PmZkfGnDG5y2GUgk5SN9yed/wDSGNoCoewxLD5qi9yRw0101/KceL4SGOetXZ1TzynHSzpEuRcOwJ33JK3Hfw8pHVw9S2cVLg62Ldmxud99PfM3DUK2XtJVuCfmEXU8rSCrWtdKgIY3FmLAC/Pnp3b51GBo1VZhck+xlZ/8puf+06bohtqnTw5p4ipTR6bkXdlUuh1U6nW2o9gnnmJwF7qyuDa/ZasFOnADQSLZ2EqCrTNUs1NGBs7Fgvfkc6232PKLB6xtXawZSlEgm184AKpyy33n7vufYuJrVkL1ct0OUEC2cDUnQ248pm4bAJ2RYvn3E3sTvvlWw85Z2ptQYHD7usqcAAQik8XtuAuBzP3SQYXwm4i7Ydb7lqNblmKj+kzhGaWsfi3rO1SoxZnNyT9w5DulJjLIzbOn+Dg/24f4dX+WZO3hbbeOe1hlQE+CUf8ASWug+LFLGoSVGYOl23XZTb2k2Htmd0r2qj4mpUpqadSk/wAtUJGWpUqC9Kxv2uzTbS3zTylWXjwdds6otTZQo5hmZWFiQO0ajhd/hn/5ZnG4PGCmWWoL663UM4PEandvlDA7aqIjBKtsx0sFJLkgAA20OpMpHFdqzuBrre1+8zHHGUZSvg1nTSo29pY8VLLTGUaEkhQ5bW+q7xqPKegqy1KWHdfmso8D2QfuM8xZaZ1p4hCLfOWoCDrf0UPd5mdv0J6R4fqalDFMHLsBSsNSpBOpHoWsTc87d02szo5rpShSlghe4GGCjuCm1jznOlzN7pW1uppZsworUVSRZurL3UNz46/lOfMlFJcj54BMaK8kgV42aKNAHzGKDFAOhTpxhh82t9hf1SVenuG9Sv8AYT9c5hDoJIDJ1FflvzOnX4QcL6lf7Cfrhj4Q8L6lf7CfrnMBpIrRqHy35nSj4RcL6mI+wn64Q+EXC/R4j7FP9c51WkqtGofLfmdJhfhQw9Jsy08Qb6FSlPKw5EdZOe210qwuLek1SliQtC+VAKZGu/UtexsunDLpCVpIGlXuWimupLguluzkUA4KoWFxm6qiXIJvq2cc5bXp3gcgRsJiGAFtUptfx+UlMPJFaRRa5EGK6SbNdWRcFXp5xYtTpUlYHgR8rv8AHSXMH06wtGiKNHDYlb2ztkTNUyiy3+UjBoQeTRG4v9vKH0WJ+wn64J6d0PocT9hP1w88LPJsrpIT05o/Q4n7Cfrg/wC3NLeKOJ5+gv65YzRZosaSJun1JlKvQxDg8GRT/XAodNMIuowdZWG5lpUwwPMHPcGWc0WaVovuFhfhIRVs1HFE3uDlU6d5LyltHpnQrNnOGxBPEtTpX880tZos0ULYqXwhU7drD4km1jZKdjb+MQX6e0T/AMNivsJ/+kctBzSaFs0cF8KKU6RQYfFXt2TkQjwY9Ze1+Up7T+EkVqLURh8T295ZU01B3Bu6QkwSZFDcw26QD6Gv9kfnI226Poa32R+c3iYJMkjSYB23/c1vsj85Odu0noGhWoYnWsuIzIinMVV1ykFhYdtt3MnfrNUmCTD3JSaMldsYYNf4pW5/+kosbaEdvheE23KB9LCVW+tSU/1zRJgGV0otbKlLpDQXT4pUtyFJR/XJcD0loYZW6jC1y5bOpqqpVGAIU6NrbM28a3sYRgmTSI3MfEbYZ2LulVmY3JIuSZF+0v7qp5TbMEySukxf2gfoqnlG/aB+iqeU2jBMDSYv7RP0VTyi/aB+iqeU2TBMDSZH7QP0VTyimtFA0lUQxFFBYIGSCNFBBKpkqmKKASqZIDFFADUyRTFFADBh3jRQAgY94ooAV4rxRQBRXjxQBrxrxRQBXjXiigkYwTFFAGMExRQATAMUUAEwDFFAAMAxRQBjBiigDGDHigAmCYooA0UUUA//2Q=="/>
          <p:cNvSpPr>
            <a:spLocks noChangeAspect="1" noChangeArrowheads="1"/>
          </p:cNvSpPr>
          <p:nvPr/>
        </p:nvSpPr>
        <p:spPr bwMode="auto">
          <a:xfrm>
            <a:off x="155575" y="-1728788"/>
            <a:ext cx="6743700" cy="3609976"/>
          </a:xfrm>
          <a:prstGeom prst="rect">
            <a:avLst/>
          </a:prstGeom>
          <a:noFill/>
        </p:spPr>
        <p:txBody>
          <a:bodyPr vert="horz" wrap="square" lIns="91440" tIns="45720" rIns="91440" bIns="45720" numCol="1" anchor="t" anchorCtr="0" compatLnSpc="1">
            <a:prstTxWarp prst="textNoShape">
              <a:avLst/>
            </a:prstTxWarp>
          </a:bodyPr>
          <a:lstStyle/>
          <a:p>
            <a:endParaRPr lang="nl-BE"/>
          </a:p>
        </p:txBody>
      </p:sp>
      <p:pic>
        <p:nvPicPr>
          <p:cNvPr id="5130" name="Picture 10" descr="http://www.avoir-alire.com/IMG/jpg/palme_d_or_hdfdc_recadre.jpg.jpg"/>
          <p:cNvPicPr>
            <a:picLocks noChangeAspect="1" noChangeArrowheads="1"/>
          </p:cNvPicPr>
          <p:nvPr/>
        </p:nvPicPr>
        <p:blipFill>
          <a:blip r:embed="rId2" cstate="print"/>
          <a:srcRect b="8042"/>
          <a:stretch>
            <a:fillRect/>
          </a:stretch>
        </p:blipFill>
        <p:spPr bwMode="auto">
          <a:xfrm>
            <a:off x="2123728" y="4512340"/>
            <a:ext cx="4608512" cy="215702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0"/>
            <a:ext cx="7467600" cy="1143000"/>
          </a:xfrm>
        </p:spPr>
        <p:txBody>
          <a:bodyPr/>
          <a:lstStyle/>
          <a:p>
            <a:r>
              <a:rPr lang="nl-BE" dirty="0" smtClean="0">
                <a:solidFill>
                  <a:schemeClr val="accent1"/>
                </a:solidFill>
                <a:latin typeface="Perpetua" pitchFamily="18" charset="0"/>
              </a:rPr>
              <a:t>		 </a:t>
            </a:r>
            <a:r>
              <a:rPr lang="nl-BE" sz="5400" dirty="0" err="1" smtClean="0">
                <a:solidFill>
                  <a:schemeClr val="accent1"/>
                </a:solidFill>
                <a:latin typeface="Perpetua" pitchFamily="18" charset="0"/>
              </a:rPr>
              <a:t>Processus</a:t>
            </a:r>
            <a:r>
              <a:rPr lang="nl-BE" sz="5400" dirty="0" smtClean="0">
                <a:solidFill>
                  <a:schemeClr val="accent1"/>
                </a:solidFill>
                <a:latin typeface="Perpetua" pitchFamily="18" charset="0"/>
              </a:rPr>
              <a:t> (2)</a:t>
            </a:r>
            <a:endParaRPr lang="nl-BE" sz="5400" dirty="0">
              <a:solidFill>
                <a:schemeClr val="accent1"/>
              </a:solidFill>
              <a:latin typeface="Perpetua" pitchFamily="18" charset="0"/>
            </a:endParaRPr>
          </a:p>
        </p:txBody>
      </p:sp>
      <p:sp>
        <p:nvSpPr>
          <p:cNvPr id="3" name="Tijdelijke aanduiding voor inhoud 2"/>
          <p:cNvSpPr>
            <a:spLocks noGrp="1"/>
          </p:cNvSpPr>
          <p:nvPr>
            <p:ph idx="1"/>
          </p:nvPr>
        </p:nvSpPr>
        <p:spPr>
          <a:xfrm>
            <a:off x="0" y="548680"/>
            <a:ext cx="9144000" cy="6309320"/>
          </a:xfrm>
        </p:spPr>
        <p:txBody>
          <a:bodyPr>
            <a:normAutofit lnSpcReduction="10000"/>
          </a:bodyPr>
          <a:lstStyle/>
          <a:p>
            <a:pPr>
              <a:buNone/>
            </a:pPr>
            <a:r>
              <a:rPr lang="fr-BE" dirty="0" smtClean="0">
                <a:latin typeface="Perpetua" pitchFamily="18" charset="0"/>
              </a:rPr>
              <a:t>	</a:t>
            </a:r>
          </a:p>
          <a:p>
            <a:pPr algn="just">
              <a:buNone/>
            </a:pPr>
            <a:r>
              <a:rPr lang="fr-BE" sz="2800" dirty="0" smtClean="0">
                <a:solidFill>
                  <a:srgbClr val="FFC000"/>
                </a:solidFill>
                <a:latin typeface="Perpetua" pitchFamily="18" charset="0"/>
              </a:rPr>
              <a:t>Afin de réaliser une bonne présentation vous parcourez 3 étapes :</a:t>
            </a:r>
            <a:endParaRPr lang="nl-BE" sz="2800" dirty="0" smtClean="0">
              <a:solidFill>
                <a:srgbClr val="FFC000"/>
              </a:solidFill>
              <a:latin typeface="Perpetua" pitchFamily="18" charset="0"/>
            </a:endParaRPr>
          </a:p>
          <a:p>
            <a:pPr marL="550926" lvl="0" indent="-514350" algn="just">
              <a:buFont typeface="+mj-lt"/>
              <a:buAutoNum type="arabicPeriod"/>
            </a:pPr>
            <a:r>
              <a:rPr lang="fr-BE" sz="3200" dirty="0" smtClean="0">
                <a:latin typeface="Perpetua" pitchFamily="18" charset="0"/>
              </a:rPr>
              <a:t>Vous cherchez de l’information sur </a:t>
            </a:r>
            <a:r>
              <a:rPr lang="fr-BE" sz="3200" dirty="0" smtClean="0">
                <a:solidFill>
                  <a:srgbClr val="FFC000"/>
                </a:solidFill>
                <a:latin typeface="Perpetua" pitchFamily="18" charset="0"/>
              </a:rPr>
              <a:t>la vie </a:t>
            </a:r>
            <a:r>
              <a:rPr lang="fr-BE" sz="3200" dirty="0" smtClean="0">
                <a:latin typeface="Perpetua" pitchFamily="18" charset="0"/>
              </a:rPr>
              <a:t>de Marion </a:t>
            </a:r>
            <a:r>
              <a:rPr lang="fr-BE" sz="3200" dirty="0" err="1" smtClean="0">
                <a:latin typeface="Perpetua" pitchFamily="18" charset="0"/>
              </a:rPr>
              <a:t>Cotillard</a:t>
            </a:r>
            <a:r>
              <a:rPr lang="fr-BE" sz="3200" dirty="0" smtClean="0">
                <a:latin typeface="Perpetua" pitchFamily="18" charset="0"/>
              </a:rPr>
              <a:t> (détails intéressants, anecdotes, etc.). </a:t>
            </a:r>
          </a:p>
          <a:p>
            <a:pPr marL="1136142" lvl="2" indent="-514350" algn="just">
              <a:buClr>
                <a:srgbClr val="FFC000"/>
              </a:buClr>
              <a:buFont typeface="Wingdings" pitchFamily="2" charset="2"/>
              <a:buChar char="ü"/>
            </a:pPr>
            <a:r>
              <a:rPr lang="fr-BE" sz="2000" dirty="0" smtClean="0">
                <a:latin typeface="Perpetua" pitchFamily="18" charset="0"/>
              </a:rPr>
              <a:t>A la fin de la présentation les gens doivent avoir une réponse sur la question : « Qui est Marion </a:t>
            </a:r>
            <a:r>
              <a:rPr lang="fr-BE" sz="2000" dirty="0" err="1" smtClean="0">
                <a:latin typeface="Perpetua" pitchFamily="18" charset="0"/>
              </a:rPr>
              <a:t>Cotillard</a:t>
            </a:r>
            <a:r>
              <a:rPr lang="fr-BE" sz="2000" dirty="0" smtClean="0">
                <a:latin typeface="Perpetua" pitchFamily="18" charset="0"/>
              </a:rPr>
              <a:t> ? ». </a:t>
            </a:r>
            <a:endParaRPr lang="nl-BE" sz="2000" dirty="0" smtClean="0">
              <a:latin typeface="Perpetua" pitchFamily="18" charset="0"/>
            </a:endParaRPr>
          </a:p>
          <a:p>
            <a:pPr marL="550926" lvl="0" indent="-514350" algn="just">
              <a:buFont typeface="+mj-lt"/>
              <a:buAutoNum type="arabicPeriod"/>
            </a:pPr>
            <a:r>
              <a:rPr lang="fr-BE" sz="3200" dirty="0" smtClean="0">
                <a:latin typeface="Perpetua" pitchFamily="18" charset="0"/>
              </a:rPr>
              <a:t>Vous cherchez de l’information sur </a:t>
            </a:r>
            <a:r>
              <a:rPr lang="fr-BE" sz="3200" dirty="0" smtClean="0">
                <a:solidFill>
                  <a:srgbClr val="FFC000"/>
                </a:solidFill>
                <a:latin typeface="Perpetua" pitchFamily="18" charset="0"/>
              </a:rPr>
              <a:t>la carrière/l’œuvre </a:t>
            </a:r>
            <a:r>
              <a:rPr lang="fr-BE" sz="3200" dirty="0" smtClean="0">
                <a:latin typeface="Perpetua" pitchFamily="18" charset="0"/>
              </a:rPr>
              <a:t>de Marion </a:t>
            </a:r>
            <a:r>
              <a:rPr lang="fr-BE" sz="3200" dirty="0" err="1" smtClean="0">
                <a:latin typeface="Perpetua" pitchFamily="18" charset="0"/>
              </a:rPr>
              <a:t>Cotillard</a:t>
            </a:r>
            <a:r>
              <a:rPr lang="fr-BE" sz="3200" dirty="0" smtClean="0">
                <a:latin typeface="Perpetua" pitchFamily="18" charset="0"/>
              </a:rPr>
              <a:t>.</a:t>
            </a:r>
            <a:r>
              <a:rPr lang="fr-BE" sz="2000" dirty="0" smtClean="0">
                <a:latin typeface="Perpetua" pitchFamily="18" charset="0"/>
              </a:rPr>
              <a:t>		</a:t>
            </a:r>
          </a:p>
          <a:p>
            <a:pPr marL="1136142" lvl="2" indent="-514350" algn="just">
              <a:buClr>
                <a:srgbClr val="FFC000"/>
              </a:buClr>
              <a:buFont typeface="Wingdings" pitchFamily="2" charset="2"/>
              <a:buChar char="ü"/>
            </a:pPr>
            <a:r>
              <a:rPr lang="fr-BE" sz="2000" dirty="0" smtClean="0">
                <a:latin typeface="Perpetua" pitchFamily="18" charset="0"/>
              </a:rPr>
              <a:t>Parlez de Marion </a:t>
            </a:r>
            <a:r>
              <a:rPr lang="fr-BE" sz="2000" dirty="0" err="1" smtClean="0">
                <a:latin typeface="Perpetua" pitchFamily="18" charset="0"/>
              </a:rPr>
              <a:t>Cotillard</a:t>
            </a:r>
            <a:r>
              <a:rPr lang="fr-BE" sz="2000" dirty="0" smtClean="0">
                <a:latin typeface="Perpetua" pitchFamily="18" charset="0"/>
              </a:rPr>
              <a:t> en vidéos, du succès de ses films, de ses rôles différents. Vous ne devez pas présenter tous ses films. Faites par exemple un top-3. Vous montrez pourquoi Marion mérite le prix de la meilleure actrice au Festival de Cannes. Pendant ce cours vous rédigez un texte basé sur l’information trouvée. </a:t>
            </a:r>
          </a:p>
          <a:p>
            <a:pPr marL="550926" lvl="0" indent="-514350" algn="just">
              <a:buFont typeface="+mj-lt"/>
              <a:buAutoNum type="arabicPeriod" startAt="3"/>
            </a:pPr>
            <a:r>
              <a:rPr lang="fr-BE" sz="3200" dirty="0" smtClean="0">
                <a:latin typeface="Perpetua" pitchFamily="18" charset="0"/>
              </a:rPr>
              <a:t>Vous ajoutez des fragments de vidéos, photos etc. </a:t>
            </a:r>
          </a:p>
          <a:p>
            <a:pPr marL="1136142" lvl="2" indent="-514350" algn="just">
              <a:buClr>
                <a:srgbClr val="FFC000"/>
              </a:buClr>
              <a:buFont typeface="Wingdings" pitchFamily="2" charset="2"/>
              <a:buChar char="ü"/>
            </a:pPr>
            <a:r>
              <a:rPr lang="fr-BE" sz="2000" dirty="0" smtClean="0">
                <a:latin typeface="Perpetua" pitchFamily="18" charset="0"/>
              </a:rPr>
              <a:t>Pour la présentation vous pouvez faire un PowerPoint ou présenter le texte à l’aide d’un collage. Soyez créatifs</a:t>
            </a:r>
            <a:r>
              <a:rPr lang="fr-BE" dirty="0" smtClean="0">
                <a:latin typeface="Perpetua" pitchFamily="18" charset="0"/>
              </a:rPr>
              <a:t>. </a:t>
            </a:r>
          </a:p>
          <a:p>
            <a:pPr marL="550926" lvl="0" indent="-514350">
              <a:buFont typeface="+mj-lt"/>
              <a:buAutoNum type="arabicPeriod" startAt="3"/>
            </a:pPr>
            <a:endParaRPr lang="nl-BE" sz="2800" dirty="0" smtClean="0"/>
          </a:p>
          <a:p>
            <a:pPr marL="550926" lvl="0" indent="-514350">
              <a:buNone/>
            </a:pPr>
            <a:endParaRPr lang="fr-BE" sz="2800" dirty="0" smtClean="0">
              <a:solidFill>
                <a:schemeClr val="accent1"/>
              </a:solidFill>
              <a:latin typeface="Perpetua" pitchFamily="18" charset="0"/>
            </a:endParaRPr>
          </a:p>
          <a:p>
            <a:pPr marL="550926" lvl="0" indent="-514350">
              <a:buNone/>
            </a:pPr>
            <a:endParaRPr lang="nl-BE" sz="2600" dirty="0" smtClean="0">
              <a:latin typeface="Perpetua" pitchFamily="18" charset="0"/>
            </a:endParaRPr>
          </a:p>
          <a:p>
            <a:pPr marL="550926" indent="-514350">
              <a:buFont typeface="+mj-lt"/>
              <a:buAutoNum type="arabicPeriod"/>
            </a:pPr>
            <a:endParaRPr lang="nl-BE"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sch">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Technisch">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sch">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447</TotalTime>
  <Words>630</Words>
  <Application>Microsoft Office PowerPoint</Application>
  <PresentationFormat>Diavoorstelling (4:3)</PresentationFormat>
  <Paragraphs>114</Paragraphs>
  <Slides>14</Slides>
  <Notes>1</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14</vt:i4>
      </vt:variant>
    </vt:vector>
  </HeadingPairs>
  <TitlesOfParts>
    <vt:vector size="23" baseType="lpstr">
      <vt:lpstr>Aparajita</vt:lpstr>
      <vt:lpstr>Arial</vt:lpstr>
      <vt:lpstr>Calibri</vt:lpstr>
      <vt:lpstr>Courier New</vt:lpstr>
      <vt:lpstr>Franklin Gothic Book</vt:lpstr>
      <vt:lpstr>Perpetua</vt:lpstr>
      <vt:lpstr>Wingdings</vt:lpstr>
      <vt:lpstr>Wingdings 2</vt:lpstr>
      <vt:lpstr>Technisch</vt:lpstr>
      <vt:lpstr>PowerPoint-presentatie</vt:lpstr>
      <vt:lpstr>      Introduction (1) </vt:lpstr>
      <vt:lpstr>  Introduction (2) </vt:lpstr>
      <vt:lpstr>  Introduction (3)</vt:lpstr>
      <vt:lpstr>  Introduction (4)</vt:lpstr>
      <vt:lpstr>PowerPoint-presentatie</vt:lpstr>
      <vt:lpstr>   Tâche (2) </vt:lpstr>
      <vt:lpstr>   Processus (1)</vt:lpstr>
      <vt:lpstr>   Processus (2)</vt:lpstr>
      <vt:lpstr>  Recources</vt:lpstr>
      <vt:lpstr>   Conclusion </vt:lpstr>
      <vt:lpstr>   Evaluation </vt:lpstr>
      <vt:lpstr>PowerPoint-presentatie</vt:lpstr>
      <vt:lpstr>Bonne chance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Melissa Kelber</dc:creator>
  <cp:lastModifiedBy>Bogaert Veronik</cp:lastModifiedBy>
  <cp:revision>34</cp:revision>
  <dcterms:created xsi:type="dcterms:W3CDTF">2015-05-08T14:31:09Z</dcterms:created>
  <dcterms:modified xsi:type="dcterms:W3CDTF">2015-06-02T06:41:23Z</dcterms:modified>
</cp:coreProperties>
</file>