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772400" cy="10058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2" y="19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Afbeelding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Afbeelding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Afbeelding 69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71" name="Afbeelding 70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Klik om de opmaak van de titeltekst te bewerken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 om de opmaak van de overzichtstekst te bewerken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Tweede overzichtsniveau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Derde overzichtsniveau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Vierde overzichtsniveau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Vijfde overzichtsniveau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Zesde overzichtsniveau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Zevende overzichtsniveau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Klik om de opmaak van de titeltekst te bewerken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 om de opmaak van de overzichtstekst te bewerken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Tweede overzichtsniveau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Derde overzichtsniveau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Vierde overzichtsniveau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Vijfde overzichtsniveau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Zesde overzichtsniveau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Zevende overzichtsniveau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con2013.blogspot.be/" TargetMode="External"/><Relationship Id="rId2" Type="http://schemas.openxmlformats.org/officeDocument/2006/relationships/hyperlink" Target="https://anet.ua.ac.be/desktop/irua/static/exportacadbib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/>
              <a:t>Een documentatieplatform voor Brocade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1009345" y="6291932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t"/>
          <a:lstStyle/>
          <a:p>
            <a:pPr algn="r">
              <a:lnSpc>
                <a:spcPct val="100000"/>
              </a:lnSpc>
            </a:pPr>
            <a:r>
              <a:rPr lang="en-US" sz="3200" dirty="0" err="1" smtClean="0"/>
              <a:t>Onderwerp</a:t>
            </a:r>
            <a:r>
              <a:rPr lang="en-US" sz="3200" dirty="0" smtClean="0"/>
              <a:t>   </a:t>
            </a:r>
            <a:endParaRPr sz="3200" dirty="0"/>
          </a:p>
        </p:txBody>
      </p:sp>
      <p:pic>
        <p:nvPicPr>
          <p:cNvPr id="75" name="Afbeelding 74"/>
          <p:cNvPicPr/>
          <p:nvPr/>
        </p:nvPicPr>
        <p:blipFill>
          <a:blip r:embed="rId2"/>
          <a:stretch>
            <a:fillRect/>
          </a:stretch>
        </p:blipFill>
        <p:spPr>
          <a:xfrm>
            <a:off x="1123920" y="1265400"/>
            <a:ext cx="7876440" cy="512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009345" y="6318244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t"/>
          <a:lstStyle/>
          <a:p>
            <a:pPr algn="r">
              <a:lnSpc>
                <a:spcPct val="100000"/>
              </a:lnSpc>
            </a:pPr>
            <a:r>
              <a:rPr lang="en-US" sz="3200" dirty="0" err="1"/>
              <a:t>Tijd</a:t>
            </a:r>
            <a:r>
              <a:rPr lang="en-US" sz="3200" dirty="0"/>
              <a:t>, </a:t>
            </a:r>
            <a:r>
              <a:rPr lang="en-US" sz="3200" dirty="0" err="1"/>
              <a:t>vaardigheden</a:t>
            </a:r>
            <a:r>
              <a:rPr lang="en-US" sz="3200" dirty="0"/>
              <a:t>, </a:t>
            </a:r>
            <a:r>
              <a:rPr lang="en-US" sz="3200" dirty="0" err="1" smtClean="0"/>
              <a:t>inzicht</a:t>
            </a:r>
            <a:r>
              <a:rPr lang="en-US" sz="3200" dirty="0" smtClean="0"/>
              <a:t>   </a:t>
            </a:r>
            <a:endParaRPr sz="3200" dirty="0"/>
          </a:p>
        </p:txBody>
      </p:sp>
      <p:pic>
        <p:nvPicPr>
          <p:cNvPr id="77" name="Afbeelding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365760"/>
            <a:ext cx="7876440" cy="512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000597" y="6297875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t"/>
          <a:lstStyle/>
          <a:p>
            <a:pPr algn="r">
              <a:lnSpc>
                <a:spcPct val="100000"/>
              </a:lnSpc>
            </a:pPr>
            <a:r>
              <a:rPr lang="en-US" sz="3200" dirty="0" err="1" smtClean="0"/>
              <a:t>Valkuilen</a:t>
            </a:r>
            <a:r>
              <a:rPr lang="en-US" sz="3200" dirty="0" smtClean="0"/>
              <a:t>   </a:t>
            </a:r>
            <a:endParaRPr sz="3200" dirty="0"/>
          </a:p>
        </p:txBody>
      </p:sp>
      <p:pic>
        <p:nvPicPr>
          <p:cNvPr id="79" name="Afbeelding 78"/>
          <p:cNvPicPr/>
          <p:nvPr/>
        </p:nvPicPr>
        <p:blipFill>
          <a:blip r:embed="rId2"/>
          <a:stretch>
            <a:fillRect/>
          </a:stretch>
        </p:blipFill>
        <p:spPr>
          <a:xfrm>
            <a:off x="1123920" y="1265400"/>
            <a:ext cx="7876440" cy="512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009345" y="6297875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t"/>
          <a:lstStyle/>
          <a:p>
            <a:pPr algn="r">
              <a:lnSpc>
                <a:spcPct val="100000"/>
              </a:lnSpc>
            </a:pPr>
            <a:r>
              <a:rPr lang="en-US" sz="3200" dirty="0" err="1" smtClean="0"/>
              <a:t>Technologieën</a:t>
            </a:r>
            <a:r>
              <a:rPr lang="en-US" sz="3200" dirty="0" smtClean="0"/>
              <a:t>   </a:t>
            </a:r>
            <a:endParaRPr sz="3200" dirty="0"/>
          </a:p>
        </p:txBody>
      </p:sp>
      <p:pic>
        <p:nvPicPr>
          <p:cNvPr id="81" name="Afbeelding 80"/>
          <p:cNvPicPr/>
          <p:nvPr/>
        </p:nvPicPr>
        <p:blipFill>
          <a:blip r:embed="rId2"/>
          <a:stretch>
            <a:fillRect/>
          </a:stretch>
        </p:blipFill>
        <p:spPr>
          <a:xfrm rot="10800000">
            <a:off x="1108570" y="1043533"/>
            <a:ext cx="7876440" cy="512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007864" y="6297875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t"/>
          <a:lstStyle/>
          <a:p>
            <a:pPr algn="r">
              <a:lnSpc>
                <a:spcPct val="100000"/>
              </a:lnSpc>
            </a:pPr>
            <a:r>
              <a:rPr lang="en-US" sz="3200" dirty="0"/>
              <a:t>… en </a:t>
            </a:r>
            <a:r>
              <a:rPr lang="en-US" sz="3200" dirty="0" smtClean="0"/>
              <a:t>Brocade   </a:t>
            </a:r>
            <a:endParaRPr sz="3200" dirty="0"/>
          </a:p>
        </p:txBody>
      </p:sp>
      <p:pic>
        <p:nvPicPr>
          <p:cNvPr id="83" name="Afbeelding 82"/>
          <p:cNvPicPr/>
          <p:nvPr/>
        </p:nvPicPr>
        <p:blipFill>
          <a:blip r:embed="rId2"/>
          <a:stretch>
            <a:fillRect/>
          </a:stretch>
        </p:blipFill>
        <p:spPr>
          <a:xfrm>
            <a:off x="1141560" y="1106640"/>
            <a:ext cx="7876440" cy="512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/>
              <a:t>Tot slot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u="sng" dirty="0">
                <a:solidFill>
                  <a:srgbClr val="0000FF"/>
                </a:solidFill>
                <a:hlinkClick r:id="rId2"/>
              </a:rPr>
              <a:t>Demo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u="sng" dirty="0">
                <a:solidFill>
                  <a:srgbClr val="0000FF"/>
                </a:solidFill>
                <a:hlinkClick r:id="rId3"/>
              </a:rPr>
              <a:t>'shameless plug'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Aangepast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Jacobs Anke</dc:creator>
  <cp:lastModifiedBy>Jacobs Anke</cp:lastModifiedBy>
  <cp:revision>3</cp:revision>
  <dcterms:modified xsi:type="dcterms:W3CDTF">2013-11-29T09:14:25Z</dcterms:modified>
</cp:coreProperties>
</file>