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5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6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0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1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4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9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8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7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CD43-87D6-49B4-94E3-DCF9A308AFA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09E2-2B7C-4E73-9A61-905DFE1D01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81" y="0"/>
            <a:ext cx="10058400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5910" y="4913832"/>
            <a:ext cx="728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Luc Bastiaenssen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741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65" y="0"/>
            <a:ext cx="10515600" cy="777765"/>
          </a:xfrm>
        </p:spPr>
        <p:txBody>
          <a:bodyPr/>
          <a:lstStyle/>
          <a:p>
            <a:r>
              <a:rPr lang="en-GB" dirty="0" err="1" smtClean="0"/>
              <a:t>RSSOwl</a:t>
            </a:r>
            <a:r>
              <a:rPr lang="en-GB" dirty="0" smtClean="0"/>
              <a:t> news reader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38" y="690234"/>
            <a:ext cx="5114096" cy="27031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71" y="3677179"/>
            <a:ext cx="5670830" cy="2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4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Add-on 4: Image Zoom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9" y="879566"/>
            <a:ext cx="5335548" cy="5314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79566"/>
            <a:ext cx="5719971" cy="58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Add-on 5: </a:t>
            </a:r>
            <a:r>
              <a:rPr lang="en-GB" dirty="0" err="1" smtClean="0"/>
              <a:t>Woordenboek</a:t>
            </a:r>
            <a:r>
              <a:rPr lang="en-GB" dirty="0" smtClean="0"/>
              <a:t> </a:t>
            </a:r>
            <a:r>
              <a:rPr lang="en-GB" dirty="0" err="1" smtClean="0"/>
              <a:t>nederlands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" y="1524000"/>
            <a:ext cx="10529223" cy="4350310"/>
          </a:xfrm>
        </p:spPr>
      </p:pic>
    </p:spTree>
    <p:extLst>
      <p:ext uri="{BB962C8B-B14F-4D97-AF65-F5344CB8AC3E}">
        <p14:creationId xmlns:p14="http://schemas.microsoft.com/office/powerpoint/2010/main" val="5629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Extra add-ons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1143885"/>
            <a:ext cx="7471954" cy="5496988"/>
          </a:xfrm>
        </p:spPr>
      </p:pic>
    </p:spTree>
    <p:extLst>
      <p:ext uri="{BB962C8B-B14F-4D97-AF65-F5344CB8AC3E}">
        <p14:creationId xmlns:p14="http://schemas.microsoft.com/office/powerpoint/2010/main" val="1840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2. Tips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" y="1825625"/>
            <a:ext cx="9945915" cy="4351338"/>
          </a:xfrm>
        </p:spPr>
      </p:pic>
    </p:spTree>
    <p:extLst>
      <p:ext uri="{BB962C8B-B14F-4D97-AF65-F5344CB8AC3E}">
        <p14:creationId xmlns:p14="http://schemas.microsoft.com/office/powerpoint/2010/main" val="6617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Tip 1: Brocade </a:t>
            </a:r>
            <a:r>
              <a:rPr lang="en-GB" sz="3600" dirty="0" err="1" smtClean="0"/>
              <a:t>navigatiebalk</a:t>
            </a:r>
            <a:r>
              <a:rPr lang="en-GB" sz="3600" dirty="0" smtClean="0"/>
              <a:t> </a:t>
            </a:r>
            <a:r>
              <a:rPr lang="en-GB" sz="3600" dirty="0" err="1" smtClean="0"/>
              <a:t>toont</a:t>
            </a:r>
            <a:r>
              <a:rPr lang="en-GB" sz="3600" dirty="0" smtClean="0"/>
              <a:t> </a:t>
            </a:r>
            <a:r>
              <a:rPr lang="en-GB" sz="3600" dirty="0" err="1" smtClean="0"/>
              <a:t>werkstation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0" y="1262743"/>
            <a:ext cx="8352215" cy="5042263"/>
          </a:xfrm>
        </p:spPr>
      </p:pic>
    </p:spTree>
    <p:extLst>
      <p:ext uri="{BB962C8B-B14F-4D97-AF65-F5344CB8AC3E}">
        <p14:creationId xmlns:p14="http://schemas.microsoft.com/office/powerpoint/2010/main" val="1881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Tip 2: Web-browser </a:t>
            </a:r>
            <a:r>
              <a:rPr lang="en-GB" sz="3600" dirty="0" err="1" smtClean="0"/>
              <a:t>probleem</a:t>
            </a:r>
            <a:r>
              <a:rPr lang="en-GB" sz="3600" dirty="0" smtClean="0"/>
              <a:t> ? Cache &amp; Cookies </a:t>
            </a:r>
            <a:r>
              <a:rPr lang="en-GB" sz="3600" dirty="0" err="1" smtClean="0"/>
              <a:t>legen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9" y="1385593"/>
            <a:ext cx="6000750" cy="2409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44" y="1518420"/>
            <a:ext cx="329565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9" y="4524238"/>
            <a:ext cx="33909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44" y="4137795"/>
            <a:ext cx="51816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GB" dirty="0" smtClean="0"/>
              <a:t>Tip 3: </a:t>
            </a:r>
            <a:r>
              <a:rPr lang="en-GB" dirty="0" err="1" smtClean="0"/>
              <a:t>Programma</a:t>
            </a:r>
            <a:r>
              <a:rPr lang="en-GB" dirty="0" smtClean="0"/>
              <a:t> “</a:t>
            </a:r>
            <a:r>
              <a:rPr lang="en-GB" dirty="0" err="1" smtClean="0"/>
              <a:t>Ccleaner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5" y="1088571"/>
            <a:ext cx="5476975" cy="5732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8572"/>
            <a:ext cx="5819775" cy="57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r>
              <a:rPr lang="en-GB" dirty="0" err="1" smtClean="0"/>
              <a:t>Nog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laatste</a:t>
            </a:r>
            <a:r>
              <a:rPr lang="en-GB" dirty="0" smtClean="0"/>
              <a:t> tip: helpdesk@lib.ua.ac.be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" y="1306286"/>
            <a:ext cx="9945915" cy="5286103"/>
          </a:xfrm>
        </p:spPr>
      </p:pic>
    </p:spTree>
    <p:extLst>
      <p:ext uri="{BB962C8B-B14F-4D97-AF65-F5344CB8AC3E}">
        <p14:creationId xmlns:p14="http://schemas.microsoft.com/office/powerpoint/2010/main" val="22259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9" y="0"/>
            <a:ext cx="10136221" cy="6858000"/>
          </a:xfrm>
        </p:spPr>
      </p:pic>
    </p:spTree>
    <p:extLst>
      <p:ext uri="{BB962C8B-B14F-4D97-AF65-F5344CB8AC3E}">
        <p14:creationId xmlns:p14="http://schemas.microsoft.com/office/powerpoint/2010/main" val="9911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1. Tricks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" y="1825625"/>
            <a:ext cx="9945915" cy="4351338"/>
          </a:xfrm>
        </p:spPr>
      </p:pic>
    </p:spTree>
    <p:extLst>
      <p:ext uri="{BB962C8B-B14F-4D97-AF65-F5344CB8AC3E}">
        <p14:creationId xmlns:p14="http://schemas.microsoft.com/office/powerpoint/2010/main" val="1027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31" y="107598"/>
            <a:ext cx="7914290" cy="6750402"/>
          </a:xfrm>
        </p:spPr>
      </p:pic>
      <p:sp>
        <p:nvSpPr>
          <p:cNvPr id="6" name="TextBox 5"/>
          <p:cNvSpPr txBox="1"/>
          <p:nvPr/>
        </p:nvSpPr>
        <p:spPr>
          <a:xfrm>
            <a:off x="2438402" y="5318235"/>
            <a:ext cx="715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Trick 1: Bookmark </a:t>
            </a:r>
            <a:r>
              <a:rPr lang="en-GB" sz="3200" dirty="0" err="1" smtClean="0"/>
              <a:t>een</a:t>
            </a:r>
            <a:r>
              <a:rPr lang="en-GB" sz="3200" dirty="0" smtClean="0"/>
              <a:t> Brocade </a:t>
            </a:r>
            <a:r>
              <a:rPr lang="en-GB" sz="3200" dirty="0" err="1" smtClean="0"/>
              <a:t>toepassing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18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Trick 2: </a:t>
            </a:r>
            <a:r>
              <a:rPr lang="en-GB" dirty="0" err="1" smtClean="0"/>
              <a:t>Functietoetsen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07" y="2545352"/>
            <a:ext cx="8631621" cy="3666261"/>
          </a:xfrm>
        </p:spPr>
      </p:pic>
    </p:spTree>
    <p:extLst>
      <p:ext uri="{BB962C8B-B14F-4D97-AF65-F5344CB8AC3E}">
        <p14:creationId xmlns:p14="http://schemas.microsoft.com/office/powerpoint/2010/main" val="2472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103"/>
            <a:ext cx="10515600" cy="861849"/>
          </a:xfrm>
        </p:spPr>
        <p:txBody>
          <a:bodyPr/>
          <a:lstStyle/>
          <a:p>
            <a:r>
              <a:rPr lang="en-GB" dirty="0" smtClean="0"/>
              <a:t>Trick 3: Browser add-ons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9" y="872359"/>
            <a:ext cx="9774621" cy="5906813"/>
          </a:xfrm>
        </p:spPr>
      </p:pic>
    </p:spTree>
    <p:extLst>
      <p:ext uri="{BB962C8B-B14F-4D97-AF65-F5344CB8AC3E}">
        <p14:creationId xmlns:p14="http://schemas.microsoft.com/office/powerpoint/2010/main" val="102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Add-on 1: </a:t>
            </a:r>
            <a:r>
              <a:rPr lang="en-GB" dirty="0" err="1" smtClean="0"/>
              <a:t>Autofill</a:t>
            </a:r>
            <a:r>
              <a:rPr lang="en-GB" dirty="0" smtClean="0"/>
              <a:t> form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6" y="1271752"/>
            <a:ext cx="9333186" cy="5465379"/>
          </a:xfrm>
        </p:spPr>
      </p:pic>
    </p:spTree>
    <p:extLst>
      <p:ext uri="{BB962C8B-B14F-4D97-AF65-F5344CB8AC3E}">
        <p14:creationId xmlns:p14="http://schemas.microsoft.com/office/powerpoint/2010/main" val="33391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Add-on 2: Check/uncheck checkboxes met </a:t>
            </a:r>
            <a:r>
              <a:rPr lang="en-GB" sz="3600" b="1" dirty="0" err="1" smtClean="0"/>
              <a:t>CheckFox</a:t>
            </a:r>
            <a:r>
              <a:rPr lang="en-GB" sz="3600" b="1" dirty="0" smtClean="0"/>
              <a:t> 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0" y="1282262"/>
            <a:ext cx="10047360" cy="5575738"/>
          </a:xfrm>
        </p:spPr>
      </p:pic>
    </p:spTree>
    <p:extLst>
      <p:ext uri="{BB962C8B-B14F-4D97-AF65-F5344CB8AC3E}">
        <p14:creationId xmlns:p14="http://schemas.microsoft.com/office/powerpoint/2010/main" val="36032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Add-on 3: </a:t>
            </a:r>
            <a:r>
              <a:rPr lang="en-GB" dirty="0" err="1" smtClean="0"/>
              <a:t>Feedly</a:t>
            </a:r>
            <a:r>
              <a:rPr lang="en-GB" dirty="0" smtClean="0"/>
              <a:t> news reader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4" y="1239475"/>
            <a:ext cx="4651641" cy="24587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4" y="3932329"/>
            <a:ext cx="10058400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87</Words>
  <Application>Microsoft Office PowerPoint</Application>
  <PresentationFormat>Aangepast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 Theme</vt:lpstr>
      <vt:lpstr>PowerPoint-presentatie</vt:lpstr>
      <vt:lpstr>PowerPoint-presentatie</vt:lpstr>
      <vt:lpstr>1. Tricks</vt:lpstr>
      <vt:lpstr>PowerPoint-presentatie</vt:lpstr>
      <vt:lpstr>Trick 2: Functietoetsen</vt:lpstr>
      <vt:lpstr>Trick 3: Browser add-ons</vt:lpstr>
      <vt:lpstr>Add-on 1: Autofill form</vt:lpstr>
      <vt:lpstr>Add-on 2: Check/uncheck checkboxes met CheckFox </vt:lpstr>
      <vt:lpstr>Add-on 3: Feedly news reader</vt:lpstr>
      <vt:lpstr>RSSOwl news reader</vt:lpstr>
      <vt:lpstr>Add-on 4: Image Zoom</vt:lpstr>
      <vt:lpstr>Add-on 5: Woordenboek nederlands</vt:lpstr>
      <vt:lpstr>Extra add-ons</vt:lpstr>
      <vt:lpstr>2. Tips</vt:lpstr>
      <vt:lpstr>Tip 1: Brocade navigatiebalk toont werkstation</vt:lpstr>
      <vt:lpstr>Tip 2: Web-browser probleem ? Cache &amp; Cookies legen</vt:lpstr>
      <vt:lpstr>Tip 3: Programma “Ccleaner”</vt:lpstr>
      <vt:lpstr>Nog een laatste tip: helpdesk@lib.ua.ac.be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 Bastiaenssen</dc:creator>
  <cp:lastModifiedBy>Jacobs Anke</cp:lastModifiedBy>
  <cp:revision>30</cp:revision>
  <dcterms:created xsi:type="dcterms:W3CDTF">2013-11-25T10:17:23Z</dcterms:created>
  <dcterms:modified xsi:type="dcterms:W3CDTF">2013-11-29T11:34:28Z</dcterms:modified>
</cp:coreProperties>
</file>