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1203"/>
            <a:ext cx="9154800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33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-13998" y="-1523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7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19-2-2018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88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</a:t>
            </a:r>
          </a:p>
          <a:p>
            <a:r>
              <a:rPr lang="nl-BE" dirty="0" smtClean="0"/>
              <a:t>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99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</a:t>
            </a:r>
          </a:p>
          <a:p>
            <a:r>
              <a:rPr lang="nl-BE" dirty="0" smtClean="0"/>
              <a:t>De foto moet achter de boog staan.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39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1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9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3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9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89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8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1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09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19-2-2018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97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80" y="0"/>
            <a:ext cx="4559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9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emaAnet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Anet" id="{6365D32B-1852-48C6-8A30-1E7F713CB67B}" vid="{65356B00-31FA-48DD-B626-9A907DE712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ThemaAnet</Template>
  <TotalTime>1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ThemaAnet</vt:lpstr>
      <vt:lpstr>PowerPoint-presentatie</vt:lpstr>
    </vt:vector>
  </TitlesOfParts>
  <Company>Universiteit Antwerpen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Jacobs Anke</dc:creator>
  <cp:lastModifiedBy>Jacobs Anke</cp:lastModifiedBy>
  <cp:revision>1</cp:revision>
  <dcterms:created xsi:type="dcterms:W3CDTF">2018-02-19T13:23:40Z</dcterms:created>
  <dcterms:modified xsi:type="dcterms:W3CDTF">2018-02-19T13:25:35Z</dcterms:modified>
</cp:coreProperties>
</file>