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28"/>
  </p:notesMasterIdLst>
  <p:sldIdLst>
    <p:sldId id="257" r:id="rId4"/>
    <p:sldId id="302" r:id="rId5"/>
    <p:sldId id="312" r:id="rId6"/>
    <p:sldId id="304" r:id="rId7"/>
    <p:sldId id="303" r:id="rId8"/>
    <p:sldId id="258" r:id="rId9"/>
    <p:sldId id="262" r:id="rId10"/>
    <p:sldId id="264" r:id="rId11"/>
    <p:sldId id="265" r:id="rId12"/>
    <p:sldId id="269" r:id="rId13"/>
    <p:sldId id="271" r:id="rId14"/>
    <p:sldId id="286" r:id="rId15"/>
    <p:sldId id="287" r:id="rId16"/>
    <p:sldId id="289" r:id="rId17"/>
    <p:sldId id="291" r:id="rId18"/>
    <p:sldId id="292" r:id="rId19"/>
    <p:sldId id="293" r:id="rId20"/>
    <p:sldId id="305" r:id="rId21"/>
    <p:sldId id="306" r:id="rId22"/>
    <p:sldId id="307" r:id="rId23"/>
    <p:sldId id="308" r:id="rId24"/>
    <p:sldId id="309" r:id="rId25"/>
    <p:sldId id="310" r:id="rId26"/>
    <p:sldId id="311" r:id="rId2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A1DB00-910F-4195-B5E2-18C8B7D4542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GB"/>
        </a:p>
      </dgm:t>
    </dgm:pt>
    <dgm:pt modelId="{D0B42879-CEAD-462B-969C-8F915C53D751}">
      <dgm:prSet phldrT="[Tekst]"/>
      <dgm:spPr/>
      <dgm:t>
        <a:bodyPr/>
        <a:lstStyle/>
        <a:p>
          <a:r>
            <a:rPr lang="nl-BE" dirty="0" smtClean="0"/>
            <a:t>Specialistisch</a:t>
          </a:r>
          <a:endParaRPr lang="en-GB" dirty="0"/>
        </a:p>
      </dgm:t>
    </dgm:pt>
    <dgm:pt modelId="{541074AB-7A8A-45FA-9CD8-F1C29D48C412}" type="parTrans" cxnId="{657A17D8-59B8-47EA-B376-16CA78845E07}">
      <dgm:prSet/>
      <dgm:spPr/>
      <dgm:t>
        <a:bodyPr/>
        <a:lstStyle/>
        <a:p>
          <a:endParaRPr lang="en-GB"/>
        </a:p>
      </dgm:t>
    </dgm:pt>
    <dgm:pt modelId="{72D3CC9F-3DD2-4C9A-9246-B6D534A4AC55}" type="sibTrans" cxnId="{657A17D8-59B8-47EA-B376-16CA78845E07}">
      <dgm:prSet/>
      <dgm:spPr/>
      <dgm:t>
        <a:bodyPr/>
        <a:lstStyle/>
        <a:p>
          <a:endParaRPr lang="en-GB"/>
        </a:p>
      </dgm:t>
    </dgm:pt>
    <dgm:pt modelId="{EA4F8D78-FFFB-417A-AA1C-4E8C3F50E710}">
      <dgm:prSet phldrT="[Tekst]"/>
      <dgm:spPr/>
      <dgm:t>
        <a:bodyPr/>
        <a:lstStyle/>
        <a:p>
          <a:r>
            <a:rPr lang="nl-BE" dirty="0" smtClean="0"/>
            <a:t>Generalistisch</a:t>
          </a:r>
          <a:endParaRPr lang="en-GB" dirty="0"/>
        </a:p>
      </dgm:t>
    </dgm:pt>
    <dgm:pt modelId="{1FD77E38-8E08-442C-96F3-A94F23A10E61}" type="parTrans" cxnId="{2682E725-3BE2-441B-BFC9-384365FC05CF}">
      <dgm:prSet/>
      <dgm:spPr/>
      <dgm:t>
        <a:bodyPr/>
        <a:lstStyle/>
        <a:p>
          <a:endParaRPr lang="en-GB"/>
        </a:p>
      </dgm:t>
    </dgm:pt>
    <dgm:pt modelId="{E4176FFE-384A-4685-A3E9-3393597B36A5}" type="sibTrans" cxnId="{2682E725-3BE2-441B-BFC9-384365FC05CF}">
      <dgm:prSet/>
      <dgm:spPr/>
      <dgm:t>
        <a:bodyPr/>
        <a:lstStyle/>
        <a:p>
          <a:endParaRPr lang="en-GB"/>
        </a:p>
      </dgm:t>
    </dgm:pt>
    <dgm:pt modelId="{FECEF72F-2308-47AC-8D60-980CC56E50F0}" type="pres">
      <dgm:prSet presAssocID="{C8A1DB00-910F-4195-B5E2-18C8B7D45428}" presName="cycle" presStyleCnt="0">
        <dgm:presLayoutVars>
          <dgm:dir/>
          <dgm:resizeHandles val="exact"/>
        </dgm:presLayoutVars>
      </dgm:prSet>
      <dgm:spPr/>
      <dgm:t>
        <a:bodyPr/>
        <a:lstStyle/>
        <a:p>
          <a:endParaRPr lang="nl-NL"/>
        </a:p>
      </dgm:t>
    </dgm:pt>
    <dgm:pt modelId="{614BE690-007A-45AA-B13B-FF4081519F03}" type="pres">
      <dgm:prSet presAssocID="{D0B42879-CEAD-462B-969C-8F915C53D751}" presName="arrow" presStyleLbl="node1" presStyleIdx="0" presStyleCnt="2" custRadScaleRad="99240" custRadScaleInc="-122">
        <dgm:presLayoutVars>
          <dgm:bulletEnabled val="1"/>
        </dgm:presLayoutVars>
      </dgm:prSet>
      <dgm:spPr/>
      <dgm:t>
        <a:bodyPr/>
        <a:lstStyle/>
        <a:p>
          <a:endParaRPr lang="nl-NL"/>
        </a:p>
      </dgm:t>
    </dgm:pt>
    <dgm:pt modelId="{5D68E34A-0F83-404C-A537-3EC166A30BB6}" type="pres">
      <dgm:prSet presAssocID="{EA4F8D78-FFFB-417A-AA1C-4E8C3F50E710}" presName="arrow" presStyleLbl="node1" presStyleIdx="1" presStyleCnt="2">
        <dgm:presLayoutVars>
          <dgm:bulletEnabled val="1"/>
        </dgm:presLayoutVars>
      </dgm:prSet>
      <dgm:spPr/>
      <dgm:t>
        <a:bodyPr/>
        <a:lstStyle/>
        <a:p>
          <a:endParaRPr lang="nl-NL"/>
        </a:p>
      </dgm:t>
    </dgm:pt>
  </dgm:ptLst>
  <dgm:cxnLst>
    <dgm:cxn modelId="{67417F9C-6A1A-4E40-9E6E-732B5D952D8C}" type="presOf" srcId="{EA4F8D78-FFFB-417A-AA1C-4E8C3F50E710}" destId="{5D68E34A-0F83-404C-A537-3EC166A30BB6}" srcOrd="0" destOrd="0" presId="urn:microsoft.com/office/officeart/2005/8/layout/arrow1"/>
    <dgm:cxn modelId="{657A17D8-59B8-47EA-B376-16CA78845E07}" srcId="{C8A1DB00-910F-4195-B5E2-18C8B7D45428}" destId="{D0B42879-CEAD-462B-969C-8F915C53D751}" srcOrd="0" destOrd="0" parTransId="{541074AB-7A8A-45FA-9CD8-F1C29D48C412}" sibTransId="{72D3CC9F-3DD2-4C9A-9246-B6D534A4AC55}"/>
    <dgm:cxn modelId="{B1A02C56-0706-4625-809B-C27D4A5C9A6A}" type="presOf" srcId="{C8A1DB00-910F-4195-B5E2-18C8B7D45428}" destId="{FECEF72F-2308-47AC-8D60-980CC56E50F0}" srcOrd="0" destOrd="0" presId="urn:microsoft.com/office/officeart/2005/8/layout/arrow1"/>
    <dgm:cxn modelId="{2682E725-3BE2-441B-BFC9-384365FC05CF}" srcId="{C8A1DB00-910F-4195-B5E2-18C8B7D45428}" destId="{EA4F8D78-FFFB-417A-AA1C-4E8C3F50E710}" srcOrd="1" destOrd="0" parTransId="{1FD77E38-8E08-442C-96F3-A94F23A10E61}" sibTransId="{E4176FFE-384A-4685-A3E9-3393597B36A5}"/>
    <dgm:cxn modelId="{6355EE73-C01E-47C1-A26F-0F242DB94FCA}" type="presOf" srcId="{D0B42879-CEAD-462B-969C-8F915C53D751}" destId="{614BE690-007A-45AA-B13B-FF4081519F03}" srcOrd="0" destOrd="0" presId="urn:microsoft.com/office/officeart/2005/8/layout/arrow1"/>
    <dgm:cxn modelId="{170F3FC5-23CC-4619-B931-41A762559EE7}" type="presParOf" srcId="{FECEF72F-2308-47AC-8D60-980CC56E50F0}" destId="{614BE690-007A-45AA-B13B-FF4081519F03}" srcOrd="0" destOrd="0" presId="urn:microsoft.com/office/officeart/2005/8/layout/arrow1"/>
    <dgm:cxn modelId="{F5ECDED1-2E7B-412B-A69C-660F2C178E92}" type="presParOf" srcId="{FECEF72F-2308-47AC-8D60-980CC56E50F0}" destId="{5D68E34A-0F83-404C-A537-3EC166A30BB6}"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A1DB00-910F-4195-B5E2-18C8B7D4542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GB"/>
        </a:p>
      </dgm:t>
    </dgm:pt>
    <dgm:pt modelId="{D0B42879-CEAD-462B-969C-8F915C53D751}">
      <dgm:prSet phldrT="[Tekst]"/>
      <dgm:spPr/>
      <dgm:t>
        <a:bodyPr/>
        <a:lstStyle/>
        <a:p>
          <a:r>
            <a:rPr lang="en-GB" dirty="0" smtClean="0"/>
            <a:t>Generalistisch</a:t>
          </a:r>
          <a:endParaRPr lang="en-GB" dirty="0"/>
        </a:p>
      </dgm:t>
    </dgm:pt>
    <dgm:pt modelId="{541074AB-7A8A-45FA-9CD8-F1C29D48C412}" type="parTrans" cxnId="{657A17D8-59B8-47EA-B376-16CA78845E07}">
      <dgm:prSet/>
      <dgm:spPr/>
      <dgm:t>
        <a:bodyPr/>
        <a:lstStyle/>
        <a:p>
          <a:endParaRPr lang="en-GB"/>
        </a:p>
      </dgm:t>
    </dgm:pt>
    <dgm:pt modelId="{72D3CC9F-3DD2-4C9A-9246-B6D534A4AC55}" type="sibTrans" cxnId="{657A17D8-59B8-47EA-B376-16CA78845E07}">
      <dgm:prSet/>
      <dgm:spPr/>
      <dgm:t>
        <a:bodyPr/>
        <a:lstStyle/>
        <a:p>
          <a:endParaRPr lang="en-GB"/>
        </a:p>
      </dgm:t>
    </dgm:pt>
    <dgm:pt modelId="{EA4F8D78-FFFB-417A-AA1C-4E8C3F50E710}">
      <dgm:prSet phldrT="[Tekst]"/>
      <dgm:spPr/>
      <dgm:t>
        <a:bodyPr/>
        <a:lstStyle/>
        <a:p>
          <a:r>
            <a:rPr lang="en-GB" dirty="0" smtClean="0"/>
            <a:t>Specialistisch</a:t>
          </a:r>
          <a:endParaRPr lang="en-GB" dirty="0"/>
        </a:p>
      </dgm:t>
    </dgm:pt>
    <dgm:pt modelId="{1FD77E38-8E08-442C-96F3-A94F23A10E61}" type="parTrans" cxnId="{2682E725-3BE2-441B-BFC9-384365FC05CF}">
      <dgm:prSet/>
      <dgm:spPr/>
      <dgm:t>
        <a:bodyPr/>
        <a:lstStyle/>
        <a:p>
          <a:endParaRPr lang="en-GB"/>
        </a:p>
      </dgm:t>
    </dgm:pt>
    <dgm:pt modelId="{E4176FFE-384A-4685-A3E9-3393597B36A5}" type="sibTrans" cxnId="{2682E725-3BE2-441B-BFC9-384365FC05CF}">
      <dgm:prSet/>
      <dgm:spPr/>
      <dgm:t>
        <a:bodyPr/>
        <a:lstStyle/>
        <a:p>
          <a:endParaRPr lang="en-GB"/>
        </a:p>
      </dgm:t>
    </dgm:pt>
    <dgm:pt modelId="{FECEF72F-2308-47AC-8D60-980CC56E50F0}" type="pres">
      <dgm:prSet presAssocID="{C8A1DB00-910F-4195-B5E2-18C8B7D45428}" presName="cycle" presStyleCnt="0">
        <dgm:presLayoutVars>
          <dgm:dir/>
          <dgm:resizeHandles val="exact"/>
        </dgm:presLayoutVars>
      </dgm:prSet>
      <dgm:spPr/>
      <dgm:t>
        <a:bodyPr/>
        <a:lstStyle/>
        <a:p>
          <a:endParaRPr lang="nl-NL"/>
        </a:p>
      </dgm:t>
    </dgm:pt>
    <dgm:pt modelId="{614BE690-007A-45AA-B13B-FF4081519F03}" type="pres">
      <dgm:prSet presAssocID="{D0B42879-CEAD-462B-969C-8F915C53D751}" presName="arrow" presStyleLbl="node1" presStyleIdx="0" presStyleCnt="2" custAng="0" custRadScaleRad="70678" custRadScaleInc="99965">
        <dgm:presLayoutVars>
          <dgm:bulletEnabled val="1"/>
        </dgm:presLayoutVars>
      </dgm:prSet>
      <dgm:spPr/>
      <dgm:t>
        <a:bodyPr/>
        <a:lstStyle/>
        <a:p>
          <a:endParaRPr lang="nl-NL"/>
        </a:p>
      </dgm:t>
    </dgm:pt>
    <dgm:pt modelId="{5D68E34A-0F83-404C-A537-3EC166A30BB6}" type="pres">
      <dgm:prSet presAssocID="{EA4F8D78-FFFB-417A-AA1C-4E8C3F50E710}" presName="arrow" presStyleLbl="node1" presStyleIdx="1" presStyleCnt="2" custAng="0" custRadScaleRad="103986" custRadScaleInc="-99976">
        <dgm:presLayoutVars>
          <dgm:bulletEnabled val="1"/>
        </dgm:presLayoutVars>
      </dgm:prSet>
      <dgm:spPr/>
      <dgm:t>
        <a:bodyPr/>
        <a:lstStyle/>
        <a:p>
          <a:endParaRPr lang="nl-NL"/>
        </a:p>
      </dgm:t>
    </dgm:pt>
  </dgm:ptLst>
  <dgm:cxnLst>
    <dgm:cxn modelId="{A28B6757-8E4E-42A9-84F1-5F14871FEFCC}" type="presOf" srcId="{EA4F8D78-FFFB-417A-AA1C-4E8C3F50E710}" destId="{5D68E34A-0F83-404C-A537-3EC166A30BB6}" srcOrd="0" destOrd="0" presId="urn:microsoft.com/office/officeart/2005/8/layout/arrow1"/>
    <dgm:cxn modelId="{EB94B6BF-B6DF-4174-ACAD-9FB265658F52}" type="presOf" srcId="{C8A1DB00-910F-4195-B5E2-18C8B7D45428}" destId="{FECEF72F-2308-47AC-8D60-980CC56E50F0}" srcOrd="0" destOrd="0" presId="urn:microsoft.com/office/officeart/2005/8/layout/arrow1"/>
    <dgm:cxn modelId="{657A17D8-59B8-47EA-B376-16CA78845E07}" srcId="{C8A1DB00-910F-4195-B5E2-18C8B7D45428}" destId="{D0B42879-CEAD-462B-969C-8F915C53D751}" srcOrd="0" destOrd="0" parTransId="{541074AB-7A8A-45FA-9CD8-F1C29D48C412}" sibTransId="{72D3CC9F-3DD2-4C9A-9246-B6D534A4AC55}"/>
    <dgm:cxn modelId="{547D54ED-E57D-4A21-B791-1A608E48CF80}" type="presOf" srcId="{D0B42879-CEAD-462B-969C-8F915C53D751}" destId="{614BE690-007A-45AA-B13B-FF4081519F03}" srcOrd="0" destOrd="0" presId="urn:microsoft.com/office/officeart/2005/8/layout/arrow1"/>
    <dgm:cxn modelId="{2682E725-3BE2-441B-BFC9-384365FC05CF}" srcId="{C8A1DB00-910F-4195-B5E2-18C8B7D45428}" destId="{EA4F8D78-FFFB-417A-AA1C-4E8C3F50E710}" srcOrd="1" destOrd="0" parTransId="{1FD77E38-8E08-442C-96F3-A94F23A10E61}" sibTransId="{E4176FFE-384A-4685-A3E9-3393597B36A5}"/>
    <dgm:cxn modelId="{D1BAE04A-269C-41CA-BF35-914096E17306}" type="presParOf" srcId="{FECEF72F-2308-47AC-8D60-980CC56E50F0}" destId="{614BE690-007A-45AA-B13B-FF4081519F03}" srcOrd="0" destOrd="0" presId="urn:microsoft.com/office/officeart/2005/8/layout/arrow1"/>
    <dgm:cxn modelId="{1A10A786-6C86-4503-AED3-6808968A22EA}" type="presParOf" srcId="{FECEF72F-2308-47AC-8D60-980CC56E50F0}" destId="{5D68E34A-0F83-404C-A537-3EC166A30BB6}"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D824F9-85B5-4A08-B6D0-051B00E4E527}"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nl-BE"/>
        </a:p>
      </dgm:t>
    </dgm:pt>
    <dgm:pt modelId="{5C42A074-D418-4BB6-8C63-AB25BD7004AD}">
      <dgm:prSet phldrT="[Tekst]"/>
      <dgm:spPr/>
      <dgm:t>
        <a:bodyPr/>
        <a:lstStyle/>
        <a:p>
          <a:r>
            <a:rPr lang="nl-BE" dirty="0" smtClean="0"/>
            <a:t>Literatuurstudie</a:t>
          </a:r>
          <a:endParaRPr lang="nl-BE" dirty="0"/>
        </a:p>
      </dgm:t>
    </dgm:pt>
    <dgm:pt modelId="{840D491D-F102-44E2-A803-0D00A2C805D1}" type="parTrans" cxnId="{05C0CA29-3ADB-4320-BEA0-AA1AB30DD560}">
      <dgm:prSet/>
      <dgm:spPr/>
      <dgm:t>
        <a:bodyPr/>
        <a:lstStyle/>
        <a:p>
          <a:endParaRPr lang="nl-BE"/>
        </a:p>
      </dgm:t>
    </dgm:pt>
    <dgm:pt modelId="{2ED64B23-1EA9-44B7-8797-5887CD35990B}" type="sibTrans" cxnId="{05C0CA29-3ADB-4320-BEA0-AA1AB30DD560}">
      <dgm:prSet/>
      <dgm:spPr/>
      <dgm:t>
        <a:bodyPr/>
        <a:lstStyle/>
        <a:p>
          <a:endParaRPr lang="nl-BE"/>
        </a:p>
      </dgm:t>
    </dgm:pt>
    <dgm:pt modelId="{BF3733E9-7119-4051-9386-FA0603B381CE}">
      <dgm:prSet phldrT="[Tekst]" custT="1"/>
      <dgm:spPr/>
      <dgm:t>
        <a:bodyPr/>
        <a:lstStyle/>
        <a:p>
          <a:r>
            <a:rPr lang="nl-BE" sz="1600" b="1" dirty="0" smtClean="0"/>
            <a:t>Start oktober 2015</a:t>
          </a:r>
          <a:endParaRPr lang="nl-BE" sz="1600" b="1" dirty="0"/>
        </a:p>
      </dgm:t>
    </dgm:pt>
    <dgm:pt modelId="{BB9B7F0D-CEBE-436C-9F2B-FC0CE683FDB2}" type="parTrans" cxnId="{7D163D37-B611-43B4-A537-6AB01068C4CA}">
      <dgm:prSet/>
      <dgm:spPr/>
      <dgm:t>
        <a:bodyPr/>
        <a:lstStyle/>
        <a:p>
          <a:endParaRPr lang="nl-BE"/>
        </a:p>
      </dgm:t>
    </dgm:pt>
    <dgm:pt modelId="{AD8E7840-0711-41E2-9AEA-8F57B2E945BB}" type="sibTrans" cxnId="{7D163D37-B611-43B4-A537-6AB01068C4CA}">
      <dgm:prSet/>
      <dgm:spPr/>
      <dgm:t>
        <a:bodyPr/>
        <a:lstStyle/>
        <a:p>
          <a:endParaRPr lang="nl-BE"/>
        </a:p>
      </dgm:t>
    </dgm:pt>
    <dgm:pt modelId="{6CF51A3D-993F-40FD-AD94-7E819C3E9F56}">
      <dgm:prSet phldrT="[Tekst]" phldr="1" custT="1"/>
      <dgm:spPr/>
      <dgm:t>
        <a:bodyPr/>
        <a:lstStyle/>
        <a:p>
          <a:endParaRPr lang="nl-BE" sz="1400" dirty="0"/>
        </a:p>
      </dgm:t>
    </dgm:pt>
    <dgm:pt modelId="{386B3B43-DCF1-42AF-BD2B-D8212C330D4B}" type="parTrans" cxnId="{5E33046A-136D-4782-8883-3445DB49E34B}">
      <dgm:prSet/>
      <dgm:spPr/>
      <dgm:t>
        <a:bodyPr/>
        <a:lstStyle/>
        <a:p>
          <a:endParaRPr lang="nl-BE"/>
        </a:p>
      </dgm:t>
    </dgm:pt>
    <dgm:pt modelId="{66EA48F2-9B4D-4F0D-97F3-714CCCDA047C}" type="sibTrans" cxnId="{5E33046A-136D-4782-8883-3445DB49E34B}">
      <dgm:prSet/>
      <dgm:spPr/>
      <dgm:t>
        <a:bodyPr/>
        <a:lstStyle/>
        <a:p>
          <a:endParaRPr lang="nl-BE"/>
        </a:p>
      </dgm:t>
    </dgm:pt>
    <dgm:pt modelId="{3D8D5800-B8D1-45CE-9C6A-7EFC06DE25C1}">
      <dgm:prSet phldrT="[Tekst]"/>
      <dgm:spPr/>
      <dgm:t>
        <a:bodyPr/>
        <a:lstStyle/>
        <a:p>
          <a:r>
            <a:rPr lang="nl-BE" dirty="0" smtClean="0"/>
            <a:t>Analyse dagboekjes</a:t>
          </a:r>
          <a:endParaRPr lang="nl-BE" dirty="0"/>
        </a:p>
      </dgm:t>
    </dgm:pt>
    <dgm:pt modelId="{11F218DD-E1CF-4F30-8BDF-D5C42EE41770}" type="parTrans" cxnId="{A4D57AC1-E653-41FD-96A1-959200BF8BE8}">
      <dgm:prSet/>
      <dgm:spPr/>
      <dgm:t>
        <a:bodyPr/>
        <a:lstStyle/>
        <a:p>
          <a:endParaRPr lang="nl-BE"/>
        </a:p>
      </dgm:t>
    </dgm:pt>
    <dgm:pt modelId="{246F157E-ABDB-4715-87FD-D337680CDA99}" type="sibTrans" cxnId="{A4D57AC1-E653-41FD-96A1-959200BF8BE8}">
      <dgm:prSet/>
      <dgm:spPr/>
      <dgm:t>
        <a:bodyPr/>
        <a:lstStyle/>
        <a:p>
          <a:endParaRPr lang="nl-BE"/>
        </a:p>
      </dgm:t>
    </dgm:pt>
    <dgm:pt modelId="{38320B84-09DF-4A1C-8806-E8E09E89BCE9}">
      <dgm:prSet phldrT="[Tekst]" custT="1"/>
      <dgm:spPr/>
      <dgm:t>
        <a:bodyPr/>
        <a:lstStyle/>
        <a:p>
          <a:r>
            <a:rPr lang="nl-BE" sz="1600" b="1" dirty="0" smtClean="0"/>
            <a:t>Dagboekjes</a:t>
          </a:r>
          <a:endParaRPr lang="nl-BE" sz="1600" b="1" dirty="0"/>
        </a:p>
      </dgm:t>
    </dgm:pt>
    <dgm:pt modelId="{C793780E-5A10-480A-A869-E407F980368C}" type="parTrans" cxnId="{8668EA00-E7FF-4D34-9064-74315211840B}">
      <dgm:prSet/>
      <dgm:spPr/>
      <dgm:t>
        <a:bodyPr/>
        <a:lstStyle/>
        <a:p>
          <a:endParaRPr lang="nl-BE"/>
        </a:p>
      </dgm:t>
    </dgm:pt>
    <dgm:pt modelId="{65C1A4DF-418A-48FA-86C5-00B28254B4DF}" type="sibTrans" cxnId="{8668EA00-E7FF-4D34-9064-74315211840B}">
      <dgm:prSet/>
      <dgm:spPr/>
      <dgm:t>
        <a:bodyPr/>
        <a:lstStyle/>
        <a:p>
          <a:endParaRPr lang="nl-BE"/>
        </a:p>
      </dgm:t>
    </dgm:pt>
    <dgm:pt modelId="{63AA7864-59B7-4949-AB5C-62284F96AC42}">
      <dgm:prSet phldrT="[Tekst]" phldr="1"/>
      <dgm:spPr/>
      <dgm:t>
        <a:bodyPr/>
        <a:lstStyle/>
        <a:p>
          <a:endParaRPr lang="nl-BE" sz="1200" dirty="0"/>
        </a:p>
      </dgm:t>
    </dgm:pt>
    <dgm:pt modelId="{3B347E30-A8AA-41AD-BF9E-884E1A2B1362}" type="parTrans" cxnId="{9364602D-BDEF-4A5B-BBAE-29DF5D3A6DBC}">
      <dgm:prSet/>
      <dgm:spPr/>
      <dgm:t>
        <a:bodyPr/>
        <a:lstStyle/>
        <a:p>
          <a:endParaRPr lang="nl-BE"/>
        </a:p>
      </dgm:t>
    </dgm:pt>
    <dgm:pt modelId="{4BCDAF3C-3178-4C2A-BF57-AF01CBB01E97}" type="sibTrans" cxnId="{9364602D-BDEF-4A5B-BBAE-29DF5D3A6DBC}">
      <dgm:prSet/>
      <dgm:spPr/>
      <dgm:t>
        <a:bodyPr/>
        <a:lstStyle/>
        <a:p>
          <a:endParaRPr lang="nl-BE"/>
        </a:p>
      </dgm:t>
    </dgm:pt>
    <dgm:pt modelId="{DA7C9931-5AAC-4545-AD14-9B4393845B8E}">
      <dgm:prSet phldrT="[Tekst]"/>
      <dgm:spPr/>
      <dgm:t>
        <a:bodyPr/>
        <a:lstStyle/>
        <a:p>
          <a:r>
            <a:rPr lang="nl-BE" dirty="0" smtClean="0"/>
            <a:t>1</a:t>
          </a:r>
          <a:r>
            <a:rPr lang="nl-BE" baseline="30000" dirty="0" smtClean="0"/>
            <a:t>ste</a:t>
          </a:r>
          <a:r>
            <a:rPr lang="nl-BE" dirty="0" smtClean="0"/>
            <a:t> versie van de methodiek</a:t>
          </a:r>
          <a:endParaRPr lang="nl-BE" dirty="0"/>
        </a:p>
      </dgm:t>
    </dgm:pt>
    <dgm:pt modelId="{C9D82484-0BF0-4AD9-9274-6EFBB83828D2}" type="parTrans" cxnId="{CD7F7B6A-5E30-48F3-8D79-8946C2A9C85C}">
      <dgm:prSet/>
      <dgm:spPr/>
      <dgm:t>
        <a:bodyPr/>
        <a:lstStyle/>
        <a:p>
          <a:endParaRPr lang="nl-BE"/>
        </a:p>
      </dgm:t>
    </dgm:pt>
    <dgm:pt modelId="{E599DFEA-066C-4C0A-A758-22B943B648F8}" type="sibTrans" cxnId="{CD7F7B6A-5E30-48F3-8D79-8946C2A9C85C}">
      <dgm:prSet/>
      <dgm:spPr/>
      <dgm:t>
        <a:bodyPr/>
        <a:lstStyle/>
        <a:p>
          <a:endParaRPr lang="nl-BE"/>
        </a:p>
      </dgm:t>
    </dgm:pt>
    <dgm:pt modelId="{5CF52070-9665-481D-9297-EDD1CB206BE4}">
      <dgm:prSet phldrT="[Tekst]" custT="1"/>
      <dgm:spPr/>
      <dgm:t>
        <a:bodyPr/>
        <a:lstStyle/>
        <a:p>
          <a:r>
            <a:rPr lang="nl-BE" sz="1600" b="1" dirty="0" smtClean="0"/>
            <a:t>Aftoetsten dagboekjes</a:t>
          </a:r>
          <a:endParaRPr lang="nl-BE" sz="1600" b="1" dirty="0"/>
        </a:p>
      </dgm:t>
    </dgm:pt>
    <dgm:pt modelId="{B20B9EB3-AA78-4249-BA4E-733D7A2716E9}" type="parTrans" cxnId="{2A5F6F94-6AB2-4DE8-B86F-BB539DFA0B92}">
      <dgm:prSet/>
      <dgm:spPr/>
      <dgm:t>
        <a:bodyPr/>
        <a:lstStyle/>
        <a:p>
          <a:endParaRPr lang="nl-BE"/>
        </a:p>
      </dgm:t>
    </dgm:pt>
    <dgm:pt modelId="{E90F843F-6A17-4797-90C5-1B47C091700D}" type="sibTrans" cxnId="{2A5F6F94-6AB2-4DE8-B86F-BB539DFA0B92}">
      <dgm:prSet/>
      <dgm:spPr/>
      <dgm:t>
        <a:bodyPr/>
        <a:lstStyle/>
        <a:p>
          <a:endParaRPr lang="nl-BE"/>
        </a:p>
      </dgm:t>
    </dgm:pt>
    <dgm:pt modelId="{DD7FAC7F-AF19-4F5C-8423-B8727F4696E6}">
      <dgm:prSet phldrT="[Tekst]" phldr="1"/>
      <dgm:spPr/>
      <dgm:t>
        <a:bodyPr/>
        <a:lstStyle/>
        <a:p>
          <a:endParaRPr lang="nl-BE" sz="1200" dirty="0"/>
        </a:p>
      </dgm:t>
    </dgm:pt>
    <dgm:pt modelId="{0C18B525-AA11-40F0-9EEE-C4BDA8656BB0}" type="parTrans" cxnId="{36B8E03A-04AE-4596-8C74-6E94FFF4DF35}">
      <dgm:prSet/>
      <dgm:spPr/>
      <dgm:t>
        <a:bodyPr/>
        <a:lstStyle/>
        <a:p>
          <a:endParaRPr lang="nl-BE"/>
        </a:p>
      </dgm:t>
    </dgm:pt>
    <dgm:pt modelId="{70570AE3-06DF-4ED2-AE9E-856936B8F4C4}" type="sibTrans" cxnId="{36B8E03A-04AE-4596-8C74-6E94FFF4DF35}">
      <dgm:prSet/>
      <dgm:spPr/>
      <dgm:t>
        <a:bodyPr/>
        <a:lstStyle/>
        <a:p>
          <a:endParaRPr lang="nl-BE"/>
        </a:p>
      </dgm:t>
    </dgm:pt>
    <dgm:pt modelId="{1B5AC0BD-443E-467A-9B89-7F05D87EBF13}">
      <dgm:prSet phldrT="[Tekst]" custT="1"/>
      <dgm:spPr/>
      <dgm:t>
        <a:bodyPr/>
        <a:lstStyle/>
        <a:p>
          <a:r>
            <a:rPr lang="nl-BE" sz="1600" b="1" dirty="0" smtClean="0"/>
            <a:t>Literatuur</a:t>
          </a:r>
          <a:endParaRPr lang="nl-BE" sz="1600" b="1" dirty="0"/>
        </a:p>
      </dgm:t>
    </dgm:pt>
    <dgm:pt modelId="{8969A747-3ECA-4365-97F1-61DDF4D2298F}" type="parTrans" cxnId="{819FC0B0-A236-47DC-B595-D17046F75C2F}">
      <dgm:prSet/>
      <dgm:spPr/>
      <dgm:t>
        <a:bodyPr/>
        <a:lstStyle/>
        <a:p>
          <a:endParaRPr lang="nl-BE"/>
        </a:p>
      </dgm:t>
    </dgm:pt>
    <dgm:pt modelId="{79073A90-D5E7-4F02-831C-B44531CBF4B5}" type="sibTrans" cxnId="{819FC0B0-A236-47DC-B595-D17046F75C2F}">
      <dgm:prSet/>
      <dgm:spPr/>
      <dgm:t>
        <a:bodyPr/>
        <a:lstStyle/>
        <a:p>
          <a:endParaRPr lang="nl-BE"/>
        </a:p>
      </dgm:t>
    </dgm:pt>
    <dgm:pt modelId="{F78F1AEE-E8AD-4ED8-AE19-9235734F6BD7}">
      <dgm:prSet phldrT="[Tekst]" custT="1"/>
      <dgm:spPr/>
      <dgm:t>
        <a:bodyPr/>
        <a:lstStyle/>
        <a:p>
          <a:r>
            <a:rPr lang="nl-BE" sz="1600" b="1" dirty="0" smtClean="0"/>
            <a:t>Vormingen</a:t>
          </a:r>
          <a:endParaRPr lang="nl-BE" sz="1600" b="1" dirty="0"/>
        </a:p>
      </dgm:t>
    </dgm:pt>
    <dgm:pt modelId="{00608F72-B768-47D0-A616-90EB5FBD1901}" type="parTrans" cxnId="{830BD425-1B38-485C-8282-63B08ECBC617}">
      <dgm:prSet/>
      <dgm:spPr/>
      <dgm:t>
        <a:bodyPr/>
        <a:lstStyle/>
        <a:p>
          <a:endParaRPr lang="nl-BE"/>
        </a:p>
      </dgm:t>
    </dgm:pt>
    <dgm:pt modelId="{0CFB2878-FD72-40E3-9ED3-78A2BDE04B0A}" type="sibTrans" cxnId="{830BD425-1B38-485C-8282-63B08ECBC617}">
      <dgm:prSet/>
      <dgm:spPr/>
      <dgm:t>
        <a:bodyPr/>
        <a:lstStyle/>
        <a:p>
          <a:endParaRPr lang="nl-BE"/>
        </a:p>
      </dgm:t>
    </dgm:pt>
    <dgm:pt modelId="{152ABB25-3B29-4551-8A64-98ABEBE69AE2}">
      <dgm:prSet phldrT="[Tekst]" custT="1"/>
      <dgm:spPr/>
      <dgm:t>
        <a:bodyPr/>
        <a:lstStyle/>
        <a:p>
          <a:r>
            <a:rPr lang="nl-BE" sz="1600" b="1" dirty="0" smtClean="0"/>
            <a:t>Casebespreking</a:t>
          </a:r>
          <a:endParaRPr lang="nl-BE" sz="1600" b="1" dirty="0"/>
        </a:p>
      </dgm:t>
    </dgm:pt>
    <dgm:pt modelId="{041C3C58-2013-4030-854C-6CE0F03F4326}" type="parTrans" cxnId="{186F26BF-38A8-4C94-AD11-B665EE510733}">
      <dgm:prSet/>
      <dgm:spPr/>
      <dgm:t>
        <a:bodyPr/>
        <a:lstStyle/>
        <a:p>
          <a:endParaRPr lang="nl-BE"/>
        </a:p>
      </dgm:t>
    </dgm:pt>
    <dgm:pt modelId="{7BC406FB-6AD1-437B-B01D-2F0371B7F3A2}" type="sibTrans" cxnId="{186F26BF-38A8-4C94-AD11-B665EE510733}">
      <dgm:prSet/>
      <dgm:spPr/>
      <dgm:t>
        <a:bodyPr/>
        <a:lstStyle/>
        <a:p>
          <a:endParaRPr lang="nl-BE"/>
        </a:p>
      </dgm:t>
    </dgm:pt>
    <dgm:pt modelId="{9A99C0ED-C2AC-4286-AE73-FF3020A3E38D}">
      <dgm:prSet phldrT="[Tekst]" custT="1"/>
      <dgm:spPr/>
      <dgm:t>
        <a:bodyPr/>
        <a:lstStyle/>
        <a:p>
          <a:r>
            <a:rPr lang="nl-BE" sz="1600" b="1" dirty="0" smtClean="0"/>
            <a:t>Ontwikkeling 1</a:t>
          </a:r>
          <a:r>
            <a:rPr lang="nl-BE" sz="1600" b="1" baseline="30000" dirty="0" smtClean="0"/>
            <a:t>ste</a:t>
          </a:r>
          <a:r>
            <a:rPr lang="nl-BE" sz="1600" b="1" dirty="0" smtClean="0"/>
            <a:t> versie</a:t>
          </a:r>
          <a:endParaRPr lang="nl-BE" sz="1600" b="1" dirty="0"/>
        </a:p>
      </dgm:t>
    </dgm:pt>
    <dgm:pt modelId="{483E5133-2C3F-4F91-B2FB-36FE4CA00524}" type="parTrans" cxnId="{5E66E00A-8AB1-4C62-B269-66D920E77C71}">
      <dgm:prSet/>
      <dgm:spPr/>
      <dgm:t>
        <a:bodyPr/>
        <a:lstStyle/>
        <a:p>
          <a:endParaRPr lang="nl-BE"/>
        </a:p>
      </dgm:t>
    </dgm:pt>
    <dgm:pt modelId="{B1F335DC-4F06-4473-987D-6B63FAF0197B}" type="sibTrans" cxnId="{5E66E00A-8AB1-4C62-B269-66D920E77C71}">
      <dgm:prSet/>
      <dgm:spPr/>
      <dgm:t>
        <a:bodyPr/>
        <a:lstStyle/>
        <a:p>
          <a:endParaRPr lang="nl-BE"/>
        </a:p>
      </dgm:t>
    </dgm:pt>
    <dgm:pt modelId="{8AB85B03-6141-416A-9E33-992E20AD21B1}">
      <dgm:prSet/>
      <dgm:spPr/>
      <dgm:t>
        <a:bodyPr/>
        <a:lstStyle/>
        <a:p>
          <a:r>
            <a:rPr lang="nl-BE" dirty="0" smtClean="0"/>
            <a:t>Aangepaste methodiek</a:t>
          </a:r>
          <a:endParaRPr lang="nl-BE" dirty="0"/>
        </a:p>
      </dgm:t>
    </dgm:pt>
    <dgm:pt modelId="{2AA71FCC-E2C7-42F9-99E1-FEC7C086C82D}" type="parTrans" cxnId="{7A29DF62-300F-47BF-A348-5E2E624997DD}">
      <dgm:prSet/>
      <dgm:spPr/>
      <dgm:t>
        <a:bodyPr/>
        <a:lstStyle/>
        <a:p>
          <a:endParaRPr lang="nl-BE"/>
        </a:p>
      </dgm:t>
    </dgm:pt>
    <dgm:pt modelId="{2E8F8A7C-785C-4EEE-9933-177CCCD27C9A}" type="sibTrans" cxnId="{7A29DF62-300F-47BF-A348-5E2E624997DD}">
      <dgm:prSet/>
      <dgm:spPr/>
      <dgm:t>
        <a:bodyPr/>
        <a:lstStyle/>
        <a:p>
          <a:endParaRPr lang="nl-BE"/>
        </a:p>
      </dgm:t>
    </dgm:pt>
    <dgm:pt modelId="{05E2F7E9-00A7-46F4-9593-78721041F3E9}">
      <dgm:prSet custT="1"/>
      <dgm:spPr/>
      <dgm:t>
        <a:bodyPr/>
        <a:lstStyle/>
        <a:p>
          <a:r>
            <a:rPr lang="nl-BE" sz="1600" b="1" dirty="0" smtClean="0"/>
            <a:t>Focusgroepen</a:t>
          </a:r>
          <a:endParaRPr lang="nl-BE" sz="1600" b="1" dirty="0"/>
        </a:p>
      </dgm:t>
    </dgm:pt>
    <dgm:pt modelId="{B73EFDAE-B901-400F-9856-115D733043B4}" type="parTrans" cxnId="{18049FE3-FB87-470B-AB14-D61766D61F1F}">
      <dgm:prSet/>
      <dgm:spPr/>
      <dgm:t>
        <a:bodyPr/>
        <a:lstStyle/>
        <a:p>
          <a:endParaRPr lang="nl-BE"/>
        </a:p>
      </dgm:t>
    </dgm:pt>
    <dgm:pt modelId="{D43DE9D8-3DB8-4EBF-AFF8-ED9C28879DAE}" type="sibTrans" cxnId="{18049FE3-FB87-470B-AB14-D61766D61F1F}">
      <dgm:prSet/>
      <dgm:spPr/>
      <dgm:t>
        <a:bodyPr/>
        <a:lstStyle/>
        <a:p>
          <a:endParaRPr lang="nl-BE"/>
        </a:p>
      </dgm:t>
    </dgm:pt>
    <dgm:pt modelId="{6EE2515B-8FF2-49DA-B925-4AF21704A859}">
      <dgm:prSet custT="1"/>
      <dgm:spPr/>
      <dgm:t>
        <a:bodyPr/>
        <a:lstStyle/>
        <a:p>
          <a:r>
            <a:rPr lang="nl-BE" sz="1600" b="1" dirty="0" smtClean="0"/>
            <a:t>Interviews</a:t>
          </a:r>
          <a:endParaRPr lang="nl-BE" sz="1600" b="1" dirty="0"/>
        </a:p>
      </dgm:t>
    </dgm:pt>
    <dgm:pt modelId="{1040A951-5E49-4EF9-BFD1-693CB7267A1A}" type="parTrans" cxnId="{FC96B692-4F4D-4413-98E5-AA619D0DA2AD}">
      <dgm:prSet/>
      <dgm:spPr/>
      <dgm:t>
        <a:bodyPr/>
        <a:lstStyle/>
        <a:p>
          <a:endParaRPr lang="nl-BE"/>
        </a:p>
      </dgm:t>
    </dgm:pt>
    <dgm:pt modelId="{CF2663C0-5A3F-470E-BFB4-9EAB0D5EAB0F}" type="sibTrans" cxnId="{FC96B692-4F4D-4413-98E5-AA619D0DA2AD}">
      <dgm:prSet/>
      <dgm:spPr/>
      <dgm:t>
        <a:bodyPr/>
        <a:lstStyle/>
        <a:p>
          <a:endParaRPr lang="nl-BE"/>
        </a:p>
      </dgm:t>
    </dgm:pt>
    <dgm:pt modelId="{F0C1CFC6-B8FE-4AE8-A335-A50459EEAA2D}">
      <dgm:prSet/>
      <dgm:spPr/>
      <dgm:t>
        <a:bodyPr/>
        <a:lstStyle/>
        <a:p>
          <a:r>
            <a:rPr lang="nl-BE" dirty="0" smtClean="0"/>
            <a:t>…</a:t>
          </a:r>
          <a:endParaRPr lang="nl-BE" dirty="0"/>
        </a:p>
      </dgm:t>
    </dgm:pt>
    <dgm:pt modelId="{81EE169B-5354-4FBD-9299-1C4CBF9DDC77}" type="parTrans" cxnId="{1CF6D5AB-FCA2-40B0-891D-C72A58B9DD7D}">
      <dgm:prSet/>
      <dgm:spPr/>
      <dgm:t>
        <a:bodyPr/>
        <a:lstStyle/>
        <a:p>
          <a:endParaRPr lang="nl-BE"/>
        </a:p>
      </dgm:t>
    </dgm:pt>
    <dgm:pt modelId="{51D919C7-1435-41E0-8F3C-5AD63F634CCA}" type="sibTrans" cxnId="{1CF6D5AB-FCA2-40B0-891D-C72A58B9DD7D}">
      <dgm:prSet/>
      <dgm:spPr/>
      <dgm:t>
        <a:bodyPr/>
        <a:lstStyle/>
        <a:p>
          <a:endParaRPr lang="nl-BE"/>
        </a:p>
      </dgm:t>
    </dgm:pt>
    <dgm:pt modelId="{C207D785-289D-410F-86B6-53DF8DDB6185}">
      <dgm:prSet custT="1"/>
      <dgm:spPr/>
      <dgm:t>
        <a:bodyPr/>
        <a:lstStyle/>
        <a:p>
          <a:r>
            <a:rPr lang="nl-BE" sz="1600" b="1" dirty="0" smtClean="0"/>
            <a:t>Start 2</a:t>
          </a:r>
          <a:r>
            <a:rPr lang="nl-BE" sz="1600" b="1" baseline="30000" dirty="0" smtClean="0"/>
            <a:t>de</a:t>
          </a:r>
          <a:r>
            <a:rPr lang="nl-BE" sz="1600" b="1" dirty="0" smtClean="0"/>
            <a:t> projectjaar</a:t>
          </a:r>
          <a:endParaRPr lang="nl-BE" sz="1600" b="1" dirty="0"/>
        </a:p>
      </dgm:t>
    </dgm:pt>
    <dgm:pt modelId="{8A4B15FF-2F43-4F45-9091-6FBD5A3B8B80}" type="parTrans" cxnId="{BFEC41AF-D770-4447-A3B3-39A30DB9883F}">
      <dgm:prSet/>
      <dgm:spPr/>
      <dgm:t>
        <a:bodyPr/>
        <a:lstStyle/>
        <a:p>
          <a:endParaRPr lang="nl-BE"/>
        </a:p>
      </dgm:t>
    </dgm:pt>
    <dgm:pt modelId="{16547D26-F5F6-40BC-9AD0-E563A51F2032}" type="sibTrans" cxnId="{BFEC41AF-D770-4447-A3B3-39A30DB9883F}">
      <dgm:prSet/>
      <dgm:spPr/>
      <dgm:t>
        <a:bodyPr/>
        <a:lstStyle/>
        <a:p>
          <a:endParaRPr lang="nl-BE"/>
        </a:p>
      </dgm:t>
    </dgm:pt>
    <dgm:pt modelId="{B23079C0-47F3-436F-BC41-CE91B1795CCA}">
      <dgm:prSet custT="1"/>
      <dgm:spPr/>
      <dgm:t>
        <a:bodyPr/>
        <a:lstStyle/>
        <a:p>
          <a:r>
            <a:rPr lang="nl-BE" sz="1600" b="1" dirty="0" smtClean="0"/>
            <a:t>Focus op het mesoniveau</a:t>
          </a:r>
          <a:endParaRPr lang="nl-BE" sz="1600" b="1" dirty="0"/>
        </a:p>
      </dgm:t>
    </dgm:pt>
    <dgm:pt modelId="{BCCD69CD-0C24-43BF-9A6F-38914A25D4F4}" type="parTrans" cxnId="{095741CD-3CD5-4897-A341-4F28CF9852F5}">
      <dgm:prSet/>
      <dgm:spPr/>
      <dgm:t>
        <a:bodyPr/>
        <a:lstStyle/>
        <a:p>
          <a:endParaRPr lang="nl-BE"/>
        </a:p>
      </dgm:t>
    </dgm:pt>
    <dgm:pt modelId="{E68B5D0A-8107-4EBB-BBD4-837D7EDF7AEC}" type="sibTrans" cxnId="{095741CD-3CD5-4897-A341-4F28CF9852F5}">
      <dgm:prSet/>
      <dgm:spPr/>
      <dgm:t>
        <a:bodyPr/>
        <a:lstStyle/>
        <a:p>
          <a:endParaRPr lang="nl-BE"/>
        </a:p>
      </dgm:t>
    </dgm:pt>
    <dgm:pt modelId="{7345F5E0-98B7-48FC-9704-02629EDCF47B}">
      <dgm:prSet custT="1"/>
      <dgm:spPr/>
      <dgm:t>
        <a:bodyPr/>
        <a:lstStyle/>
        <a:p>
          <a:r>
            <a:rPr lang="nl-BE" sz="1600" b="1" dirty="0" smtClean="0"/>
            <a:t>Coach de coach</a:t>
          </a:r>
          <a:endParaRPr lang="nl-BE" sz="1600" b="1" dirty="0"/>
        </a:p>
      </dgm:t>
    </dgm:pt>
    <dgm:pt modelId="{29E2134F-C30C-4568-BD25-024D5D83FA42}" type="parTrans" cxnId="{E18ABFF1-EA39-4E4E-BC7D-9A6F9D069237}">
      <dgm:prSet/>
      <dgm:spPr/>
      <dgm:t>
        <a:bodyPr/>
        <a:lstStyle/>
        <a:p>
          <a:endParaRPr lang="nl-BE"/>
        </a:p>
      </dgm:t>
    </dgm:pt>
    <dgm:pt modelId="{E9BDAD67-D4D8-4C67-92FF-B3D633C0A370}" type="sibTrans" cxnId="{E18ABFF1-EA39-4E4E-BC7D-9A6F9D069237}">
      <dgm:prSet/>
      <dgm:spPr/>
      <dgm:t>
        <a:bodyPr/>
        <a:lstStyle/>
        <a:p>
          <a:endParaRPr lang="nl-BE"/>
        </a:p>
      </dgm:t>
    </dgm:pt>
    <dgm:pt modelId="{5D6FCDF8-1AB1-4851-9BE6-2C352E78D3F3}" type="pres">
      <dgm:prSet presAssocID="{B5D824F9-85B5-4A08-B6D0-051B00E4E527}" presName="Name0" presStyleCnt="0">
        <dgm:presLayoutVars>
          <dgm:dir/>
          <dgm:animLvl val="lvl"/>
          <dgm:resizeHandles val="exact"/>
        </dgm:presLayoutVars>
      </dgm:prSet>
      <dgm:spPr/>
      <dgm:t>
        <a:bodyPr/>
        <a:lstStyle/>
        <a:p>
          <a:endParaRPr lang="nl-BE"/>
        </a:p>
      </dgm:t>
    </dgm:pt>
    <dgm:pt modelId="{D9B22C57-E711-43B1-86F9-2EBEEB8E3DBF}" type="pres">
      <dgm:prSet presAssocID="{B5D824F9-85B5-4A08-B6D0-051B00E4E527}" presName="tSp" presStyleCnt="0"/>
      <dgm:spPr/>
    </dgm:pt>
    <dgm:pt modelId="{B4424A42-A0FB-4B71-9363-366D2E236430}" type="pres">
      <dgm:prSet presAssocID="{B5D824F9-85B5-4A08-B6D0-051B00E4E527}" presName="bSp" presStyleCnt="0"/>
      <dgm:spPr/>
    </dgm:pt>
    <dgm:pt modelId="{BC92E6AD-65D2-405D-8836-F07FB1ACA11B}" type="pres">
      <dgm:prSet presAssocID="{B5D824F9-85B5-4A08-B6D0-051B00E4E527}" presName="process" presStyleCnt="0"/>
      <dgm:spPr/>
    </dgm:pt>
    <dgm:pt modelId="{0EE2761D-A3B5-422B-BE04-D4C97FF91609}" type="pres">
      <dgm:prSet presAssocID="{5C42A074-D418-4BB6-8C63-AB25BD7004AD}" presName="composite1" presStyleCnt="0"/>
      <dgm:spPr/>
    </dgm:pt>
    <dgm:pt modelId="{5489BC63-A5DB-4192-805F-833AAFAFCEC2}" type="pres">
      <dgm:prSet presAssocID="{5C42A074-D418-4BB6-8C63-AB25BD7004AD}" presName="dummyNode1" presStyleLbl="node1" presStyleIdx="0" presStyleCnt="5"/>
      <dgm:spPr/>
    </dgm:pt>
    <dgm:pt modelId="{B3F28CB6-8C97-40CB-BD84-F0B18D464797}" type="pres">
      <dgm:prSet presAssocID="{5C42A074-D418-4BB6-8C63-AB25BD7004AD}" presName="childNode1" presStyleLbl="bgAcc1" presStyleIdx="0" presStyleCnt="5">
        <dgm:presLayoutVars>
          <dgm:bulletEnabled val="1"/>
        </dgm:presLayoutVars>
      </dgm:prSet>
      <dgm:spPr/>
      <dgm:t>
        <a:bodyPr/>
        <a:lstStyle/>
        <a:p>
          <a:endParaRPr lang="nl-BE"/>
        </a:p>
      </dgm:t>
    </dgm:pt>
    <dgm:pt modelId="{190B86E6-6B64-4C0E-B346-30DA618E2FF1}" type="pres">
      <dgm:prSet presAssocID="{5C42A074-D418-4BB6-8C63-AB25BD7004AD}" presName="childNode1tx" presStyleLbl="bgAcc1" presStyleIdx="0" presStyleCnt="5">
        <dgm:presLayoutVars>
          <dgm:bulletEnabled val="1"/>
        </dgm:presLayoutVars>
      </dgm:prSet>
      <dgm:spPr/>
      <dgm:t>
        <a:bodyPr/>
        <a:lstStyle/>
        <a:p>
          <a:endParaRPr lang="nl-BE"/>
        </a:p>
      </dgm:t>
    </dgm:pt>
    <dgm:pt modelId="{1EE6AD74-4EB3-430F-B486-29130BB800C8}" type="pres">
      <dgm:prSet presAssocID="{5C42A074-D418-4BB6-8C63-AB25BD7004AD}" presName="parentNode1" presStyleLbl="node1" presStyleIdx="0" presStyleCnt="5">
        <dgm:presLayoutVars>
          <dgm:chMax val="1"/>
          <dgm:bulletEnabled val="1"/>
        </dgm:presLayoutVars>
      </dgm:prSet>
      <dgm:spPr/>
      <dgm:t>
        <a:bodyPr/>
        <a:lstStyle/>
        <a:p>
          <a:endParaRPr lang="nl-BE"/>
        </a:p>
      </dgm:t>
    </dgm:pt>
    <dgm:pt modelId="{F1C226D1-119D-4479-8464-35A5D67AF287}" type="pres">
      <dgm:prSet presAssocID="{5C42A074-D418-4BB6-8C63-AB25BD7004AD}" presName="connSite1" presStyleCnt="0"/>
      <dgm:spPr/>
    </dgm:pt>
    <dgm:pt modelId="{6FBE378A-48BA-4DB3-82BD-670CD7EAF5D7}" type="pres">
      <dgm:prSet presAssocID="{2ED64B23-1EA9-44B7-8797-5887CD35990B}" presName="Name9" presStyleLbl="sibTrans2D1" presStyleIdx="0" presStyleCnt="4"/>
      <dgm:spPr/>
      <dgm:t>
        <a:bodyPr/>
        <a:lstStyle/>
        <a:p>
          <a:endParaRPr lang="nl-BE"/>
        </a:p>
      </dgm:t>
    </dgm:pt>
    <dgm:pt modelId="{A61D1FE0-C349-46CA-9522-C65F265DDB94}" type="pres">
      <dgm:prSet presAssocID="{3D8D5800-B8D1-45CE-9C6A-7EFC06DE25C1}" presName="composite2" presStyleCnt="0"/>
      <dgm:spPr/>
    </dgm:pt>
    <dgm:pt modelId="{813DB1FA-AEDC-44A2-B942-A653BC60593E}" type="pres">
      <dgm:prSet presAssocID="{3D8D5800-B8D1-45CE-9C6A-7EFC06DE25C1}" presName="dummyNode2" presStyleLbl="node1" presStyleIdx="0" presStyleCnt="5"/>
      <dgm:spPr/>
    </dgm:pt>
    <dgm:pt modelId="{07747718-B487-41B5-94DC-011933F5CB8A}" type="pres">
      <dgm:prSet presAssocID="{3D8D5800-B8D1-45CE-9C6A-7EFC06DE25C1}" presName="childNode2" presStyleLbl="bgAcc1" presStyleIdx="1" presStyleCnt="5">
        <dgm:presLayoutVars>
          <dgm:bulletEnabled val="1"/>
        </dgm:presLayoutVars>
      </dgm:prSet>
      <dgm:spPr/>
      <dgm:t>
        <a:bodyPr/>
        <a:lstStyle/>
        <a:p>
          <a:endParaRPr lang="nl-BE"/>
        </a:p>
      </dgm:t>
    </dgm:pt>
    <dgm:pt modelId="{4E4F24F1-B34A-4156-90A1-ED26A46D07E8}" type="pres">
      <dgm:prSet presAssocID="{3D8D5800-B8D1-45CE-9C6A-7EFC06DE25C1}" presName="childNode2tx" presStyleLbl="bgAcc1" presStyleIdx="1" presStyleCnt="5">
        <dgm:presLayoutVars>
          <dgm:bulletEnabled val="1"/>
        </dgm:presLayoutVars>
      </dgm:prSet>
      <dgm:spPr/>
      <dgm:t>
        <a:bodyPr/>
        <a:lstStyle/>
        <a:p>
          <a:endParaRPr lang="nl-BE"/>
        </a:p>
      </dgm:t>
    </dgm:pt>
    <dgm:pt modelId="{7CB61AC6-37F4-48B3-9373-315B9E25CAB0}" type="pres">
      <dgm:prSet presAssocID="{3D8D5800-B8D1-45CE-9C6A-7EFC06DE25C1}" presName="parentNode2" presStyleLbl="node1" presStyleIdx="1" presStyleCnt="5">
        <dgm:presLayoutVars>
          <dgm:chMax val="0"/>
          <dgm:bulletEnabled val="1"/>
        </dgm:presLayoutVars>
      </dgm:prSet>
      <dgm:spPr/>
      <dgm:t>
        <a:bodyPr/>
        <a:lstStyle/>
        <a:p>
          <a:endParaRPr lang="nl-BE"/>
        </a:p>
      </dgm:t>
    </dgm:pt>
    <dgm:pt modelId="{EC3E7CAC-51D0-4365-9741-33059509D0F2}" type="pres">
      <dgm:prSet presAssocID="{3D8D5800-B8D1-45CE-9C6A-7EFC06DE25C1}" presName="connSite2" presStyleCnt="0"/>
      <dgm:spPr/>
    </dgm:pt>
    <dgm:pt modelId="{574AAAFA-4190-46A9-9AE1-3D69A410FF60}" type="pres">
      <dgm:prSet presAssocID="{246F157E-ABDB-4715-87FD-D337680CDA99}" presName="Name18" presStyleLbl="sibTrans2D1" presStyleIdx="1" presStyleCnt="4"/>
      <dgm:spPr/>
      <dgm:t>
        <a:bodyPr/>
        <a:lstStyle/>
        <a:p>
          <a:endParaRPr lang="nl-BE"/>
        </a:p>
      </dgm:t>
    </dgm:pt>
    <dgm:pt modelId="{03726776-99CC-4FDC-A0CB-FCE8610EC288}" type="pres">
      <dgm:prSet presAssocID="{DA7C9931-5AAC-4545-AD14-9B4393845B8E}" presName="composite1" presStyleCnt="0"/>
      <dgm:spPr/>
    </dgm:pt>
    <dgm:pt modelId="{FBFC68C3-9E15-4CDF-81E9-2985809A51F6}" type="pres">
      <dgm:prSet presAssocID="{DA7C9931-5AAC-4545-AD14-9B4393845B8E}" presName="dummyNode1" presStyleLbl="node1" presStyleIdx="1" presStyleCnt="5"/>
      <dgm:spPr/>
    </dgm:pt>
    <dgm:pt modelId="{09EBB24A-AE3F-4E41-8014-9BD640293DEF}" type="pres">
      <dgm:prSet presAssocID="{DA7C9931-5AAC-4545-AD14-9B4393845B8E}" presName="childNode1" presStyleLbl="bgAcc1" presStyleIdx="2" presStyleCnt="5">
        <dgm:presLayoutVars>
          <dgm:bulletEnabled val="1"/>
        </dgm:presLayoutVars>
      </dgm:prSet>
      <dgm:spPr/>
      <dgm:t>
        <a:bodyPr/>
        <a:lstStyle/>
        <a:p>
          <a:endParaRPr lang="nl-BE"/>
        </a:p>
      </dgm:t>
    </dgm:pt>
    <dgm:pt modelId="{721BEDAE-E517-427F-910A-5D3949624FFE}" type="pres">
      <dgm:prSet presAssocID="{DA7C9931-5AAC-4545-AD14-9B4393845B8E}" presName="childNode1tx" presStyleLbl="bgAcc1" presStyleIdx="2" presStyleCnt="5">
        <dgm:presLayoutVars>
          <dgm:bulletEnabled val="1"/>
        </dgm:presLayoutVars>
      </dgm:prSet>
      <dgm:spPr/>
      <dgm:t>
        <a:bodyPr/>
        <a:lstStyle/>
        <a:p>
          <a:endParaRPr lang="nl-BE"/>
        </a:p>
      </dgm:t>
    </dgm:pt>
    <dgm:pt modelId="{965E7641-E310-469A-A19C-51DDE53099F9}" type="pres">
      <dgm:prSet presAssocID="{DA7C9931-5AAC-4545-AD14-9B4393845B8E}" presName="parentNode1" presStyleLbl="node1" presStyleIdx="2" presStyleCnt="5">
        <dgm:presLayoutVars>
          <dgm:chMax val="1"/>
          <dgm:bulletEnabled val="1"/>
        </dgm:presLayoutVars>
      </dgm:prSet>
      <dgm:spPr/>
      <dgm:t>
        <a:bodyPr/>
        <a:lstStyle/>
        <a:p>
          <a:endParaRPr lang="nl-BE"/>
        </a:p>
      </dgm:t>
    </dgm:pt>
    <dgm:pt modelId="{7D56CC7F-07B6-4456-ACB5-CB73A98B9BB0}" type="pres">
      <dgm:prSet presAssocID="{DA7C9931-5AAC-4545-AD14-9B4393845B8E}" presName="connSite1" presStyleCnt="0"/>
      <dgm:spPr/>
    </dgm:pt>
    <dgm:pt modelId="{FFF4795B-911C-40A9-9EF2-C01ABAD51F06}" type="pres">
      <dgm:prSet presAssocID="{E599DFEA-066C-4C0A-A758-22B943B648F8}" presName="Name9" presStyleLbl="sibTrans2D1" presStyleIdx="2" presStyleCnt="4"/>
      <dgm:spPr/>
      <dgm:t>
        <a:bodyPr/>
        <a:lstStyle/>
        <a:p>
          <a:endParaRPr lang="nl-BE"/>
        </a:p>
      </dgm:t>
    </dgm:pt>
    <dgm:pt modelId="{38346447-CD3D-40E3-8CE6-D12B5EAE7AA0}" type="pres">
      <dgm:prSet presAssocID="{8AB85B03-6141-416A-9E33-992E20AD21B1}" presName="composite2" presStyleCnt="0"/>
      <dgm:spPr/>
    </dgm:pt>
    <dgm:pt modelId="{4D2CFA0C-77FE-460C-85BD-EBDE7D00B1F3}" type="pres">
      <dgm:prSet presAssocID="{8AB85B03-6141-416A-9E33-992E20AD21B1}" presName="dummyNode2" presStyleLbl="node1" presStyleIdx="2" presStyleCnt="5"/>
      <dgm:spPr/>
    </dgm:pt>
    <dgm:pt modelId="{AD0D3055-CA62-43BF-8783-4CABF13ABBD5}" type="pres">
      <dgm:prSet presAssocID="{8AB85B03-6141-416A-9E33-992E20AD21B1}" presName="childNode2" presStyleLbl="bgAcc1" presStyleIdx="3" presStyleCnt="5">
        <dgm:presLayoutVars>
          <dgm:bulletEnabled val="1"/>
        </dgm:presLayoutVars>
      </dgm:prSet>
      <dgm:spPr/>
      <dgm:t>
        <a:bodyPr/>
        <a:lstStyle/>
        <a:p>
          <a:endParaRPr lang="nl-BE"/>
        </a:p>
      </dgm:t>
    </dgm:pt>
    <dgm:pt modelId="{2CFCB2A5-6BA9-46FF-82FC-818E98FF8A2D}" type="pres">
      <dgm:prSet presAssocID="{8AB85B03-6141-416A-9E33-992E20AD21B1}" presName="childNode2tx" presStyleLbl="bgAcc1" presStyleIdx="3" presStyleCnt="5">
        <dgm:presLayoutVars>
          <dgm:bulletEnabled val="1"/>
        </dgm:presLayoutVars>
      </dgm:prSet>
      <dgm:spPr/>
      <dgm:t>
        <a:bodyPr/>
        <a:lstStyle/>
        <a:p>
          <a:endParaRPr lang="nl-BE"/>
        </a:p>
      </dgm:t>
    </dgm:pt>
    <dgm:pt modelId="{232E0C43-E763-4DF1-B635-83DFC6F37989}" type="pres">
      <dgm:prSet presAssocID="{8AB85B03-6141-416A-9E33-992E20AD21B1}" presName="parentNode2" presStyleLbl="node1" presStyleIdx="3" presStyleCnt="5">
        <dgm:presLayoutVars>
          <dgm:chMax val="0"/>
          <dgm:bulletEnabled val="1"/>
        </dgm:presLayoutVars>
      </dgm:prSet>
      <dgm:spPr/>
      <dgm:t>
        <a:bodyPr/>
        <a:lstStyle/>
        <a:p>
          <a:endParaRPr lang="nl-BE"/>
        </a:p>
      </dgm:t>
    </dgm:pt>
    <dgm:pt modelId="{C931D662-334A-4644-9DA0-8F5671306962}" type="pres">
      <dgm:prSet presAssocID="{8AB85B03-6141-416A-9E33-992E20AD21B1}" presName="connSite2" presStyleCnt="0"/>
      <dgm:spPr/>
    </dgm:pt>
    <dgm:pt modelId="{218D523E-DB5A-4ACB-81E8-9BE2005BEBED}" type="pres">
      <dgm:prSet presAssocID="{2E8F8A7C-785C-4EEE-9933-177CCCD27C9A}" presName="Name18" presStyleLbl="sibTrans2D1" presStyleIdx="3" presStyleCnt="4"/>
      <dgm:spPr/>
      <dgm:t>
        <a:bodyPr/>
        <a:lstStyle/>
        <a:p>
          <a:endParaRPr lang="nl-BE"/>
        </a:p>
      </dgm:t>
    </dgm:pt>
    <dgm:pt modelId="{D7F2B304-8334-4021-9FC9-0E7526DBA2AD}" type="pres">
      <dgm:prSet presAssocID="{F0C1CFC6-B8FE-4AE8-A335-A50459EEAA2D}" presName="composite1" presStyleCnt="0"/>
      <dgm:spPr/>
    </dgm:pt>
    <dgm:pt modelId="{4AD2CD8B-402D-4927-9511-00352BD5B6EE}" type="pres">
      <dgm:prSet presAssocID="{F0C1CFC6-B8FE-4AE8-A335-A50459EEAA2D}" presName="dummyNode1" presStyleLbl="node1" presStyleIdx="3" presStyleCnt="5"/>
      <dgm:spPr/>
    </dgm:pt>
    <dgm:pt modelId="{3AF34112-AE95-4BCD-84C0-EC6C4F97300F}" type="pres">
      <dgm:prSet presAssocID="{F0C1CFC6-B8FE-4AE8-A335-A50459EEAA2D}" presName="childNode1" presStyleLbl="bgAcc1" presStyleIdx="4" presStyleCnt="5">
        <dgm:presLayoutVars>
          <dgm:bulletEnabled val="1"/>
        </dgm:presLayoutVars>
      </dgm:prSet>
      <dgm:spPr/>
      <dgm:t>
        <a:bodyPr/>
        <a:lstStyle/>
        <a:p>
          <a:endParaRPr lang="nl-BE"/>
        </a:p>
      </dgm:t>
    </dgm:pt>
    <dgm:pt modelId="{CC3E3F60-22B3-442D-A368-FE6E1F9BCB51}" type="pres">
      <dgm:prSet presAssocID="{F0C1CFC6-B8FE-4AE8-A335-A50459EEAA2D}" presName="childNode1tx" presStyleLbl="bgAcc1" presStyleIdx="4" presStyleCnt="5">
        <dgm:presLayoutVars>
          <dgm:bulletEnabled val="1"/>
        </dgm:presLayoutVars>
      </dgm:prSet>
      <dgm:spPr/>
      <dgm:t>
        <a:bodyPr/>
        <a:lstStyle/>
        <a:p>
          <a:endParaRPr lang="nl-BE"/>
        </a:p>
      </dgm:t>
    </dgm:pt>
    <dgm:pt modelId="{50648364-CE57-4A23-AD58-2E0F9A991876}" type="pres">
      <dgm:prSet presAssocID="{F0C1CFC6-B8FE-4AE8-A335-A50459EEAA2D}" presName="parentNode1" presStyleLbl="node1" presStyleIdx="4" presStyleCnt="5" custLinFactNeighborX="49" custLinFactNeighborY="45316">
        <dgm:presLayoutVars>
          <dgm:chMax val="1"/>
          <dgm:bulletEnabled val="1"/>
        </dgm:presLayoutVars>
      </dgm:prSet>
      <dgm:spPr/>
      <dgm:t>
        <a:bodyPr/>
        <a:lstStyle/>
        <a:p>
          <a:endParaRPr lang="nl-BE"/>
        </a:p>
      </dgm:t>
    </dgm:pt>
    <dgm:pt modelId="{A22725A6-0796-409D-9BF1-DBF3ABA7FC1D}" type="pres">
      <dgm:prSet presAssocID="{F0C1CFC6-B8FE-4AE8-A335-A50459EEAA2D}" presName="connSite1" presStyleCnt="0"/>
      <dgm:spPr/>
    </dgm:pt>
  </dgm:ptLst>
  <dgm:cxnLst>
    <dgm:cxn modelId="{5E33046A-136D-4782-8883-3445DB49E34B}" srcId="{5C42A074-D418-4BB6-8C63-AB25BD7004AD}" destId="{6CF51A3D-993F-40FD-AD94-7E819C3E9F56}" srcOrd="3" destOrd="0" parTransId="{386B3B43-DCF1-42AF-BD2B-D8212C330D4B}" sibTransId="{66EA48F2-9B4D-4F0D-97F3-714CCCDA047C}"/>
    <dgm:cxn modelId="{05C0CA29-3ADB-4320-BEA0-AA1AB30DD560}" srcId="{B5D824F9-85B5-4A08-B6D0-051B00E4E527}" destId="{5C42A074-D418-4BB6-8C63-AB25BD7004AD}" srcOrd="0" destOrd="0" parTransId="{840D491D-F102-44E2-A803-0D00A2C805D1}" sibTransId="{2ED64B23-1EA9-44B7-8797-5887CD35990B}"/>
    <dgm:cxn modelId="{0BB0EDD2-3766-415F-84D0-88FCA3BA252D}" type="presOf" srcId="{E599DFEA-066C-4C0A-A758-22B943B648F8}" destId="{FFF4795B-911C-40A9-9EF2-C01ABAD51F06}" srcOrd="0" destOrd="0" presId="urn:microsoft.com/office/officeart/2005/8/layout/hProcess4"/>
    <dgm:cxn modelId="{21D775DF-A662-4764-B05E-445D5845860F}" type="presOf" srcId="{5CF52070-9665-481D-9297-EDD1CB206BE4}" destId="{09EBB24A-AE3F-4E41-8014-9BD640293DEF}" srcOrd="0" destOrd="0" presId="urn:microsoft.com/office/officeart/2005/8/layout/hProcess4"/>
    <dgm:cxn modelId="{2605A732-9FEC-4699-B254-83A1644711AE}" type="presOf" srcId="{152ABB25-3B29-4551-8A64-98ABEBE69AE2}" destId="{4E4F24F1-B34A-4156-90A1-ED26A46D07E8}" srcOrd="1" destOrd="1" presId="urn:microsoft.com/office/officeart/2005/8/layout/hProcess4"/>
    <dgm:cxn modelId="{36B8E03A-04AE-4596-8C74-6E94FFF4DF35}" srcId="{DA7C9931-5AAC-4545-AD14-9B4393845B8E}" destId="{DD7FAC7F-AF19-4F5C-8423-B8727F4696E6}" srcOrd="2" destOrd="0" parTransId="{0C18B525-AA11-40F0-9EEE-C4BDA8656BB0}" sibTransId="{70570AE3-06DF-4ED2-AE9E-856936B8F4C4}"/>
    <dgm:cxn modelId="{359236E7-0919-4CFD-B548-4EAA8920FEE1}" type="presOf" srcId="{C207D785-289D-410F-86B6-53DF8DDB6185}" destId="{3AF34112-AE95-4BCD-84C0-EC6C4F97300F}" srcOrd="0" destOrd="0" presId="urn:microsoft.com/office/officeart/2005/8/layout/hProcess4"/>
    <dgm:cxn modelId="{9364602D-BDEF-4A5B-BBAE-29DF5D3A6DBC}" srcId="{3D8D5800-B8D1-45CE-9C6A-7EFC06DE25C1}" destId="{63AA7864-59B7-4949-AB5C-62284F96AC42}" srcOrd="2" destOrd="0" parTransId="{3B347E30-A8AA-41AD-BF9E-884E1A2B1362}" sibTransId="{4BCDAF3C-3178-4C2A-BF57-AF01CBB01E97}"/>
    <dgm:cxn modelId="{13438FB2-169D-4F03-9664-C62C980A838F}" type="presOf" srcId="{9A99C0ED-C2AC-4286-AE73-FF3020A3E38D}" destId="{09EBB24A-AE3F-4E41-8014-9BD640293DEF}" srcOrd="0" destOrd="1" presId="urn:microsoft.com/office/officeart/2005/8/layout/hProcess4"/>
    <dgm:cxn modelId="{F0DD4782-1042-45D6-9780-E69E8D85FFC8}" type="presOf" srcId="{2E8F8A7C-785C-4EEE-9933-177CCCD27C9A}" destId="{218D523E-DB5A-4ACB-81E8-9BE2005BEBED}" srcOrd="0" destOrd="0" presId="urn:microsoft.com/office/officeart/2005/8/layout/hProcess4"/>
    <dgm:cxn modelId="{B4306151-DC76-4CC8-9793-5DF70007451D}" type="presOf" srcId="{63AA7864-59B7-4949-AB5C-62284F96AC42}" destId="{07747718-B487-41B5-94DC-011933F5CB8A}" srcOrd="0" destOrd="2" presId="urn:microsoft.com/office/officeart/2005/8/layout/hProcess4"/>
    <dgm:cxn modelId="{6463CCCD-BFCE-4C39-874D-60CF02313875}" type="presOf" srcId="{6EE2515B-8FF2-49DA-B925-4AF21704A859}" destId="{2CFCB2A5-6BA9-46FF-82FC-818E98FF8A2D}" srcOrd="1" destOrd="1" presId="urn:microsoft.com/office/officeart/2005/8/layout/hProcess4"/>
    <dgm:cxn modelId="{4435ED9E-23FC-4C7A-9E5B-038684BFFABB}" type="presOf" srcId="{DD7FAC7F-AF19-4F5C-8423-B8727F4696E6}" destId="{721BEDAE-E517-427F-910A-5D3949624FFE}" srcOrd="1" destOrd="2" presId="urn:microsoft.com/office/officeart/2005/8/layout/hProcess4"/>
    <dgm:cxn modelId="{5E66E00A-8AB1-4C62-B269-66D920E77C71}" srcId="{DA7C9931-5AAC-4545-AD14-9B4393845B8E}" destId="{9A99C0ED-C2AC-4286-AE73-FF3020A3E38D}" srcOrd="1" destOrd="0" parTransId="{483E5133-2C3F-4F91-B2FB-36FE4CA00524}" sibTransId="{B1F335DC-4F06-4473-987D-6B63FAF0197B}"/>
    <dgm:cxn modelId="{80107F00-D203-44D7-A439-DF46C00324F7}" type="presOf" srcId="{6CF51A3D-993F-40FD-AD94-7E819C3E9F56}" destId="{B3F28CB6-8C97-40CB-BD84-F0B18D464797}" srcOrd="0" destOrd="3" presId="urn:microsoft.com/office/officeart/2005/8/layout/hProcess4"/>
    <dgm:cxn modelId="{1CF6D5AB-FCA2-40B0-891D-C72A58B9DD7D}" srcId="{B5D824F9-85B5-4A08-B6D0-051B00E4E527}" destId="{F0C1CFC6-B8FE-4AE8-A335-A50459EEAA2D}" srcOrd="4" destOrd="0" parTransId="{81EE169B-5354-4FBD-9299-1C4CBF9DDC77}" sibTransId="{51D919C7-1435-41E0-8F3C-5AD63F634CCA}"/>
    <dgm:cxn modelId="{CD7F7B6A-5E30-48F3-8D79-8946C2A9C85C}" srcId="{B5D824F9-85B5-4A08-B6D0-051B00E4E527}" destId="{DA7C9931-5AAC-4545-AD14-9B4393845B8E}" srcOrd="2" destOrd="0" parTransId="{C9D82484-0BF0-4AD9-9274-6EFBB83828D2}" sibTransId="{E599DFEA-066C-4C0A-A758-22B943B648F8}"/>
    <dgm:cxn modelId="{650C8625-0A3B-4FF1-B0FB-2BE9E43266F9}" type="presOf" srcId="{B5D824F9-85B5-4A08-B6D0-051B00E4E527}" destId="{5D6FCDF8-1AB1-4851-9BE6-2C352E78D3F3}" srcOrd="0" destOrd="0" presId="urn:microsoft.com/office/officeart/2005/8/layout/hProcess4"/>
    <dgm:cxn modelId="{FC96B692-4F4D-4413-98E5-AA619D0DA2AD}" srcId="{8AB85B03-6141-416A-9E33-992E20AD21B1}" destId="{6EE2515B-8FF2-49DA-B925-4AF21704A859}" srcOrd="1" destOrd="0" parTransId="{1040A951-5E49-4EF9-BFD1-693CB7267A1A}" sibTransId="{CF2663C0-5A3F-470E-BFB4-9EAB0D5EAB0F}"/>
    <dgm:cxn modelId="{819FC0B0-A236-47DC-B595-D17046F75C2F}" srcId="{5C42A074-D418-4BB6-8C63-AB25BD7004AD}" destId="{1B5AC0BD-443E-467A-9B89-7F05D87EBF13}" srcOrd="1" destOrd="0" parTransId="{8969A747-3ECA-4365-97F1-61DDF4D2298F}" sibTransId="{79073A90-D5E7-4F02-831C-B44531CBF4B5}"/>
    <dgm:cxn modelId="{135D4D76-0551-4A3D-8771-70AC66FCF26A}" type="presOf" srcId="{05E2F7E9-00A7-46F4-9593-78721041F3E9}" destId="{2CFCB2A5-6BA9-46FF-82FC-818E98FF8A2D}" srcOrd="1" destOrd="0" presId="urn:microsoft.com/office/officeart/2005/8/layout/hProcess4"/>
    <dgm:cxn modelId="{18049FE3-FB87-470B-AB14-D61766D61F1F}" srcId="{8AB85B03-6141-416A-9E33-992E20AD21B1}" destId="{05E2F7E9-00A7-46F4-9593-78721041F3E9}" srcOrd="0" destOrd="0" parTransId="{B73EFDAE-B901-400F-9856-115D733043B4}" sibTransId="{D43DE9D8-3DB8-4EBF-AFF8-ED9C28879DAE}"/>
    <dgm:cxn modelId="{BFEC41AF-D770-4447-A3B3-39A30DB9883F}" srcId="{F0C1CFC6-B8FE-4AE8-A335-A50459EEAA2D}" destId="{C207D785-289D-410F-86B6-53DF8DDB6185}" srcOrd="0" destOrd="0" parTransId="{8A4B15FF-2F43-4F45-9091-6FBD5A3B8B80}" sibTransId="{16547D26-F5F6-40BC-9AD0-E563A51F2032}"/>
    <dgm:cxn modelId="{2A5F6F94-6AB2-4DE8-B86F-BB539DFA0B92}" srcId="{DA7C9931-5AAC-4545-AD14-9B4393845B8E}" destId="{5CF52070-9665-481D-9297-EDD1CB206BE4}" srcOrd="0" destOrd="0" parTransId="{B20B9EB3-AA78-4249-BA4E-733D7A2716E9}" sibTransId="{E90F843F-6A17-4797-90C5-1B47C091700D}"/>
    <dgm:cxn modelId="{C6CD465E-7932-4D99-9E15-5E26026D8F5C}" type="presOf" srcId="{F0C1CFC6-B8FE-4AE8-A335-A50459EEAA2D}" destId="{50648364-CE57-4A23-AD58-2E0F9A991876}" srcOrd="0" destOrd="0" presId="urn:microsoft.com/office/officeart/2005/8/layout/hProcess4"/>
    <dgm:cxn modelId="{89160D1D-694F-4C1A-9DF6-2E808C241A3B}" type="presOf" srcId="{BF3733E9-7119-4051-9386-FA0603B381CE}" destId="{190B86E6-6B64-4C0E-B346-30DA618E2FF1}" srcOrd="1" destOrd="0" presId="urn:microsoft.com/office/officeart/2005/8/layout/hProcess4"/>
    <dgm:cxn modelId="{095741CD-3CD5-4897-A341-4F28CF9852F5}" srcId="{F0C1CFC6-B8FE-4AE8-A335-A50459EEAA2D}" destId="{B23079C0-47F3-436F-BC41-CE91B1795CCA}" srcOrd="1" destOrd="0" parTransId="{BCCD69CD-0C24-43BF-9A6F-38914A25D4F4}" sibTransId="{E68B5D0A-8107-4EBB-BBD4-837D7EDF7AEC}"/>
    <dgm:cxn modelId="{75CA43C6-2D6F-44D7-B4F7-3A77360BFAD0}" type="presOf" srcId="{7345F5E0-98B7-48FC-9704-02629EDCF47B}" destId="{2CFCB2A5-6BA9-46FF-82FC-818E98FF8A2D}" srcOrd="1" destOrd="2" presId="urn:microsoft.com/office/officeart/2005/8/layout/hProcess4"/>
    <dgm:cxn modelId="{346FB2F2-56E6-4D2D-9646-CC16A9807AF3}" type="presOf" srcId="{2ED64B23-1EA9-44B7-8797-5887CD35990B}" destId="{6FBE378A-48BA-4DB3-82BD-670CD7EAF5D7}" srcOrd="0" destOrd="0" presId="urn:microsoft.com/office/officeart/2005/8/layout/hProcess4"/>
    <dgm:cxn modelId="{06FE2499-C5E0-4838-B8D7-0DACBD5DB509}" type="presOf" srcId="{3D8D5800-B8D1-45CE-9C6A-7EFC06DE25C1}" destId="{7CB61AC6-37F4-48B3-9373-315B9E25CAB0}" srcOrd="0" destOrd="0" presId="urn:microsoft.com/office/officeart/2005/8/layout/hProcess4"/>
    <dgm:cxn modelId="{6CBBD03A-E2C3-4878-9B74-1CA47DDD0DEA}" type="presOf" srcId="{7345F5E0-98B7-48FC-9704-02629EDCF47B}" destId="{AD0D3055-CA62-43BF-8783-4CABF13ABBD5}" srcOrd="0" destOrd="2" presId="urn:microsoft.com/office/officeart/2005/8/layout/hProcess4"/>
    <dgm:cxn modelId="{EE068173-BC69-470A-9B6E-CCF10C7DBC54}" type="presOf" srcId="{C207D785-289D-410F-86B6-53DF8DDB6185}" destId="{CC3E3F60-22B3-442D-A368-FE6E1F9BCB51}" srcOrd="1" destOrd="0" presId="urn:microsoft.com/office/officeart/2005/8/layout/hProcess4"/>
    <dgm:cxn modelId="{8668EA00-E7FF-4D34-9064-74315211840B}" srcId="{3D8D5800-B8D1-45CE-9C6A-7EFC06DE25C1}" destId="{38320B84-09DF-4A1C-8806-E8E09E89BCE9}" srcOrd="0" destOrd="0" parTransId="{C793780E-5A10-480A-A869-E407F980368C}" sibTransId="{65C1A4DF-418A-48FA-86C5-00B28254B4DF}"/>
    <dgm:cxn modelId="{5F82B4AC-55CC-46C0-84CF-F0350BC49F9A}" type="presOf" srcId="{63AA7864-59B7-4949-AB5C-62284F96AC42}" destId="{4E4F24F1-B34A-4156-90A1-ED26A46D07E8}" srcOrd="1" destOrd="2" presId="urn:microsoft.com/office/officeart/2005/8/layout/hProcess4"/>
    <dgm:cxn modelId="{186F26BF-38A8-4C94-AD11-B665EE510733}" srcId="{3D8D5800-B8D1-45CE-9C6A-7EFC06DE25C1}" destId="{152ABB25-3B29-4551-8A64-98ABEBE69AE2}" srcOrd="1" destOrd="0" parTransId="{041C3C58-2013-4030-854C-6CE0F03F4326}" sibTransId="{7BC406FB-6AD1-437B-B01D-2F0371B7F3A2}"/>
    <dgm:cxn modelId="{966EA2BF-616E-4FD5-AE72-A3EC0244EDEF}" type="presOf" srcId="{F78F1AEE-E8AD-4ED8-AE19-9235734F6BD7}" destId="{190B86E6-6B64-4C0E-B346-30DA618E2FF1}" srcOrd="1" destOrd="2" presId="urn:microsoft.com/office/officeart/2005/8/layout/hProcess4"/>
    <dgm:cxn modelId="{C42696AA-02AC-45B7-B949-A32B5D072C04}" type="presOf" srcId="{1B5AC0BD-443E-467A-9B89-7F05D87EBF13}" destId="{190B86E6-6B64-4C0E-B346-30DA618E2FF1}" srcOrd="1" destOrd="1" presId="urn:microsoft.com/office/officeart/2005/8/layout/hProcess4"/>
    <dgm:cxn modelId="{7A29DF62-300F-47BF-A348-5E2E624997DD}" srcId="{B5D824F9-85B5-4A08-B6D0-051B00E4E527}" destId="{8AB85B03-6141-416A-9E33-992E20AD21B1}" srcOrd="3" destOrd="0" parTransId="{2AA71FCC-E2C7-42F9-99E1-FEC7C086C82D}" sibTransId="{2E8F8A7C-785C-4EEE-9933-177CCCD27C9A}"/>
    <dgm:cxn modelId="{58E95124-DA47-4923-94DD-43DD824C3793}" type="presOf" srcId="{8AB85B03-6141-416A-9E33-992E20AD21B1}" destId="{232E0C43-E763-4DF1-B635-83DFC6F37989}" srcOrd="0" destOrd="0" presId="urn:microsoft.com/office/officeart/2005/8/layout/hProcess4"/>
    <dgm:cxn modelId="{7D163D37-B611-43B4-A537-6AB01068C4CA}" srcId="{5C42A074-D418-4BB6-8C63-AB25BD7004AD}" destId="{BF3733E9-7119-4051-9386-FA0603B381CE}" srcOrd="0" destOrd="0" parTransId="{BB9B7F0D-CEBE-436C-9F2B-FC0CE683FDB2}" sibTransId="{AD8E7840-0711-41E2-9AEA-8F57B2E945BB}"/>
    <dgm:cxn modelId="{1F117E7A-14BA-435C-A050-7EDD9A98ADF4}" type="presOf" srcId="{B23079C0-47F3-436F-BC41-CE91B1795CCA}" destId="{3AF34112-AE95-4BCD-84C0-EC6C4F97300F}" srcOrd="0" destOrd="1" presId="urn:microsoft.com/office/officeart/2005/8/layout/hProcess4"/>
    <dgm:cxn modelId="{F8FC3163-34D7-4215-B337-614D8EF8252F}" type="presOf" srcId="{152ABB25-3B29-4551-8A64-98ABEBE69AE2}" destId="{07747718-B487-41B5-94DC-011933F5CB8A}" srcOrd="0" destOrd="1" presId="urn:microsoft.com/office/officeart/2005/8/layout/hProcess4"/>
    <dgm:cxn modelId="{8B9AB250-36D1-452D-8D26-8759632D624D}" type="presOf" srcId="{5C42A074-D418-4BB6-8C63-AB25BD7004AD}" destId="{1EE6AD74-4EB3-430F-B486-29130BB800C8}" srcOrd="0" destOrd="0" presId="urn:microsoft.com/office/officeart/2005/8/layout/hProcess4"/>
    <dgm:cxn modelId="{A4D57AC1-E653-41FD-96A1-959200BF8BE8}" srcId="{B5D824F9-85B5-4A08-B6D0-051B00E4E527}" destId="{3D8D5800-B8D1-45CE-9C6A-7EFC06DE25C1}" srcOrd="1" destOrd="0" parTransId="{11F218DD-E1CF-4F30-8BDF-D5C42EE41770}" sibTransId="{246F157E-ABDB-4715-87FD-D337680CDA99}"/>
    <dgm:cxn modelId="{84D58D38-25F9-42DE-9E83-B38A940E6867}" type="presOf" srcId="{BF3733E9-7119-4051-9386-FA0603B381CE}" destId="{B3F28CB6-8C97-40CB-BD84-F0B18D464797}" srcOrd="0" destOrd="0" presId="urn:microsoft.com/office/officeart/2005/8/layout/hProcess4"/>
    <dgm:cxn modelId="{5FBD650F-65E9-4822-A37E-AD9A03D24E55}" type="presOf" srcId="{9A99C0ED-C2AC-4286-AE73-FF3020A3E38D}" destId="{721BEDAE-E517-427F-910A-5D3949624FFE}" srcOrd="1" destOrd="1" presId="urn:microsoft.com/office/officeart/2005/8/layout/hProcess4"/>
    <dgm:cxn modelId="{3509E406-97FB-4277-AC5A-DFD738028790}" type="presOf" srcId="{246F157E-ABDB-4715-87FD-D337680CDA99}" destId="{574AAAFA-4190-46A9-9AE1-3D69A410FF60}" srcOrd="0" destOrd="0" presId="urn:microsoft.com/office/officeart/2005/8/layout/hProcess4"/>
    <dgm:cxn modelId="{B6474160-E158-449F-B3B8-4A01C2D71BBC}" type="presOf" srcId="{1B5AC0BD-443E-467A-9B89-7F05D87EBF13}" destId="{B3F28CB6-8C97-40CB-BD84-F0B18D464797}" srcOrd="0" destOrd="1" presId="urn:microsoft.com/office/officeart/2005/8/layout/hProcess4"/>
    <dgm:cxn modelId="{742C90E7-C3EC-4EA1-B51F-EC315D3E4291}" type="presOf" srcId="{5CF52070-9665-481D-9297-EDD1CB206BE4}" destId="{721BEDAE-E517-427F-910A-5D3949624FFE}" srcOrd="1" destOrd="0" presId="urn:microsoft.com/office/officeart/2005/8/layout/hProcess4"/>
    <dgm:cxn modelId="{045D82CB-DB88-4DCF-9EA2-E66C09A3D4E1}" type="presOf" srcId="{38320B84-09DF-4A1C-8806-E8E09E89BCE9}" destId="{4E4F24F1-B34A-4156-90A1-ED26A46D07E8}" srcOrd="1" destOrd="0" presId="urn:microsoft.com/office/officeart/2005/8/layout/hProcess4"/>
    <dgm:cxn modelId="{830BD425-1B38-485C-8282-63B08ECBC617}" srcId="{5C42A074-D418-4BB6-8C63-AB25BD7004AD}" destId="{F78F1AEE-E8AD-4ED8-AE19-9235734F6BD7}" srcOrd="2" destOrd="0" parTransId="{00608F72-B768-47D0-A616-90EB5FBD1901}" sibTransId="{0CFB2878-FD72-40E3-9ED3-78A2BDE04B0A}"/>
    <dgm:cxn modelId="{A4829E7C-B01F-45CB-A9FA-10FA0216C669}" type="presOf" srcId="{6EE2515B-8FF2-49DA-B925-4AF21704A859}" destId="{AD0D3055-CA62-43BF-8783-4CABF13ABBD5}" srcOrd="0" destOrd="1" presId="urn:microsoft.com/office/officeart/2005/8/layout/hProcess4"/>
    <dgm:cxn modelId="{E18ABFF1-EA39-4E4E-BC7D-9A6F9D069237}" srcId="{8AB85B03-6141-416A-9E33-992E20AD21B1}" destId="{7345F5E0-98B7-48FC-9704-02629EDCF47B}" srcOrd="2" destOrd="0" parTransId="{29E2134F-C30C-4568-BD25-024D5D83FA42}" sibTransId="{E9BDAD67-D4D8-4C67-92FF-B3D633C0A370}"/>
    <dgm:cxn modelId="{8F14B231-0EEE-41AB-B837-0ECEDC39870C}" type="presOf" srcId="{DA7C9931-5AAC-4545-AD14-9B4393845B8E}" destId="{965E7641-E310-469A-A19C-51DDE53099F9}" srcOrd="0" destOrd="0" presId="urn:microsoft.com/office/officeart/2005/8/layout/hProcess4"/>
    <dgm:cxn modelId="{200EBC0A-6548-4772-A91D-6E44D53E55B4}" type="presOf" srcId="{6CF51A3D-993F-40FD-AD94-7E819C3E9F56}" destId="{190B86E6-6B64-4C0E-B346-30DA618E2FF1}" srcOrd="1" destOrd="3" presId="urn:microsoft.com/office/officeart/2005/8/layout/hProcess4"/>
    <dgm:cxn modelId="{51B08FCC-5BAB-4268-8B10-B80A930E9F46}" type="presOf" srcId="{38320B84-09DF-4A1C-8806-E8E09E89BCE9}" destId="{07747718-B487-41B5-94DC-011933F5CB8A}" srcOrd="0" destOrd="0" presId="urn:microsoft.com/office/officeart/2005/8/layout/hProcess4"/>
    <dgm:cxn modelId="{A6C30C7B-2C81-459D-A45E-60D31A05182E}" type="presOf" srcId="{DD7FAC7F-AF19-4F5C-8423-B8727F4696E6}" destId="{09EBB24A-AE3F-4E41-8014-9BD640293DEF}" srcOrd="0" destOrd="2" presId="urn:microsoft.com/office/officeart/2005/8/layout/hProcess4"/>
    <dgm:cxn modelId="{131956EB-8759-4DE3-90AE-9A2211A8B2D8}" type="presOf" srcId="{B23079C0-47F3-436F-BC41-CE91B1795CCA}" destId="{CC3E3F60-22B3-442D-A368-FE6E1F9BCB51}" srcOrd="1" destOrd="1" presId="urn:microsoft.com/office/officeart/2005/8/layout/hProcess4"/>
    <dgm:cxn modelId="{2AD3A7AD-9FBD-47FE-9DC2-20DE9FE5D4D7}" type="presOf" srcId="{F78F1AEE-E8AD-4ED8-AE19-9235734F6BD7}" destId="{B3F28CB6-8C97-40CB-BD84-F0B18D464797}" srcOrd="0" destOrd="2" presId="urn:microsoft.com/office/officeart/2005/8/layout/hProcess4"/>
    <dgm:cxn modelId="{39DFD53D-25EA-4D6A-8BFC-C4B7B5D28125}" type="presOf" srcId="{05E2F7E9-00A7-46F4-9593-78721041F3E9}" destId="{AD0D3055-CA62-43BF-8783-4CABF13ABBD5}" srcOrd="0" destOrd="0" presId="urn:microsoft.com/office/officeart/2005/8/layout/hProcess4"/>
    <dgm:cxn modelId="{0203AAD0-62BF-45C6-86B4-961C767B0DC3}" type="presParOf" srcId="{5D6FCDF8-1AB1-4851-9BE6-2C352E78D3F3}" destId="{D9B22C57-E711-43B1-86F9-2EBEEB8E3DBF}" srcOrd="0" destOrd="0" presId="urn:microsoft.com/office/officeart/2005/8/layout/hProcess4"/>
    <dgm:cxn modelId="{6B8174B3-1C3C-4A3D-8C0C-1409480D84CD}" type="presParOf" srcId="{5D6FCDF8-1AB1-4851-9BE6-2C352E78D3F3}" destId="{B4424A42-A0FB-4B71-9363-366D2E236430}" srcOrd="1" destOrd="0" presId="urn:microsoft.com/office/officeart/2005/8/layout/hProcess4"/>
    <dgm:cxn modelId="{4672D1B2-844C-4508-9177-E1E597D88011}" type="presParOf" srcId="{5D6FCDF8-1AB1-4851-9BE6-2C352E78D3F3}" destId="{BC92E6AD-65D2-405D-8836-F07FB1ACA11B}" srcOrd="2" destOrd="0" presId="urn:microsoft.com/office/officeart/2005/8/layout/hProcess4"/>
    <dgm:cxn modelId="{ECB36F99-5481-424C-818C-1B7AC0B1933A}" type="presParOf" srcId="{BC92E6AD-65D2-405D-8836-F07FB1ACA11B}" destId="{0EE2761D-A3B5-422B-BE04-D4C97FF91609}" srcOrd="0" destOrd="0" presId="urn:microsoft.com/office/officeart/2005/8/layout/hProcess4"/>
    <dgm:cxn modelId="{33C20315-D51D-4AB5-B52B-16586A756044}" type="presParOf" srcId="{0EE2761D-A3B5-422B-BE04-D4C97FF91609}" destId="{5489BC63-A5DB-4192-805F-833AAFAFCEC2}" srcOrd="0" destOrd="0" presId="urn:microsoft.com/office/officeart/2005/8/layout/hProcess4"/>
    <dgm:cxn modelId="{9511C948-34AC-430A-8098-CF69452B4519}" type="presParOf" srcId="{0EE2761D-A3B5-422B-BE04-D4C97FF91609}" destId="{B3F28CB6-8C97-40CB-BD84-F0B18D464797}" srcOrd="1" destOrd="0" presId="urn:microsoft.com/office/officeart/2005/8/layout/hProcess4"/>
    <dgm:cxn modelId="{48961081-DEBA-4C27-B58F-6127F3343CF7}" type="presParOf" srcId="{0EE2761D-A3B5-422B-BE04-D4C97FF91609}" destId="{190B86E6-6B64-4C0E-B346-30DA618E2FF1}" srcOrd="2" destOrd="0" presId="urn:microsoft.com/office/officeart/2005/8/layout/hProcess4"/>
    <dgm:cxn modelId="{0D0968C0-5471-47B4-B921-97BFDE179E85}" type="presParOf" srcId="{0EE2761D-A3B5-422B-BE04-D4C97FF91609}" destId="{1EE6AD74-4EB3-430F-B486-29130BB800C8}" srcOrd="3" destOrd="0" presId="urn:microsoft.com/office/officeart/2005/8/layout/hProcess4"/>
    <dgm:cxn modelId="{CF1C2882-5259-4DDD-8924-0F70FB7F6949}" type="presParOf" srcId="{0EE2761D-A3B5-422B-BE04-D4C97FF91609}" destId="{F1C226D1-119D-4479-8464-35A5D67AF287}" srcOrd="4" destOrd="0" presId="urn:microsoft.com/office/officeart/2005/8/layout/hProcess4"/>
    <dgm:cxn modelId="{8F88B875-3EAE-47ED-8EFD-FD9868BDADC0}" type="presParOf" srcId="{BC92E6AD-65D2-405D-8836-F07FB1ACA11B}" destId="{6FBE378A-48BA-4DB3-82BD-670CD7EAF5D7}" srcOrd="1" destOrd="0" presId="urn:microsoft.com/office/officeart/2005/8/layout/hProcess4"/>
    <dgm:cxn modelId="{C057DF15-B207-4651-8F1A-51A17BCB3CE2}" type="presParOf" srcId="{BC92E6AD-65D2-405D-8836-F07FB1ACA11B}" destId="{A61D1FE0-C349-46CA-9522-C65F265DDB94}" srcOrd="2" destOrd="0" presId="urn:microsoft.com/office/officeart/2005/8/layout/hProcess4"/>
    <dgm:cxn modelId="{410F0322-5E04-45A7-B3DD-1EF86A0C4BAE}" type="presParOf" srcId="{A61D1FE0-C349-46CA-9522-C65F265DDB94}" destId="{813DB1FA-AEDC-44A2-B942-A653BC60593E}" srcOrd="0" destOrd="0" presId="urn:microsoft.com/office/officeart/2005/8/layout/hProcess4"/>
    <dgm:cxn modelId="{5F652E52-D524-47EF-B144-01C2530FC7E8}" type="presParOf" srcId="{A61D1FE0-C349-46CA-9522-C65F265DDB94}" destId="{07747718-B487-41B5-94DC-011933F5CB8A}" srcOrd="1" destOrd="0" presId="urn:microsoft.com/office/officeart/2005/8/layout/hProcess4"/>
    <dgm:cxn modelId="{F8D9A8C8-7D35-4A81-A61C-8E94B291D11A}" type="presParOf" srcId="{A61D1FE0-C349-46CA-9522-C65F265DDB94}" destId="{4E4F24F1-B34A-4156-90A1-ED26A46D07E8}" srcOrd="2" destOrd="0" presId="urn:microsoft.com/office/officeart/2005/8/layout/hProcess4"/>
    <dgm:cxn modelId="{91AB64BB-0D9A-4C9C-BDC1-E0BD89A977FF}" type="presParOf" srcId="{A61D1FE0-C349-46CA-9522-C65F265DDB94}" destId="{7CB61AC6-37F4-48B3-9373-315B9E25CAB0}" srcOrd="3" destOrd="0" presId="urn:microsoft.com/office/officeart/2005/8/layout/hProcess4"/>
    <dgm:cxn modelId="{6491783B-026C-40F9-9A81-FBBA370C40A3}" type="presParOf" srcId="{A61D1FE0-C349-46CA-9522-C65F265DDB94}" destId="{EC3E7CAC-51D0-4365-9741-33059509D0F2}" srcOrd="4" destOrd="0" presId="urn:microsoft.com/office/officeart/2005/8/layout/hProcess4"/>
    <dgm:cxn modelId="{1D7AD27F-AB87-4CE8-A0FB-81809EE56680}" type="presParOf" srcId="{BC92E6AD-65D2-405D-8836-F07FB1ACA11B}" destId="{574AAAFA-4190-46A9-9AE1-3D69A410FF60}" srcOrd="3" destOrd="0" presId="urn:microsoft.com/office/officeart/2005/8/layout/hProcess4"/>
    <dgm:cxn modelId="{5AD3AC1D-06F9-4347-8A3E-A3E1AACEC89A}" type="presParOf" srcId="{BC92E6AD-65D2-405D-8836-F07FB1ACA11B}" destId="{03726776-99CC-4FDC-A0CB-FCE8610EC288}" srcOrd="4" destOrd="0" presId="urn:microsoft.com/office/officeart/2005/8/layout/hProcess4"/>
    <dgm:cxn modelId="{0BFADA11-0EC4-4E32-9030-4485D8A9A2F3}" type="presParOf" srcId="{03726776-99CC-4FDC-A0CB-FCE8610EC288}" destId="{FBFC68C3-9E15-4CDF-81E9-2985809A51F6}" srcOrd="0" destOrd="0" presId="urn:microsoft.com/office/officeart/2005/8/layout/hProcess4"/>
    <dgm:cxn modelId="{AF7C8FDA-567A-4908-8857-F78588F628A4}" type="presParOf" srcId="{03726776-99CC-4FDC-A0CB-FCE8610EC288}" destId="{09EBB24A-AE3F-4E41-8014-9BD640293DEF}" srcOrd="1" destOrd="0" presId="urn:microsoft.com/office/officeart/2005/8/layout/hProcess4"/>
    <dgm:cxn modelId="{DAA37685-C658-4DC1-8BE6-C00C8AFAB315}" type="presParOf" srcId="{03726776-99CC-4FDC-A0CB-FCE8610EC288}" destId="{721BEDAE-E517-427F-910A-5D3949624FFE}" srcOrd="2" destOrd="0" presId="urn:microsoft.com/office/officeart/2005/8/layout/hProcess4"/>
    <dgm:cxn modelId="{11143B9A-951B-4968-8E75-1513AC59E24A}" type="presParOf" srcId="{03726776-99CC-4FDC-A0CB-FCE8610EC288}" destId="{965E7641-E310-469A-A19C-51DDE53099F9}" srcOrd="3" destOrd="0" presId="urn:microsoft.com/office/officeart/2005/8/layout/hProcess4"/>
    <dgm:cxn modelId="{048AD666-5C82-4D03-BFD8-3A04CCBC88FD}" type="presParOf" srcId="{03726776-99CC-4FDC-A0CB-FCE8610EC288}" destId="{7D56CC7F-07B6-4456-ACB5-CB73A98B9BB0}" srcOrd="4" destOrd="0" presId="urn:microsoft.com/office/officeart/2005/8/layout/hProcess4"/>
    <dgm:cxn modelId="{C0322BF9-312A-449E-8D3D-7CBDB23FEE59}" type="presParOf" srcId="{BC92E6AD-65D2-405D-8836-F07FB1ACA11B}" destId="{FFF4795B-911C-40A9-9EF2-C01ABAD51F06}" srcOrd="5" destOrd="0" presId="urn:microsoft.com/office/officeart/2005/8/layout/hProcess4"/>
    <dgm:cxn modelId="{2E3BDDA0-CFDF-4A4F-B167-B0F1E34F9AC3}" type="presParOf" srcId="{BC92E6AD-65D2-405D-8836-F07FB1ACA11B}" destId="{38346447-CD3D-40E3-8CE6-D12B5EAE7AA0}" srcOrd="6" destOrd="0" presId="urn:microsoft.com/office/officeart/2005/8/layout/hProcess4"/>
    <dgm:cxn modelId="{0F4CD41B-5632-43C9-902E-5D8AC5408B52}" type="presParOf" srcId="{38346447-CD3D-40E3-8CE6-D12B5EAE7AA0}" destId="{4D2CFA0C-77FE-460C-85BD-EBDE7D00B1F3}" srcOrd="0" destOrd="0" presId="urn:microsoft.com/office/officeart/2005/8/layout/hProcess4"/>
    <dgm:cxn modelId="{A5A5F12C-1FF5-4C52-B2AF-5596DC2D7C78}" type="presParOf" srcId="{38346447-CD3D-40E3-8CE6-D12B5EAE7AA0}" destId="{AD0D3055-CA62-43BF-8783-4CABF13ABBD5}" srcOrd="1" destOrd="0" presId="urn:microsoft.com/office/officeart/2005/8/layout/hProcess4"/>
    <dgm:cxn modelId="{CBA1AD1D-BC32-4BDD-9032-46F4ED9C987F}" type="presParOf" srcId="{38346447-CD3D-40E3-8CE6-D12B5EAE7AA0}" destId="{2CFCB2A5-6BA9-46FF-82FC-818E98FF8A2D}" srcOrd="2" destOrd="0" presId="urn:microsoft.com/office/officeart/2005/8/layout/hProcess4"/>
    <dgm:cxn modelId="{3A061BDB-1C0E-4DF6-8CFE-D399713EA6A8}" type="presParOf" srcId="{38346447-CD3D-40E3-8CE6-D12B5EAE7AA0}" destId="{232E0C43-E763-4DF1-B635-83DFC6F37989}" srcOrd="3" destOrd="0" presId="urn:microsoft.com/office/officeart/2005/8/layout/hProcess4"/>
    <dgm:cxn modelId="{12DFFB51-045B-49C5-BFED-6AEF34F7A8E0}" type="presParOf" srcId="{38346447-CD3D-40E3-8CE6-D12B5EAE7AA0}" destId="{C931D662-334A-4644-9DA0-8F5671306962}" srcOrd="4" destOrd="0" presId="urn:microsoft.com/office/officeart/2005/8/layout/hProcess4"/>
    <dgm:cxn modelId="{D9E1EBEA-92E6-45FA-A253-3C9435926652}" type="presParOf" srcId="{BC92E6AD-65D2-405D-8836-F07FB1ACA11B}" destId="{218D523E-DB5A-4ACB-81E8-9BE2005BEBED}" srcOrd="7" destOrd="0" presId="urn:microsoft.com/office/officeart/2005/8/layout/hProcess4"/>
    <dgm:cxn modelId="{0CD5C420-DFDB-42FC-AA84-5126E62D4746}" type="presParOf" srcId="{BC92E6AD-65D2-405D-8836-F07FB1ACA11B}" destId="{D7F2B304-8334-4021-9FC9-0E7526DBA2AD}" srcOrd="8" destOrd="0" presId="urn:microsoft.com/office/officeart/2005/8/layout/hProcess4"/>
    <dgm:cxn modelId="{B16B3776-62B1-4BFE-B2EB-23F8B261C038}" type="presParOf" srcId="{D7F2B304-8334-4021-9FC9-0E7526DBA2AD}" destId="{4AD2CD8B-402D-4927-9511-00352BD5B6EE}" srcOrd="0" destOrd="0" presId="urn:microsoft.com/office/officeart/2005/8/layout/hProcess4"/>
    <dgm:cxn modelId="{FCFB25B4-2BFA-46F0-8243-0C2C178A6E07}" type="presParOf" srcId="{D7F2B304-8334-4021-9FC9-0E7526DBA2AD}" destId="{3AF34112-AE95-4BCD-84C0-EC6C4F97300F}" srcOrd="1" destOrd="0" presId="urn:microsoft.com/office/officeart/2005/8/layout/hProcess4"/>
    <dgm:cxn modelId="{C7D90759-F73D-49BE-ACEB-EE36F389AF87}" type="presParOf" srcId="{D7F2B304-8334-4021-9FC9-0E7526DBA2AD}" destId="{CC3E3F60-22B3-442D-A368-FE6E1F9BCB51}" srcOrd="2" destOrd="0" presId="urn:microsoft.com/office/officeart/2005/8/layout/hProcess4"/>
    <dgm:cxn modelId="{180A35C9-E466-45DC-B01A-41215A392D9B}" type="presParOf" srcId="{D7F2B304-8334-4021-9FC9-0E7526DBA2AD}" destId="{50648364-CE57-4A23-AD58-2E0F9A991876}" srcOrd="3" destOrd="0" presId="urn:microsoft.com/office/officeart/2005/8/layout/hProcess4"/>
    <dgm:cxn modelId="{02BE27D8-C39E-4ABD-9D3E-E83FFEFB0C98}" type="presParOf" srcId="{D7F2B304-8334-4021-9FC9-0E7526DBA2AD}" destId="{A22725A6-0796-409D-9BF1-DBF3ABA7FC1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D824F9-85B5-4A08-B6D0-051B00E4E527}"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nl-BE"/>
        </a:p>
      </dgm:t>
    </dgm:pt>
    <dgm:pt modelId="{5C42A074-D418-4BB6-8C63-AB25BD7004AD}">
      <dgm:prSet phldrT="[Tekst]"/>
      <dgm:spPr/>
      <dgm:t>
        <a:bodyPr/>
        <a:lstStyle/>
        <a:p>
          <a:r>
            <a:rPr lang="nl-BE" dirty="0" smtClean="0"/>
            <a:t>Literatuurstudie</a:t>
          </a:r>
          <a:endParaRPr lang="nl-BE" dirty="0"/>
        </a:p>
      </dgm:t>
    </dgm:pt>
    <dgm:pt modelId="{840D491D-F102-44E2-A803-0D00A2C805D1}" type="parTrans" cxnId="{05C0CA29-3ADB-4320-BEA0-AA1AB30DD560}">
      <dgm:prSet/>
      <dgm:spPr/>
      <dgm:t>
        <a:bodyPr/>
        <a:lstStyle/>
        <a:p>
          <a:endParaRPr lang="nl-BE"/>
        </a:p>
      </dgm:t>
    </dgm:pt>
    <dgm:pt modelId="{2ED64B23-1EA9-44B7-8797-5887CD35990B}" type="sibTrans" cxnId="{05C0CA29-3ADB-4320-BEA0-AA1AB30DD560}">
      <dgm:prSet/>
      <dgm:spPr/>
      <dgm:t>
        <a:bodyPr/>
        <a:lstStyle/>
        <a:p>
          <a:endParaRPr lang="nl-BE"/>
        </a:p>
      </dgm:t>
    </dgm:pt>
    <dgm:pt modelId="{BF3733E9-7119-4051-9386-FA0603B381CE}">
      <dgm:prSet phldrT="[Tekst]" custT="1"/>
      <dgm:spPr/>
      <dgm:t>
        <a:bodyPr/>
        <a:lstStyle/>
        <a:p>
          <a:r>
            <a:rPr lang="nl-BE" sz="1600" b="1" dirty="0" smtClean="0"/>
            <a:t>Vorming </a:t>
          </a:r>
          <a:r>
            <a:rPr lang="nl-BE" sz="1600" dirty="0" smtClean="0"/>
            <a:t>over armoede door de mensen van </a:t>
          </a:r>
          <a:r>
            <a:rPr lang="nl-BE" sz="1600" b="1" dirty="0" err="1" smtClean="0"/>
            <a:t>Recht-Op</a:t>
          </a:r>
          <a:endParaRPr lang="nl-BE" sz="1600" b="1" dirty="0"/>
        </a:p>
      </dgm:t>
    </dgm:pt>
    <dgm:pt modelId="{BB9B7F0D-CEBE-436C-9F2B-FC0CE683FDB2}" type="parTrans" cxnId="{7D163D37-B611-43B4-A537-6AB01068C4CA}">
      <dgm:prSet/>
      <dgm:spPr/>
      <dgm:t>
        <a:bodyPr/>
        <a:lstStyle/>
        <a:p>
          <a:endParaRPr lang="nl-BE"/>
        </a:p>
      </dgm:t>
    </dgm:pt>
    <dgm:pt modelId="{AD8E7840-0711-41E2-9AEA-8F57B2E945BB}" type="sibTrans" cxnId="{7D163D37-B611-43B4-A537-6AB01068C4CA}">
      <dgm:prSet/>
      <dgm:spPr/>
      <dgm:t>
        <a:bodyPr/>
        <a:lstStyle/>
        <a:p>
          <a:endParaRPr lang="nl-BE"/>
        </a:p>
      </dgm:t>
    </dgm:pt>
    <dgm:pt modelId="{6CF51A3D-993F-40FD-AD94-7E819C3E9F56}">
      <dgm:prSet phldrT="[Tekst]" phldr="1" custT="1"/>
      <dgm:spPr/>
      <dgm:t>
        <a:bodyPr/>
        <a:lstStyle/>
        <a:p>
          <a:endParaRPr lang="nl-BE" sz="1400" dirty="0"/>
        </a:p>
      </dgm:t>
    </dgm:pt>
    <dgm:pt modelId="{386B3B43-DCF1-42AF-BD2B-D8212C330D4B}" type="parTrans" cxnId="{5E33046A-136D-4782-8883-3445DB49E34B}">
      <dgm:prSet/>
      <dgm:spPr/>
      <dgm:t>
        <a:bodyPr/>
        <a:lstStyle/>
        <a:p>
          <a:endParaRPr lang="nl-BE"/>
        </a:p>
      </dgm:t>
    </dgm:pt>
    <dgm:pt modelId="{66EA48F2-9B4D-4F0D-97F3-714CCCDA047C}" type="sibTrans" cxnId="{5E33046A-136D-4782-8883-3445DB49E34B}">
      <dgm:prSet/>
      <dgm:spPr/>
      <dgm:t>
        <a:bodyPr/>
        <a:lstStyle/>
        <a:p>
          <a:endParaRPr lang="nl-BE"/>
        </a:p>
      </dgm:t>
    </dgm:pt>
    <dgm:pt modelId="{3D8D5800-B8D1-45CE-9C6A-7EFC06DE25C1}">
      <dgm:prSet phldrT="[Tekst]"/>
      <dgm:spPr/>
      <dgm:t>
        <a:bodyPr/>
        <a:lstStyle/>
        <a:p>
          <a:r>
            <a:rPr lang="nl-BE" dirty="0" smtClean="0"/>
            <a:t>Analyse dagboekjes</a:t>
          </a:r>
          <a:endParaRPr lang="nl-BE" dirty="0"/>
        </a:p>
      </dgm:t>
    </dgm:pt>
    <dgm:pt modelId="{11F218DD-E1CF-4F30-8BDF-D5C42EE41770}" type="parTrans" cxnId="{A4D57AC1-E653-41FD-96A1-959200BF8BE8}">
      <dgm:prSet/>
      <dgm:spPr/>
      <dgm:t>
        <a:bodyPr/>
        <a:lstStyle/>
        <a:p>
          <a:endParaRPr lang="nl-BE"/>
        </a:p>
      </dgm:t>
    </dgm:pt>
    <dgm:pt modelId="{246F157E-ABDB-4715-87FD-D337680CDA99}" type="sibTrans" cxnId="{A4D57AC1-E653-41FD-96A1-959200BF8BE8}">
      <dgm:prSet/>
      <dgm:spPr/>
      <dgm:t>
        <a:bodyPr/>
        <a:lstStyle/>
        <a:p>
          <a:endParaRPr lang="nl-BE"/>
        </a:p>
      </dgm:t>
    </dgm:pt>
    <dgm:pt modelId="{38320B84-09DF-4A1C-8806-E8E09E89BCE9}">
      <dgm:prSet phldrT="[Tekst]" custT="1"/>
      <dgm:spPr/>
      <dgm:t>
        <a:bodyPr/>
        <a:lstStyle/>
        <a:p>
          <a:r>
            <a:rPr lang="nl-BE" sz="1600" b="1" dirty="0" smtClean="0"/>
            <a:t>Cases bespreken </a:t>
          </a:r>
          <a:r>
            <a:rPr lang="nl-BE" sz="1600" dirty="0" smtClean="0"/>
            <a:t>samen met  </a:t>
          </a:r>
          <a:r>
            <a:rPr lang="nl-BE" sz="1600" b="1" dirty="0" err="1" smtClean="0"/>
            <a:t>Recht-Op</a:t>
          </a:r>
          <a:endParaRPr lang="nl-BE" sz="1600" b="1" dirty="0"/>
        </a:p>
      </dgm:t>
    </dgm:pt>
    <dgm:pt modelId="{C793780E-5A10-480A-A869-E407F980368C}" type="parTrans" cxnId="{8668EA00-E7FF-4D34-9064-74315211840B}">
      <dgm:prSet/>
      <dgm:spPr/>
      <dgm:t>
        <a:bodyPr/>
        <a:lstStyle/>
        <a:p>
          <a:endParaRPr lang="nl-BE"/>
        </a:p>
      </dgm:t>
    </dgm:pt>
    <dgm:pt modelId="{65C1A4DF-418A-48FA-86C5-00B28254B4DF}" type="sibTrans" cxnId="{8668EA00-E7FF-4D34-9064-74315211840B}">
      <dgm:prSet/>
      <dgm:spPr/>
      <dgm:t>
        <a:bodyPr/>
        <a:lstStyle/>
        <a:p>
          <a:endParaRPr lang="nl-BE"/>
        </a:p>
      </dgm:t>
    </dgm:pt>
    <dgm:pt modelId="{63AA7864-59B7-4949-AB5C-62284F96AC42}">
      <dgm:prSet phldrT="[Tekst]" phldr="1"/>
      <dgm:spPr/>
      <dgm:t>
        <a:bodyPr/>
        <a:lstStyle/>
        <a:p>
          <a:endParaRPr lang="nl-BE" sz="1200" dirty="0"/>
        </a:p>
      </dgm:t>
    </dgm:pt>
    <dgm:pt modelId="{3B347E30-A8AA-41AD-BF9E-884E1A2B1362}" type="parTrans" cxnId="{9364602D-BDEF-4A5B-BBAE-29DF5D3A6DBC}">
      <dgm:prSet/>
      <dgm:spPr/>
      <dgm:t>
        <a:bodyPr/>
        <a:lstStyle/>
        <a:p>
          <a:endParaRPr lang="nl-BE"/>
        </a:p>
      </dgm:t>
    </dgm:pt>
    <dgm:pt modelId="{4BCDAF3C-3178-4C2A-BF57-AF01CBB01E97}" type="sibTrans" cxnId="{9364602D-BDEF-4A5B-BBAE-29DF5D3A6DBC}">
      <dgm:prSet/>
      <dgm:spPr/>
      <dgm:t>
        <a:bodyPr/>
        <a:lstStyle/>
        <a:p>
          <a:endParaRPr lang="nl-BE"/>
        </a:p>
      </dgm:t>
    </dgm:pt>
    <dgm:pt modelId="{DA7C9931-5AAC-4545-AD14-9B4393845B8E}">
      <dgm:prSet phldrT="[Tekst]"/>
      <dgm:spPr/>
      <dgm:t>
        <a:bodyPr/>
        <a:lstStyle/>
        <a:p>
          <a:r>
            <a:rPr lang="nl-BE" dirty="0" smtClean="0"/>
            <a:t>1</a:t>
          </a:r>
          <a:r>
            <a:rPr lang="nl-BE" baseline="30000" dirty="0" smtClean="0"/>
            <a:t>ste</a:t>
          </a:r>
          <a:r>
            <a:rPr lang="nl-BE" dirty="0" smtClean="0"/>
            <a:t> versie van de methodiek</a:t>
          </a:r>
          <a:endParaRPr lang="nl-BE" dirty="0"/>
        </a:p>
      </dgm:t>
    </dgm:pt>
    <dgm:pt modelId="{C9D82484-0BF0-4AD9-9274-6EFBB83828D2}" type="parTrans" cxnId="{CD7F7B6A-5E30-48F3-8D79-8946C2A9C85C}">
      <dgm:prSet/>
      <dgm:spPr/>
      <dgm:t>
        <a:bodyPr/>
        <a:lstStyle/>
        <a:p>
          <a:endParaRPr lang="nl-BE"/>
        </a:p>
      </dgm:t>
    </dgm:pt>
    <dgm:pt modelId="{E599DFEA-066C-4C0A-A758-22B943B648F8}" type="sibTrans" cxnId="{CD7F7B6A-5E30-48F3-8D79-8946C2A9C85C}">
      <dgm:prSet/>
      <dgm:spPr/>
      <dgm:t>
        <a:bodyPr/>
        <a:lstStyle/>
        <a:p>
          <a:endParaRPr lang="nl-BE"/>
        </a:p>
      </dgm:t>
    </dgm:pt>
    <dgm:pt modelId="{5CF52070-9665-481D-9297-EDD1CB206BE4}">
      <dgm:prSet phldrT="[Tekst]" custT="1"/>
      <dgm:spPr/>
      <dgm:t>
        <a:bodyPr/>
        <a:lstStyle/>
        <a:p>
          <a:r>
            <a:rPr lang="nl-BE" sz="1600" b="1" dirty="0" smtClean="0"/>
            <a:t>Focusgroepen</a:t>
          </a:r>
          <a:r>
            <a:rPr lang="nl-BE" sz="1600" dirty="0" smtClean="0"/>
            <a:t> met de mensen van </a:t>
          </a:r>
          <a:r>
            <a:rPr lang="nl-BE" sz="1600" b="1" dirty="0" err="1" smtClean="0"/>
            <a:t>Recht-Op</a:t>
          </a:r>
          <a:r>
            <a:rPr lang="nl-BE" sz="1600" dirty="0" smtClean="0"/>
            <a:t> en </a:t>
          </a:r>
          <a:r>
            <a:rPr lang="nl-BE" sz="1600" b="1" dirty="0" smtClean="0"/>
            <a:t>De Ploeg</a:t>
          </a:r>
          <a:endParaRPr lang="nl-BE" sz="1600" b="1" dirty="0"/>
        </a:p>
      </dgm:t>
    </dgm:pt>
    <dgm:pt modelId="{B20B9EB3-AA78-4249-BA4E-733D7A2716E9}" type="parTrans" cxnId="{2A5F6F94-6AB2-4DE8-B86F-BB539DFA0B92}">
      <dgm:prSet/>
      <dgm:spPr/>
      <dgm:t>
        <a:bodyPr/>
        <a:lstStyle/>
        <a:p>
          <a:endParaRPr lang="nl-BE"/>
        </a:p>
      </dgm:t>
    </dgm:pt>
    <dgm:pt modelId="{E90F843F-6A17-4797-90C5-1B47C091700D}" type="sibTrans" cxnId="{2A5F6F94-6AB2-4DE8-B86F-BB539DFA0B92}">
      <dgm:prSet/>
      <dgm:spPr/>
      <dgm:t>
        <a:bodyPr/>
        <a:lstStyle/>
        <a:p>
          <a:endParaRPr lang="nl-BE"/>
        </a:p>
      </dgm:t>
    </dgm:pt>
    <dgm:pt modelId="{DD7FAC7F-AF19-4F5C-8423-B8727F4696E6}">
      <dgm:prSet phldrT="[Tekst]" phldr="1"/>
      <dgm:spPr/>
      <dgm:t>
        <a:bodyPr/>
        <a:lstStyle/>
        <a:p>
          <a:endParaRPr lang="nl-BE" sz="1200" dirty="0"/>
        </a:p>
      </dgm:t>
    </dgm:pt>
    <dgm:pt modelId="{0C18B525-AA11-40F0-9EEE-C4BDA8656BB0}" type="parTrans" cxnId="{36B8E03A-04AE-4596-8C74-6E94FFF4DF35}">
      <dgm:prSet/>
      <dgm:spPr/>
      <dgm:t>
        <a:bodyPr/>
        <a:lstStyle/>
        <a:p>
          <a:endParaRPr lang="nl-BE"/>
        </a:p>
      </dgm:t>
    </dgm:pt>
    <dgm:pt modelId="{70570AE3-06DF-4ED2-AE9E-856936B8F4C4}" type="sibTrans" cxnId="{36B8E03A-04AE-4596-8C74-6E94FFF4DF35}">
      <dgm:prSet/>
      <dgm:spPr/>
      <dgm:t>
        <a:bodyPr/>
        <a:lstStyle/>
        <a:p>
          <a:endParaRPr lang="nl-BE"/>
        </a:p>
      </dgm:t>
    </dgm:pt>
    <dgm:pt modelId="{8AB85B03-6141-416A-9E33-992E20AD21B1}">
      <dgm:prSet/>
      <dgm:spPr/>
      <dgm:t>
        <a:bodyPr/>
        <a:lstStyle/>
        <a:p>
          <a:r>
            <a:rPr lang="nl-BE" dirty="0" smtClean="0"/>
            <a:t>Aangepaste methodiek</a:t>
          </a:r>
          <a:endParaRPr lang="nl-BE" dirty="0"/>
        </a:p>
      </dgm:t>
    </dgm:pt>
    <dgm:pt modelId="{2AA71FCC-E2C7-42F9-99E1-FEC7C086C82D}" type="parTrans" cxnId="{7A29DF62-300F-47BF-A348-5E2E624997DD}">
      <dgm:prSet/>
      <dgm:spPr/>
      <dgm:t>
        <a:bodyPr/>
        <a:lstStyle/>
        <a:p>
          <a:endParaRPr lang="nl-BE"/>
        </a:p>
      </dgm:t>
    </dgm:pt>
    <dgm:pt modelId="{2E8F8A7C-785C-4EEE-9933-177CCCD27C9A}" type="sibTrans" cxnId="{7A29DF62-300F-47BF-A348-5E2E624997DD}">
      <dgm:prSet/>
      <dgm:spPr/>
      <dgm:t>
        <a:bodyPr/>
        <a:lstStyle/>
        <a:p>
          <a:endParaRPr lang="nl-BE"/>
        </a:p>
      </dgm:t>
    </dgm:pt>
    <dgm:pt modelId="{05E2F7E9-00A7-46F4-9593-78721041F3E9}">
      <dgm:prSet custT="1"/>
      <dgm:spPr/>
      <dgm:t>
        <a:bodyPr/>
        <a:lstStyle/>
        <a:p>
          <a:r>
            <a:rPr lang="nl-BE" sz="1600" b="1" dirty="0" smtClean="0"/>
            <a:t>Interviews</a:t>
          </a:r>
          <a:r>
            <a:rPr lang="nl-BE" sz="1600" dirty="0" smtClean="0"/>
            <a:t> met cliënten van </a:t>
          </a:r>
          <a:r>
            <a:rPr lang="nl-BE" sz="1600" b="1" dirty="0" smtClean="0"/>
            <a:t>De Ploeg </a:t>
          </a:r>
          <a:r>
            <a:rPr lang="nl-BE" sz="1600" dirty="0" smtClean="0"/>
            <a:t>en </a:t>
          </a:r>
          <a:r>
            <a:rPr lang="nl-BE" sz="1600" b="1" dirty="0" smtClean="0"/>
            <a:t>De Sleutel</a:t>
          </a:r>
          <a:endParaRPr lang="nl-BE" sz="1600" b="1" dirty="0"/>
        </a:p>
      </dgm:t>
    </dgm:pt>
    <dgm:pt modelId="{B73EFDAE-B901-400F-9856-115D733043B4}" type="parTrans" cxnId="{18049FE3-FB87-470B-AB14-D61766D61F1F}">
      <dgm:prSet/>
      <dgm:spPr/>
      <dgm:t>
        <a:bodyPr/>
        <a:lstStyle/>
        <a:p>
          <a:endParaRPr lang="nl-BE"/>
        </a:p>
      </dgm:t>
    </dgm:pt>
    <dgm:pt modelId="{D43DE9D8-3DB8-4EBF-AFF8-ED9C28879DAE}" type="sibTrans" cxnId="{18049FE3-FB87-470B-AB14-D61766D61F1F}">
      <dgm:prSet/>
      <dgm:spPr/>
      <dgm:t>
        <a:bodyPr/>
        <a:lstStyle/>
        <a:p>
          <a:endParaRPr lang="nl-BE"/>
        </a:p>
      </dgm:t>
    </dgm:pt>
    <dgm:pt modelId="{F0C1CFC6-B8FE-4AE8-A335-A50459EEAA2D}">
      <dgm:prSet/>
      <dgm:spPr/>
      <dgm:t>
        <a:bodyPr/>
        <a:lstStyle/>
        <a:p>
          <a:r>
            <a:rPr lang="nl-BE" dirty="0" smtClean="0"/>
            <a:t>…</a:t>
          </a:r>
          <a:endParaRPr lang="nl-BE" dirty="0"/>
        </a:p>
      </dgm:t>
    </dgm:pt>
    <dgm:pt modelId="{81EE169B-5354-4FBD-9299-1C4CBF9DDC77}" type="parTrans" cxnId="{1CF6D5AB-FCA2-40B0-891D-C72A58B9DD7D}">
      <dgm:prSet/>
      <dgm:spPr/>
      <dgm:t>
        <a:bodyPr/>
        <a:lstStyle/>
        <a:p>
          <a:endParaRPr lang="nl-BE"/>
        </a:p>
      </dgm:t>
    </dgm:pt>
    <dgm:pt modelId="{51D919C7-1435-41E0-8F3C-5AD63F634CCA}" type="sibTrans" cxnId="{1CF6D5AB-FCA2-40B0-891D-C72A58B9DD7D}">
      <dgm:prSet/>
      <dgm:spPr/>
      <dgm:t>
        <a:bodyPr/>
        <a:lstStyle/>
        <a:p>
          <a:endParaRPr lang="nl-BE"/>
        </a:p>
      </dgm:t>
    </dgm:pt>
    <dgm:pt modelId="{C207D785-289D-410F-86B6-53DF8DDB6185}">
      <dgm:prSet custT="1"/>
      <dgm:spPr/>
      <dgm:t>
        <a:bodyPr/>
        <a:lstStyle/>
        <a:p>
          <a:r>
            <a:rPr lang="nl-BE" sz="1600" dirty="0" smtClean="0"/>
            <a:t>Start 2</a:t>
          </a:r>
          <a:r>
            <a:rPr lang="nl-BE" sz="1600" baseline="30000" dirty="0" smtClean="0"/>
            <a:t>de</a:t>
          </a:r>
          <a:r>
            <a:rPr lang="nl-BE" sz="1600" dirty="0" smtClean="0"/>
            <a:t> projectjaar</a:t>
          </a:r>
          <a:endParaRPr lang="nl-BE" sz="1600" dirty="0"/>
        </a:p>
      </dgm:t>
    </dgm:pt>
    <dgm:pt modelId="{8A4B15FF-2F43-4F45-9091-6FBD5A3B8B80}" type="parTrans" cxnId="{BFEC41AF-D770-4447-A3B3-39A30DB9883F}">
      <dgm:prSet/>
      <dgm:spPr/>
      <dgm:t>
        <a:bodyPr/>
        <a:lstStyle/>
        <a:p>
          <a:endParaRPr lang="nl-BE"/>
        </a:p>
      </dgm:t>
    </dgm:pt>
    <dgm:pt modelId="{16547D26-F5F6-40BC-9AD0-E563A51F2032}" type="sibTrans" cxnId="{BFEC41AF-D770-4447-A3B3-39A30DB9883F}">
      <dgm:prSet/>
      <dgm:spPr/>
      <dgm:t>
        <a:bodyPr/>
        <a:lstStyle/>
        <a:p>
          <a:endParaRPr lang="nl-BE"/>
        </a:p>
      </dgm:t>
    </dgm:pt>
    <dgm:pt modelId="{5D6FCDF8-1AB1-4851-9BE6-2C352E78D3F3}" type="pres">
      <dgm:prSet presAssocID="{B5D824F9-85B5-4A08-B6D0-051B00E4E527}" presName="Name0" presStyleCnt="0">
        <dgm:presLayoutVars>
          <dgm:dir/>
          <dgm:animLvl val="lvl"/>
          <dgm:resizeHandles val="exact"/>
        </dgm:presLayoutVars>
      </dgm:prSet>
      <dgm:spPr/>
      <dgm:t>
        <a:bodyPr/>
        <a:lstStyle/>
        <a:p>
          <a:endParaRPr lang="nl-BE"/>
        </a:p>
      </dgm:t>
    </dgm:pt>
    <dgm:pt modelId="{D9B22C57-E711-43B1-86F9-2EBEEB8E3DBF}" type="pres">
      <dgm:prSet presAssocID="{B5D824F9-85B5-4A08-B6D0-051B00E4E527}" presName="tSp" presStyleCnt="0"/>
      <dgm:spPr/>
    </dgm:pt>
    <dgm:pt modelId="{B4424A42-A0FB-4B71-9363-366D2E236430}" type="pres">
      <dgm:prSet presAssocID="{B5D824F9-85B5-4A08-B6D0-051B00E4E527}" presName="bSp" presStyleCnt="0"/>
      <dgm:spPr/>
    </dgm:pt>
    <dgm:pt modelId="{BC92E6AD-65D2-405D-8836-F07FB1ACA11B}" type="pres">
      <dgm:prSet presAssocID="{B5D824F9-85B5-4A08-B6D0-051B00E4E527}" presName="process" presStyleCnt="0"/>
      <dgm:spPr/>
    </dgm:pt>
    <dgm:pt modelId="{0EE2761D-A3B5-422B-BE04-D4C97FF91609}" type="pres">
      <dgm:prSet presAssocID="{5C42A074-D418-4BB6-8C63-AB25BD7004AD}" presName="composite1" presStyleCnt="0"/>
      <dgm:spPr/>
    </dgm:pt>
    <dgm:pt modelId="{5489BC63-A5DB-4192-805F-833AAFAFCEC2}" type="pres">
      <dgm:prSet presAssocID="{5C42A074-D418-4BB6-8C63-AB25BD7004AD}" presName="dummyNode1" presStyleLbl="node1" presStyleIdx="0" presStyleCnt="5"/>
      <dgm:spPr/>
    </dgm:pt>
    <dgm:pt modelId="{B3F28CB6-8C97-40CB-BD84-F0B18D464797}" type="pres">
      <dgm:prSet presAssocID="{5C42A074-D418-4BB6-8C63-AB25BD7004AD}" presName="childNode1" presStyleLbl="bgAcc1" presStyleIdx="0" presStyleCnt="5">
        <dgm:presLayoutVars>
          <dgm:bulletEnabled val="1"/>
        </dgm:presLayoutVars>
      </dgm:prSet>
      <dgm:spPr/>
      <dgm:t>
        <a:bodyPr/>
        <a:lstStyle/>
        <a:p>
          <a:endParaRPr lang="nl-BE"/>
        </a:p>
      </dgm:t>
    </dgm:pt>
    <dgm:pt modelId="{190B86E6-6B64-4C0E-B346-30DA618E2FF1}" type="pres">
      <dgm:prSet presAssocID="{5C42A074-D418-4BB6-8C63-AB25BD7004AD}" presName="childNode1tx" presStyleLbl="bgAcc1" presStyleIdx="0" presStyleCnt="5">
        <dgm:presLayoutVars>
          <dgm:bulletEnabled val="1"/>
        </dgm:presLayoutVars>
      </dgm:prSet>
      <dgm:spPr/>
      <dgm:t>
        <a:bodyPr/>
        <a:lstStyle/>
        <a:p>
          <a:endParaRPr lang="nl-BE"/>
        </a:p>
      </dgm:t>
    </dgm:pt>
    <dgm:pt modelId="{1EE6AD74-4EB3-430F-B486-29130BB800C8}" type="pres">
      <dgm:prSet presAssocID="{5C42A074-D418-4BB6-8C63-AB25BD7004AD}" presName="parentNode1" presStyleLbl="node1" presStyleIdx="0" presStyleCnt="5">
        <dgm:presLayoutVars>
          <dgm:chMax val="1"/>
          <dgm:bulletEnabled val="1"/>
        </dgm:presLayoutVars>
      </dgm:prSet>
      <dgm:spPr/>
      <dgm:t>
        <a:bodyPr/>
        <a:lstStyle/>
        <a:p>
          <a:endParaRPr lang="nl-BE"/>
        </a:p>
      </dgm:t>
    </dgm:pt>
    <dgm:pt modelId="{F1C226D1-119D-4479-8464-35A5D67AF287}" type="pres">
      <dgm:prSet presAssocID="{5C42A074-D418-4BB6-8C63-AB25BD7004AD}" presName="connSite1" presStyleCnt="0"/>
      <dgm:spPr/>
    </dgm:pt>
    <dgm:pt modelId="{6FBE378A-48BA-4DB3-82BD-670CD7EAF5D7}" type="pres">
      <dgm:prSet presAssocID="{2ED64B23-1EA9-44B7-8797-5887CD35990B}" presName="Name9" presStyleLbl="sibTrans2D1" presStyleIdx="0" presStyleCnt="4"/>
      <dgm:spPr/>
      <dgm:t>
        <a:bodyPr/>
        <a:lstStyle/>
        <a:p>
          <a:endParaRPr lang="nl-BE"/>
        </a:p>
      </dgm:t>
    </dgm:pt>
    <dgm:pt modelId="{A61D1FE0-C349-46CA-9522-C65F265DDB94}" type="pres">
      <dgm:prSet presAssocID="{3D8D5800-B8D1-45CE-9C6A-7EFC06DE25C1}" presName="composite2" presStyleCnt="0"/>
      <dgm:spPr/>
    </dgm:pt>
    <dgm:pt modelId="{813DB1FA-AEDC-44A2-B942-A653BC60593E}" type="pres">
      <dgm:prSet presAssocID="{3D8D5800-B8D1-45CE-9C6A-7EFC06DE25C1}" presName="dummyNode2" presStyleLbl="node1" presStyleIdx="0" presStyleCnt="5"/>
      <dgm:spPr/>
    </dgm:pt>
    <dgm:pt modelId="{07747718-B487-41B5-94DC-011933F5CB8A}" type="pres">
      <dgm:prSet presAssocID="{3D8D5800-B8D1-45CE-9C6A-7EFC06DE25C1}" presName="childNode2" presStyleLbl="bgAcc1" presStyleIdx="1" presStyleCnt="5">
        <dgm:presLayoutVars>
          <dgm:bulletEnabled val="1"/>
        </dgm:presLayoutVars>
      </dgm:prSet>
      <dgm:spPr/>
      <dgm:t>
        <a:bodyPr/>
        <a:lstStyle/>
        <a:p>
          <a:endParaRPr lang="nl-BE"/>
        </a:p>
      </dgm:t>
    </dgm:pt>
    <dgm:pt modelId="{4E4F24F1-B34A-4156-90A1-ED26A46D07E8}" type="pres">
      <dgm:prSet presAssocID="{3D8D5800-B8D1-45CE-9C6A-7EFC06DE25C1}" presName="childNode2tx" presStyleLbl="bgAcc1" presStyleIdx="1" presStyleCnt="5">
        <dgm:presLayoutVars>
          <dgm:bulletEnabled val="1"/>
        </dgm:presLayoutVars>
      </dgm:prSet>
      <dgm:spPr/>
      <dgm:t>
        <a:bodyPr/>
        <a:lstStyle/>
        <a:p>
          <a:endParaRPr lang="nl-BE"/>
        </a:p>
      </dgm:t>
    </dgm:pt>
    <dgm:pt modelId="{7CB61AC6-37F4-48B3-9373-315B9E25CAB0}" type="pres">
      <dgm:prSet presAssocID="{3D8D5800-B8D1-45CE-9C6A-7EFC06DE25C1}" presName="parentNode2" presStyleLbl="node1" presStyleIdx="1" presStyleCnt="5">
        <dgm:presLayoutVars>
          <dgm:chMax val="0"/>
          <dgm:bulletEnabled val="1"/>
        </dgm:presLayoutVars>
      </dgm:prSet>
      <dgm:spPr/>
      <dgm:t>
        <a:bodyPr/>
        <a:lstStyle/>
        <a:p>
          <a:endParaRPr lang="nl-BE"/>
        </a:p>
      </dgm:t>
    </dgm:pt>
    <dgm:pt modelId="{EC3E7CAC-51D0-4365-9741-33059509D0F2}" type="pres">
      <dgm:prSet presAssocID="{3D8D5800-B8D1-45CE-9C6A-7EFC06DE25C1}" presName="connSite2" presStyleCnt="0"/>
      <dgm:spPr/>
    </dgm:pt>
    <dgm:pt modelId="{574AAAFA-4190-46A9-9AE1-3D69A410FF60}" type="pres">
      <dgm:prSet presAssocID="{246F157E-ABDB-4715-87FD-D337680CDA99}" presName="Name18" presStyleLbl="sibTrans2D1" presStyleIdx="1" presStyleCnt="4"/>
      <dgm:spPr/>
      <dgm:t>
        <a:bodyPr/>
        <a:lstStyle/>
        <a:p>
          <a:endParaRPr lang="nl-BE"/>
        </a:p>
      </dgm:t>
    </dgm:pt>
    <dgm:pt modelId="{03726776-99CC-4FDC-A0CB-FCE8610EC288}" type="pres">
      <dgm:prSet presAssocID="{DA7C9931-5AAC-4545-AD14-9B4393845B8E}" presName="composite1" presStyleCnt="0"/>
      <dgm:spPr/>
    </dgm:pt>
    <dgm:pt modelId="{FBFC68C3-9E15-4CDF-81E9-2985809A51F6}" type="pres">
      <dgm:prSet presAssocID="{DA7C9931-5AAC-4545-AD14-9B4393845B8E}" presName="dummyNode1" presStyleLbl="node1" presStyleIdx="1" presStyleCnt="5"/>
      <dgm:spPr/>
    </dgm:pt>
    <dgm:pt modelId="{09EBB24A-AE3F-4E41-8014-9BD640293DEF}" type="pres">
      <dgm:prSet presAssocID="{DA7C9931-5AAC-4545-AD14-9B4393845B8E}" presName="childNode1" presStyleLbl="bgAcc1" presStyleIdx="2" presStyleCnt="5">
        <dgm:presLayoutVars>
          <dgm:bulletEnabled val="1"/>
        </dgm:presLayoutVars>
      </dgm:prSet>
      <dgm:spPr/>
      <dgm:t>
        <a:bodyPr/>
        <a:lstStyle/>
        <a:p>
          <a:endParaRPr lang="nl-BE"/>
        </a:p>
      </dgm:t>
    </dgm:pt>
    <dgm:pt modelId="{721BEDAE-E517-427F-910A-5D3949624FFE}" type="pres">
      <dgm:prSet presAssocID="{DA7C9931-5AAC-4545-AD14-9B4393845B8E}" presName="childNode1tx" presStyleLbl="bgAcc1" presStyleIdx="2" presStyleCnt="5">
        <dgm:presLayoutVars>
          <dgm:bulletEnabled val="1"/>
        </dgm:presLayoutVars>
      </dgm:prSet>
      <dgm:spPr/>
      <dgm:t>
        <a:bodyPr/>
        <a:lstStyle/>
        <a:p>
          <a:endParaRPr lang="nl-BE"/>
        </a:p>
      </dgm:t>
    </dgm:pt>
    <dgm:pt modelId="{965E7641-E310-469A-A19C-51DDE53099F9}" type="pres">
      <dgm:prSet presAssocID="{DA7C9931-5AAC-4545-AD14-9B4393845B8E}" presName="parentNode1" presStyleLbl="node1" presStyleIdx="2" presStyleCnt="5">
        <dgm:presLayoutVars>
          <dgm:chMax val="1"/>
          <dgm:bulletEnabled val="1"/>
        </dgm:presLayoutVars>
      </dgm:prSet>
      <dgm:spPr/>
      <dgm:t>
        <a:bodyPr/>
        <a:lstStyle/>
        <a:p>
          <a:endParaRPr lang="nl-BE"/>
        </a:p>
      </dgm:t>
    </dgm:pt>
    <dgm:pt modelId="{7D56CC7F-07B6-4456-ACB5-CB73A98B9BB0}" type="pres">
      <dgm:prSet presAssocID="{DA7C9931-5AAC-4545-AD14-9B4393845B8E}" presName="connSite1" presStyleCnt="0"/>
      <dgm:spPr/>
    </dgm:pt>
    <dgm:pt modelId="{FFF4795B-911C-40A9-9EF2-C01ABAD51F06}" type="pres">
      <dgm:prSet presAssocID="{E599DFEA-066C-4C0A-A758-22B943B648F8}" presName="Name9" presStyleLbl="sibTrans2D1" presStyleIdx="2" presStyleCnt="4"/>
      <dgm:spPr/>
      <dgm:t>
        <a:bodyPr/>
        <a:lstStyle/>
        <a:p>
          <a:endParaRPr lang="nl-BE"/>
        </a:p>
      </dgm:t>
    </dgm:pt>
    <dgm:pt modelId="{38346447-CD3D-40E3-8CE6-D12B5EAE7AA0}" type="pres">
      <dgm:prSet presAssocID="{8AB85B03-6141-416A-9E33-992E20AD21B1}" presName="composite2" presStyleCnt="0"/>
      <dgm:spPr/>
    </dgm:pt>
    <dgm:pt modelId="{4D2CFA0C-77FE-460C-85BD-EBDE7D00B1F3}" type="pres">
      <dgm:prSet presAssocID="{8AB85B03-6141-416A-9E33-992E20AD21B1}" presName="dummyNode2" presStyleLbl="node1" presStyleIdx="2" presStyleCnt="5"/>
      <dgm:spPr/>
    </dgm:pt>
    <dgm:pt modelId="{AD0D3055-CA62-43BF-8783-4CABF13ABBD5}" type="pres">
      <dgm:prSet presAssocID="{8AB85B03-6141-416A-9E33-992E20AD21B1}" presName="childNode2" presStyleLbl="bgAcc1" presStyleIdx="3" presStyleCnt="5">
        <dgm:presLayoutVars>
          <dgm:bulletEnabled val="1"/>
        </dgm:presLayoutVars>
      </dgm:prSet>
      <dgm:spPr/>
      <dgm:t>
        <a:bodyPr/>
        <a:lstStyle/>
        <a:p>
          <a:endParaRPr lang="nl-BE"/>
        </a:p>
      </dgm:t>
    </dgm:pt>
    <dgm:pt modelId="{2CFCB2A5-6BA9-46FF-82FC-818E98FF8A2D}" type="pres">
      <dgm:prSet presAssocID="{8AB85B03-6141-416A-9E33-992E20AD21B1}" presName="childNode2tx" presStyleLbl="bgAcc1" presStyleIdx="3" presStyleCnt="5">
        <dgm:presLayoutVars>
          <dgm:bulletEnabled val="1"/>
        </dgm:presLayoutVars>
      </dgm:prSet>
      <dgm:spPr/>
      <dgm:t>
        <a:bodyPr/>
        <a:lstStyle/>
        <a:p>
          <a:endParaRPr lang="nl-BE"/>
        </a:p>
      </dgm:t>
    </dgm:pt>
    <dgm:pt modelId="{232E0C43-E763-4DF1-B635-83DFC6F37989}" type="pres">
      <dgm:prSet presAssocID="{8AB85B03-6141-416A-9E33-992E20AD21B1}" presName="parentNode2" presStyleLbl="node1" presStyleIdx="3" presStyleCnt="5">
        <dgm:presLayoutVars>
          <dgm:chMax val="0"/>
          <dgm:bulletEnabled val="1"/>
        </dgm:presLayoutVars>
      </dgm:prSet>
      <dgm:spPr/>
      <dgm:t>
        <a:bodyPr/>
        <a:lstStyle/>
        <a:p>
          <a:endParaRPr lang="nl-BE"/>
        </a:p>
      </dgm:t>
    </dgm:pt>
    <dgm:pt modelId="{C931D662-334A-4644-9DA0-8F5671306962}" type="pres">
      <dgm:prSet presAssocID="{8AB85B03-6141-416A-9E33-992E20AD21B1}" presName="connSite2" presStyleCnt="0"/>
      <dgm:spPr/>
    </dgm:pt>
    <dgm:pt modelId="{218D523E-DB5A-4ACB-81E8-9BE2005BEBED}" type="pres">
      <dgm:prSet presAssocID="{2E8F8A7C-785C-4EEE-9933-177CCCD27C9A}" presName="Name18" presStyleLbl="sibTrans2D1" presStyleIdx="3" presStyleCnt="4"/>
      <dgm:spPr/>
      <dgm:t>
        <a:bodyPr/>
        <a:lstStyle/>
        <a:p>
          <a:endParaRPr lang="nl-BE"/>
        </a:p>
      </dgm:t>
    </dgm:pt>
    <dgm:pt modelId="{D7F2B304-8334-4021-9FC9-0E7526DBA2AD}" type="pres">
      <dgm:prSet presAssocID="{F0C1CFC6-B8FE-4AE8-A335-A50459EEAA2D}" presName="composite1" presStyleCnt="0"/>
      <dgm:spPr/>
    </dgm:pt>
    <dgm:pt modelId="{4AD2CD8B-402D-4927-9511-00352BD5B6EE}" type="pres">
      <dgm:prSet presAssocID="{F0C1CFC6-B8FE-4AE8-A335-A50459EEAA2D}" presName="dummyNode1" presStyleLbl="node1" presStyleIdx="3" presStyleCnt="5"/>
      <dgm:spPr/>
    </dgm:pt>
    <dgm:pt modelId="{3AF34112-AE95-4BCD-84C0-EC6C4F97300F}" type="pres">
      <dgm:prSet presAssocID="{F0C1CFC6-B8FE-4AE8-A335-A50459EEAA2D}" presName="childNode1" presStyleLbl="bgAcc1" presStyleIdx="4" presStyleCnt="5">
        <dgm:presLayoutVars>
          <dgm:bulletEnabled val="1"/>
        </dgm:presLayoutVars>
      </dgm:prSet>
      <dgm:spPr/>
      <dgm:t>
        <a:bodyPr/>
        <a:lstStyle/>
        <a:p>
          <a:endParaRPr lang="nl-BE"/>
        </a:p>
      </dgm:t>
    </dgm:pt>
    <dgm:pt modelId="{CC3E3F60-22B3-442D-A368-FE6E1F9BCB51}" type="pres">
      <dgm:prSet presAssocID="{F0C1CFC6-B8FE-4AE8-A335-A50459EEAA2D}" presName="childNode1tx" presStyleLbl="bgAcc1" presStyleIdx="4" presStyleCnt="5">
        <dgm:presLayoutVars>
          <dgm:bulletEnabled val="1"/>
        </dgm:presLayoutVars>
      </dgm:prSet>
      <dgm:spPr/>
      <dgm:t>
        <a:bodyPr/>
        <a:lstStyle/>
        <a:p>
          <a:endParaRPr lang="nl-BE"/>
        </a:p>
      </dgm:t>
    </dgm:pt>
    <dgm:pt modelId="{50648364-CE57-4A23-AD58-2E0F9A991876}" type="pres">
      <dgm:prSet presAssocID="{F0C1CFC6-B8FE-4AE8-A335-A50459EEAA2D}" presName="parentNode1" presStyleLbl="node1" presStyleIdx="4" presStyleCnt="5" custLinFactNeighborX="49" custLinFactNeighborY="45316">
        <dgm:presLayoutVars>
          <dgm:chMax val="1"/>
          <dgm:bulletEnabled val="1"/>
        </dgm:presLayoutVars>
      </dgm:prSet>
      <dgm:spPr/>
      <dgm:t>
        <a:bodyPr/>
        <a:lstStyle/>
        <a:p>
          <a:endParaRPr lang="nl-BE"/>
        </a:p>
      </dgm:t>
    </dgm:pt>
    <dgm:pt modelId="{A22725A6-0796-409D-9BF1-DBF3ABA7FC1D}" type="pres">
      <dgm:prSet presAssocID="{F0C1CFC6-B8FE-4AE8-A335-A50459EEAA2D}" presName="connSite1" presStyleCnt="0"/>
      <dgm:spPr/>
    </dgm:pt>
  </dgm:ptLst>
  <dgm:cxnLst>
    <dgm:cxn modelId="{5E33046A-136D-4782-8883-3445DB49E34B}" srcId="{5C42A074-D418-4BB6-8C63-AB25BD7004AD}" destId="{6CF51A3D-993F-40FD-AD94-7E819C3E9F56}" srcOrd="1" destOrd="0" parTransId="{386B3B43-DCF1-42AF-BD2B-D8212C330D4B}" sibTransId="{66EA48F2-9B4D-4F0D-97F3-714CCCDA047C}"/>
    <dgm:cxn modelId="{05C0CA29-3ADB-4320-BEA0-AA1AB30DD560}" srcId="{B5D824F9-85B5-4A08-B6D0-051B00E4E527}" destId="{5C42A074-D418-4BB6-8C63-AB25BD7004AD}" srcOrd="0" destOrd="0" parTransId="{840D491D-F102-44E2-A803-0D00A2C805D1}" sibTransId="{2ED64B23-1EA9-44B7-8797-5887CD35990B}"/>
    <dgm:cxn modelId="{AC306EC2-20D2-4C07-941E-22AD83555DD3}" type="presOf" srcId="{F0C1CFC6-B8FE-4AE8-A335-A50459EEAA2D}" destId="{50648364-CE57-4A23-AD58-2E0F9A991876}" srcOrd="0" destOrd="0" presId="urn:microsoft.com/office/officeart/2005/8/layout/hProcess4"/>
    <dgm:cxn modelId="{FDD5B45A-6618-40D9-B680-164A0BD2CAC3}" type="presOf" srcId="{BF3733E9-7119-4051-9386-FA0603B381CE}" destId="{B3F28CB6-8C97-40CB-BD84-F0B18D464797}" srcOrd="0" destOrd="0" presId="urn:microsoft.com/office/officeart/2005/8/layout/hProcess4"/>
    <dgm:cxn modelId="{54672491-A6CD-40B4-A5FD-6AB75A91A276}" type="presOf" srcId="{05E2F7E9-00A7-46F4-9593-78721041F3E9}" destId="{AD0D3055-CA62-43BF-8783-4CABF13ABBD5}" srcOrd="0" destOrd="0" presId="urn:microsoft.com/office/officeart/2005/8/layout/hProcess4"/>
    <dgm:cxn modelId="{36B8E03A-04AE-4596-8C74-6E94FFF4DF35}" srcId="{DA7C9931-5AAC-4545-AD14-9B4393845B8E}" destId="{DD7FAC7F-AF19-4F5C-8423-B8727F4696E6}" srcOrd="1" destOrd="0" parTransId="{0C18B525-AA11-40F0-9EEE-C4BDA8656BB0}" sibTransId="{70570AE3-06DF-4ED2-AE9E-856936B8F4C4}"/>
    <dgm:cxn modelId="{13B3472E-4882-4293-9A1E-75D828CAC83E}" type="presOf" srcId="{C207D785-289D-410F-86B6-53DF8DDB6185}" destId="{CC3E3F60-22B3-442D-A368-FE6E1F9BCB51}" srcOrd="1" destOrd="0" presId="urn:microsoft.com/office/officeart/2005/8/layout/hProcess4"/>
    <dgm:cxn modelId="{5CEEA419-9DAA-475D-9790-A87F9E291A13}" type="presOf" srcId="{246F157E-ABDB-4715-87FD-D337680CDA99}" destId="{574AAAFA-4190-46A9-9AE1-3D69A410FF60}" srcOrd="0" destOrd="0" presId="urn:microsoft.com/office/officeart/2005/8/layout/hProcess4"/>
    <dgm:cxn modelId="{9364602D-BDEF-4A5B-BBAE-29DF5D3A6DBC}" srcId="{3D8D5800-B8D1-45CE-9C6A-7EFC06DE25C1}" destId="{63AA7864-59B7-4949-AB5C-62284F96AC42}" srcOrd="1" destOrd="0" parTransId="{3B347E30-A8AA-41AD-BF9E-884E1A2B1362}" sibTransId="{4BCDAF3C-3178-4C2A-BF57-AF01CBB01E97}"/>
    <dgm:cxn modelId="{C4D88454-4564-4F97-9F56-847F8C5BB5D7}" type="presOf" srcId="{DA7C9931-5AAC-4545-AD14-9B4393845B8E}" destId="{965E7641-E310-469A-A19C-51DDE53099F9}" srcOrd="0" destOrd="0" presId="urn:microsoft.com/office/officeart/2005/8/layout/hProcess4"/>
    <dgm:cxn modelId="{AD60B161-C83A-4660-80BD-99E0378F4EB4}" type="presOf" srcId="{8AB85B03-6141-416A-9E33-992E20AD21B1}" destId="{232E0C43-E763-4DF1-B635-83DFC6F37989}" srcOrd="0" destOrd="0" presId="urn:microsoft.com/office/officeart/2005/8/layout/hProcess4"/>
    <dgm:cxn modelId="{1CF6D5AB-FCA2-40B0-891D-C72A58B9DD7D}" srcId="{B5D824F9-85B5-4A08-B6D0-051B00E4E527}" destId="{F0C1CFC6-B8FE-4AE8-A335-A50459EEAA2D}" srcOrd="4" destOrd="0" parTransId="{81EE169B-5354-4FBD-9299-1C4CBF9DDC77}" sibTransId="{51D919C7-1435-41E0-8F3C-5AD63F634CCA}"/>
    <dgm:cxn modelId="{3BF90FE4-39D2-4E5D-B7F5-36B794AA9D88}" type="presOf" srcId="{BF3733E9-7119-4051-9386-FA0603B381CE}" destId="{190B86E6-6B64-4C0E-B346-30DA618E2FF1}" srcOrd="1" destOrd="0" presId="urn:microsoft.com/office/officeart/2005/8/layout/hProcess4"/>
    <dgm:cxn modelId="{CD7F7B6A-5E30-48F3-8D79-8946C2A9C85C}" srcId="{B5D824F9-85B5-4A08-B6D0-051B00E4E527}" destId="{DA7C9931-5AAC-4545-AD14-9B4393845B8E}" srcOrd="2" destOrd="0" parTransId="{C9D82484-0BF0-4AD9-9274-6EFBB83828D2}" sibTransId="{E599DFEA-066C-4C0A-A758-22B943B648F8}"/>
    <dgm:cxn modelId="{FCF0B7EC-A039-4A82-A8C1-AEEC3CF2DD3D}" type="presOf" srcId="{38320B84-09DF-4A1C-8806-E8E09E89BCE9}" destId="{07747718-B487-41B5-94DC-011933F5CB8A}" srcOrd="0" destOrd="0" presId="urn:microsoft.com/office/officeart/2005/8/layout/hProcess4"/>
    <dgm:cxn modelId="{E208DD51-3482-42E1-B498-B074820DD193}" type="presOf" srcId="{05E2F7E9-00A7-46F4-9593-78721041F3E9}" destId="{2CFCB2A5-6BA9-46FF-82FC-818E98FF8A2D}" srcOrd="1" destOrd="0" presId="urn:microsoft.com/office/officeart/2005/8/layout/hProcess4"/>
    <dgm:cxn modelId="{18049FE3-FB87-470B-AB14-D61766D61F1F}" srcId="{8AB85B03-6141-416A-9E33-992E20AD21B1}" destId="{05E2F7E9-00A7-46F4-9593-78721041F3E9}" srcOrd="0" destOrd="0" parTransId="{B73EFDAE-B901-400F-9856-115D733043B4}" sibTransId="{D43DE9D8-3DB8-4EBF-AFF8-ED9C28879DAE}"/>
    <dgm:cxn modelId="{1A106F8D-D072-4249-AA9D-B9A81E0903AA}" type="presOf" srcId="{B5D824F9-85B5-4A08-B6D0-051B00E4E527}" destId="{5D6FCDF8-1AB1-4851-9BE6-2C352E78D3F3}" srcOrd="0" destOrd="0" presId="urn:microsoft.com/office/officeart/2005/8/layout/hProcess4"/>
    <dgm:cxn modelId="{BFEC41AF-D770-4447-A3B3-39A30DB9883F}" srcId="{F0C1CFC6-B8FE-4AE8-A335-A50459EEAA2D}" destId="{C207D785-289D-410F-86B6-53DF8DDB6185}" srcOrd="0" destOrd="0" parTransId="{8A4B15FF-2F43-4F45-9091-6FBD5A3B8B80}" sibTransId="{16547D26-F5F6-40BC-9AD0-E563A51F2032}"/>
    <dgm:cxn modelId="{2A5F6F94-6AB2-4DE8-B86F-BB539DFA0B92}" srcId="{DA7C9931-5AAC-4545-AD14-9B4393845B8E}" destId="{5CF52070-9665-481D-9297-EDD1CB206BE4}" srcOrd="0" destOrd="0" parTransId="{B20B9EB3-AA78-4249-BA4E-733D7A2716E9}" sibTransId="{E90F843F-6A17-4797-90C5-1B47C091700D}"/>
    <dgm:cxn modelId="{A60DD519-F902-4FB0-B569-98FB69F5A636}" type="presOf" srcId="{63AA7864-59B7-4949-AB5C-62284F96AC42}" destId="{07747718-B487-41B5-94DC-011933F5CB8A}" srcOrd="0" destOrd="1" presId="urn:microsoft.com/office/officeart/2005/8/layout/hProcess4"/>
    <dgm:cxn modelId="{2B91D334-70EF-401F-9E62-93C92968E799}" type="presOf" srcId="{5CF52070-9665-481D-9297-EDD1CB206BE4}" destId="{721BEDAE-E517-427F-910A-5D3949624FFE}" srcOrd="1" destOrd="0" presId="urn:microsoft.com/office/officeart/2005/8/layout/hProcess4"/>
    <dgm:cxn modelId="{2BD6E48D-E8B0-49FB-90F0-ED36236A46A0}" type="presOf" srcId="{5C42A074-D418-4BB6-8C63-AB25BD7004AD}" destId="{1EE6AD74-4EB3-430F-B486-29130BB800C8}" srcOrd="0" destOrd="0" presId="urn:microsoft.com/office/officeart/2005/8/layout/hProcess4"/>
    <dgm:cxn modelId="{8668EA00-E7FF-4D34-9064-74315211840B}" srcId="{3D8D5800-B8D1-45CE-9C6A-7EFC06DE25C1}" destId="{38320B84-09DF-4A1C-8806-E8E09E89BCE9}" srcOrd="0" destOrd="0" parTransId="{C793780E-5A10-480A-A869-E407F980368C}" sibTransId="{65C1A4DF-418A-48FA-86C5-00B28254B4DF}"/>
    <dgm:cxn modelId="{63360E06-F1A4-4DD8-9D41-C440A9DF02E7}" type="presOf" srcId="{2ED64B23-1EA9-44B7-8797-5887CD35990B}" destId="{6FBE378A-48BA-4DB3-82BD-670CD7EAF5D7}" srcOrd="0" destOrd="0" presId="urn:microsoft.com/office/officeart/2005/8/layout/hProcess4"/>
    <dgm:cxn modelId="{8247CE49-1FAE-42AA-94E8-4A0BC1356299}" type="presOf" srcId="{6CF51A3D-993F-40FD-AD94-7E819C3E9F56}" destId="{B3F28CB6-8C97-40CB-BD84-F0B18D464797}" srcOrd="0" destOrd="1" presId="urn:microsoft.com/office/officeart/2005/8/layout/hProcess4"/>
    <dgm:cxn modelId="{7A29DF62-300F-47BF-A348-5E2E624997DD}" srcId="{B5D824F9-85B5-4A08-B6D0-051B00E4E527}" destId="{8AB85B03-6141-416A-9E33-992E20AD21B1}" srcOrd="3" destOrd="0" parTransId="{2AA71FCC-E2C7-42F9-99E1-FEC7C086C82D}" sibTransId="{2E8F8A7C-785C-4EEE-9933-177CCCD27C9A}"/>
    <dgm:cxn modelId="{7D163D37-B611-43B4-A537-6AB01068C4CA}" srcId="{5C42A074-D418-4BB6-8C63-AB25BD7004AD}" destId="{BF3733E9-7119-4051-9386-FA0603B381CE}" srcOrd="0" destOrd="0" parTransId="{BB9B7F0D-CEBE-436C-9F2B-FC0CE683FDB2}" sibTransId="{AD8E7840-0711-41E2-9AEA-8F57B2E945BB}"/>
    <dgm:cxn modelId="{50EC7935-670C-447D-BD1A-ED31117E0AB3}" type="presOf" srcId="{3D8D5800-B8D1-45CE-9C6A-7EFC06DE25C1}" destId="{7CB61AC6-37F4-48B3-9373-315B9E25CAB0}" srcOrd="0" destOrd="0" presId="urn:microsoft.com/office/officeart/2005/8/layout/hProcess4"/>
    <dgm:cxn modelId="{FF4E48A7-9703-4DCE-ABCF-CC7E7E4D0365}" type="presOf" srcId="{C207D785-289D-410F-86B6-53DF8DDB6185}" destId="{3AF34112-AE95-4BCD-84C0-EC6C4F97300F}" srcOrd="0" destOrd="0" presId="urn:microsoft.com/office/officeart/2005/8/layout/hProcess4"/>
    <dgm:cxn modelId="{37AC43E5-AFDD-48E0-A88D-FF5CDCF6A280}" type="presOf" srcId="{E599DFEA-066C-4C0A-A758-22B943B648F8}" destId="{FFF4795B-911C-40A9-9EF2-C01ABAD51F06}" srcOrd="0" destOrd="0" presId="urn:microsoft.com/office/officeart/2005/8/layout/hProcess4"/>
    <dgm:cxn modelId="{A4D57AC1-E653-41FD-96A1-959200BF8BE8}" srcId="{B5D824F9-85B5-4A08-B6D0-051B00E4E527}" destId="{3D8D5800-B8D1-45CE-9C6A-7EFC06DE25C1}" srcOrd="1" destOrd="0" parTransId="{11F218DD-E1CF-4F30-8BDF-D5C42EE41770}" sibTransId="{246F157E-ABDB-4715-87FD-D337680CDA99}"/>
    <dgm:cxn modelId="{EC2A23A3-E521-4ABC-99F4-E4195A1C7185}" type="presOf" srcId="{63AA7864-59B7-4949-AB5C-62284F96AC42}" destId="{4E4F24F1-B34A-4156-90A1-ED26A46D07E8}" srcOrd="1" destOrd="1" presId="urn:microsoft.com/office/officeart/2005/8/layout/hProcess4"/>
    <dgm:cxn modelId="{48B94A7F-95BE-4EF2-B065-1C4F73326618}" type="presOf" srcId="{5CF52070-9665-481D-9297-EDD1CB206BE4}" destId="{09EBB24A-AE3F-4E41-8014-9BD640293DEF}" srcOrd="0" destOrd="0" presId="urn:microsoft.com/office/officeart/2005/8/layout/hProcess4"/>
    <dgm:cxn modelId="{EDA39FB4-C750-4CE3-83AF-6398EDBD3311}" type="presOf" srcId="{2E8F8A7C-785C-4EEE-9933-177CCCD27C9A}" destId="{218D523E-DB5A-4ACB-81E8-9BE2005BEBED}" srcOrd="0" destOrd="0" presId="urn:microsoft.com/office/officeart/2005/8/layout/hProcess4"/>
    <dgm:cxn modelId="{6B8479E8-BD5D-4CC5-9490-1E45432610A5}" type="presOf" srcId="{6CF51A3D-993F-40FD-AD94-7E819C3E9F56}" destId="{190B86E6-6B64-4C0E-B346-30DA618E2FF1}" srcOrd="1" destOrd="1" presId="urn:microsoft.com/office/officeart/2005/8/layout/hProcess4"/>
    <dgm:cxn modelId="{54DDD882-832D-400A-B44C-B2D4F900D175}" type="presOf" srcId="{38320B84-09DF-4A1C-8806-E8E09E89BCE9}" destId="{4E4F24F1-B34A-4156-90A1-ED26A46D07E8}" srcOrd="1" destOrd="0" presId="urn:microsoft.com/office/officeart/2005/8/layout/hProcess4"/>
    <dgm:cxn modelId="{49526F38-98F3-40E7-AEBA-42F7AA4F19D2}" type="presOf" srcId="{DD7FAC7F-AF19-4F5C-8423-B8727F4696E6}" destId="{721BEDAE-E517-427F-910A-5D3949624FFE}" srcOrd="1" destOrd="1" presId="urn:microsoft.com/office/officeart/2005/8/layout/hProcess4"/>
    <dgm:cxn modelId="{1FBDDC6F-0FF6-44BD-BA14-2DE64773EF06}" type="presOf" srcId="{DD7FAC7F-AF19-4F5C-8423-B8727F4696E6}" destId="{09EBB24A-AE3F-4E41-8014-9BD640293DEF}" srcOrd="0" destOrd="1" presId="urn:microsoft.com/office/officeart/2005/8/layout/hProcess4"/>
    <dgm:cxn modelId="{B6552C64-F80B-407B-90A1-B11F4E695050}" type="presParOf" srcId="{5D6FCDF8-1AB1-4851-9BE6-2C352E78D3F3}" destId="{D9B22C57-E711-43B1-86F9-2EBEEB8E3DBF}" srcOrd="0" destOrd="0" presId="urn:microsoft.com/office/officeart/2005/8/layout/hProcess4"/>
    <dgm:cxn modelId="{6BFA3560-9551-4D0B-A540-EAE6369E45EA}" type="presParOf" srcId="{5D6FCDF8-1AB1-4851-9BE6-2C352E78D3F3}" destId="{B4424A42-A0FB-4B71-9363-366D2E236430}" srcOrd="1" destOrd="0" presId="urn:microsoft.com/office/officeart/2005/8/layout/hProcess4"/>
    <dgm:cxn modelId="{DCC120E6-EF4A-4CB0-9731-5A39F5B99F6D}" type="presParOf" srcId="{5D6FCDF8-1AB1-4851-9BE6-2C352E78D3F3}" destId="{BC92E6AD-65D2-405D-8836-F07FB1ACA11B}" srcOrd="2" destOrd="0" presId="urn:microsoft.com/office/officeart/2005/8/layout/hProcess4"/>
    <dgm:cxn modelId="{AE658DEC-3F07-4D7E-90E9-957E0EC75601}" type="presParOf" srcId="{BC92E6AD-65D2-405D-8836-F07FB1ACA11B}" destId="{0EE2761D-A3B5-422B-BE04-D4C97FF91609}" srcOrd="0" destOrd="0" presId="urn:microsoft.com/office/officeart/2005/8/layout/hProcess4"/>
    <dgm:cxn modelId="{C6911A4A-2AB8-49E4-91C6-E304122672DD}" type="presParOf" srcId="{0EE2761D-A3B5-422B-BE04-D4C97FF91609}" destId="{5489BC63-A5DB-4192-805F-833AAFAFCEC2}" srcOrd="0" destOrd="0" presId="urn:microsoft.com/office/officeart/2005/8/layout/hProcess4"/>
    <dgm:cxn modelId="{E1A3AE2F-5748-4F63-84E4-699EC30D0BD3}" type="presParOf" srcId="{0EE2761D-A3B5-422B-BE04-D4C97FF91609}" destId="{B3F28CB6-8C97-40CB-BD84-F0B18D464797}" srcOrd="1" destOrd="0" presId="urn:microsoft.com/office/officeart/2005/8/layout/hProcess4"/>
    <dgm:cxn modelId="{835E93E5-4D8B-48AE-A879-FD769B6CA0C7}" type="presParOf" srcId="{0EE2761D-A3B5-422B-BE04-D4C97FF91609}" destId="{190B86E6-6B64-4C0E-B346-30DA618E2FF1}" srcOrd="2" destOrd="0" presId="urn:microsoft.com/office/officeart/2005/8/layout/hProcess4"/>
    <dgm:cxn modelId="{12DA27DF-9165-4C26-A2E9-A4E7C63D6045}" type="presParOf" srcId="{0EE2761D-A3B5-422B-BE04-D4C97FF91609}" destId="{1EE6AD74-4EB3-430F-B486-29130BB800C8}" srcOrd="3" destOrd="0" presId="urn:microsoft.com/office/officeart/2005/8/layout/hProcess4"/>
    <dgm:cxn modelId="{70A1B961-177A-41D9-BCDB-546C40EC02E9}" type="presParOf" srcId="{0EE2761D-A3B5-422B-BE04-D4C97FF91609}" destId="{F1C226D1-119D-4479-8464-35A5D67AF287}" srcOrd="4" destOrd="0" presId="urn:microsoft.com/office/officeart/2005/8/layout/hProcess4"/>
    <dgm:cxn modelId="{4DC8144E-4734-4289-8AB4-0D86DD927FFB}" type="presParOf" srcId="{BC92E6AD-65D2-405D-8836-F07FB1ACA11B}" destId="{6FBE378A-48BA-4DB3-82BD-670CD7EAF5D7}" srcOrd="1" destOrd="0" presId="urn:microsoft.com/office/officeart/2005/8/layout/hProcess4"/>
    <dgm:cxn modelId="{9BD6416C-D5EB-427E-80F9-71F159AA6A93}" type="presParOf" srcId="{BC92E6AD-65D2-405D-8836-F07FB1ACA11B}" destId="{A61D1FE0-C349-46CA-9522-C65F265DDB94}" srcOrd="2" destOrd="0" presId="urn:microsoft.com/office/officeart/2005/8/layout/hProcess4"/>
    <dgm:cxn modelId="{B9B399D0-5442-4A1A-B634-C17DDA1E8A6D}" type="presParOf" srcId="{A61D1FE0-C349-46CA-9522-C65F265DDB94}" destId="{813DB1FA-AEDC-44A2-B942-A653BC60593E}" srcOrd="0" destOrd="0" presId="urn:microsoft.com/office/officeart/2005/8/layout/hProcess4"/>
    <dgm:cxn modelId="{3F264D77-9D58-439A-88B9-09AC84614725}" type="presParOf" srcId="{A61D1FE0-C349-46CA-9522-C65F265DDB94}" destId="{07747718-B487-41B5-94DC-011933F5CB8A}" srcOrd="1" destOrd="0" presId="urn:microsoft.com/office/officeart/2005/8/layout/hProcess4"/>
    <dgm:cxn modelId="{21BDADBC-916C-4AC1-9C04-B4513E4BE6BC}" type="presParOf" srcId="{A61D1FE0-C349-46CA-9522-C65F265DDB94}" destId="{4E4F24F1-B34A-4156-90A1-ED26A46D07E8}" srcOrd="2" destOrd="0" presId="urn:microsoft.com/office/officeart/2005/8/layout/hProcess4"/>
    <dgm:cxn modelId="{72D3EEE2-0B1D-4274-86FE-D272726D922F}" type="presParOf" srcId="{A61D1FE0-C349-46CA-9522-C65F265DDB94}" destId="{7CB61AC6-37F4-48B3-9373-315B9E25CAB0}" srcOrd="3" destOrd="0" presId="urn:microsoft.com/office/officeart/2005/8/layout/hProcess4"/>
    <dgm:cxn modelId="{341064F4-3597-4230-BFE5-52C385CAD920}" type="presParOf" srcId="{A61D1FE0-C349-46CA-9522-C65F265DDB94}" destId="{EC3E7CAC-51D0-4365-9741-33059509D0F2}" srcOrd="4" destOrd="0" presId="urn:microsoft.com/office/officeart/2005/8/layout/hProcess4"/>
    <dgm:cxn modelId="{2F7E0756-C837-4C71-B90C-0E374C66B577}" type="presParOf" srcId="{BC92E6AD-65D2-405D-8836-F07FB1ACA11B}" destId="{574AAAFA-4190-46A9-9AE1-3D69A410FF60}" srcOrd="3" destOrd="0" presId="urn:microsoft.com/office/officeart/2005/8/layout/hProcess4"/>
    <dgm:cxn modelId="{C0E16D28-C995-4E08-94F4-69E60808E06F}" type="presParOf" srcId="{BC92E6AD-65D2-405D-8836-F07FB1ACA11B}" destId="{03726776-99CC-4FDC-A0CB-FCE8610EC288}" srcOrd="4" destOrd="0" presId="urn:microsoft.com/office/officeart/2005/8/layout/hProcess4"/>
    <dgm:cxn modelId="{A18417A0-7C69-4CBD-81A9-026A53395682}" type="presParOf" srcId="{03726776-99CC-4FDC-A0CB-FCE8610EC288}" destId="{FBFC68C3-9E15-4CDF-81E9-2985809A51F6}" srcOrd="0" destOrd="0" presId="urn:microsoft.com/office/officeart/2005/8/layout/hProcess4"/>
    <dgm:cxn modelId="{53884222-C00F-49F0-8117-3CB66CE0F7E3}" type="presParOf" srcId="{03726776-99CC-4FDC-A0CB-FCE8610EC288}" destId="{09EBB24A-AE3F-4E41-8014-9BD640293DEF}" srcOrd="1" destOrd="0" presId="urn:microsoft.com/office/officeart/2005/8/layout/hProcess4"/>
    <dgm:cxn modelId="{F25F9FB9-ECA9-4A03-B961-2DC0BDA5F579}" type="presParOf" srcId="{03726776-99CC-4FDC-A0CB-FCE8610EC288}" destId="{721BEDAE-E517-427F-910A-5D3949624FFE}" srcOrd="2" destOrd="0" presId="urn:microsoft.com/office/officeart/2005/8/layout/hProcess4"/>
    <dgm:cxn modelId="{D6AC65A8-B7DD-4F75-AC51-C2F560191080}" type="presParOf" srcId="{03726776-99CC-4FDC-A0CB-FCE8610EC288}" destId="{965E7641-E310-469A-A19C-51DDE53099F9}" srcOrd="3" destOrd="0" presId="urn:microsoft.com/office/officeart/2005/8/layout/hProcess4"/>
    <dgm:cxn modelId="{1D93728D-0140-4BE2-A8E8-74CA972EB1F8}" type="presParOf" srcId="{03726776-99CC-4FDC-A0CB-FCE8610EC288}" destId="{7D56CC7F-07B6-4456-ACB5-CB73A98B9BB0}" srcOrd="4" destOrd="0" presId="urn:microsoft.com/office/officeart/2005/8/layout/hProcess4"/>
    <dgm:cxn modelId="{74C3E6F4-B42D-4C0E-A7D7-962BC655E1F9}" type="presParOf" srcId="{BC92E6AD-65D2-405D-8836-F07FB1ACA11B}" destId="{FFF4795B-911C-40A9-9EF2-C01ABAD51F06}" srcOrd="5" destOrd="0" presId="urn:microsoft.com/office/officeart/2005/8/layout/hProcess4"/>
    <dgm:cxn modelId="{9D541D84-A8F3-4240-A0A0-26E23032DE43}" type="presParOf" srcId="{BC92E6AD-65D2-405D-8836-F07FB1ACA11B}" destId="{38346447-CD3D-40E3-8CE6-D12B5EAE7AA0}" srcOrd="6" destOrd="0" presId="urn:microsoft.com/office/officeart/2005/8/layout/hProcess4"/>
    <dgm:cxn modelId="{E563B972-14D8-4529-B98D-47A38708382A}" type="presParOf" srcId="{38346447-CD3D-40E3-8CE6-D12B5EAE7AA0}" destId="{4D2CFA0C-77FE-460C-85BD-EBDE7D00B1F3}" srcOrd="0" destOrd="0" presId="urn:microsoft.com/office/officeart/2005/8/layout/hProcess4"/>
    <dgm:cxn modelId="{5822E85E-35CD-4FB6-A049-26BF66122AFC}" type="presParOf" srcId="{38346447-CD3D-40E3-8CE6-D12B5EAE7AA0}" destId="{AD0D3055-CA62-43BF-8783-4CABF13ABBD5}" srcOrd="1" destOrd="0" presId="urn:microsoft.com/office/officeart/2005/8/layout/hProcess4"/>
    <dgm:cxn modelId="{C5CE0AA9-C4A4-49BB-81B2-B8095509A044}" type="presParOf" srcId="{38346447-CD3D-40E3-8CE6-D12B5EAE7AA0}" destId="{2CFCB2A5-6BA9-46FF-82FC-818E98FF8A2D}" srcOrd="2" destOrd="0" presId="urn:microsoft.com/office/officeart/2005/8/layout/hProcess4"/>
    <dgm:cxn modelId="{15A84A32-D6C3-4E3D-BEE9-4007D402C5C4}" type="presParOf" srcId="{38346447-CD3D-40E3-8CE6-D12B5EAE7AA0}" destId="{232E0C43-E763-4DF1-B635-83DFC6F37989}" srcOrd="3" destOrd="0" presId="urn:microsoft.com/office/officeart/2005/8/layout/hProcess4"/>
    <dgm:cxn modelId="{4C17D82D-116A-470C-81AE-56D9939BFED1}" type="presParOf" srcId="{38346447-CD3D-40E3-8CE6-D12B5EAE7AA0}" destId="{C931D662-334A-4644-9DA0-8F5671306962}" srcOrd="4" destOrd="0" presId="urn:microsoft.com/office/officeart/2005/8/layout/hProcess4"/>
    <dgm:cxn modelId="{B3754FCA-F62A-41BE-9B98-0971AA35F56A}" type="presParOf" srcId="{BC92E6AD-65D2-405D-8836-F07FB1ACA11B}" destId="{218D523E-DB5A-4ACB-81E8-9BE2005BEBED}" srcOrd="7" destOrd="0" presId="urn:microsoft.com/office/officeart/2005/8/layout/hProcess4"/>
    <dgm:cxn modelId="{5318D626-53A1-41AF-9874-7D9DED4C1516}" type="presParOf" srcId="{BC92E6AD-65D2-405D-8836-F07FB1ACA11B}" destId="{D7F2B304-8334-4021-9FC9-0E7526DBA2AD}" srcOrd="8" destOrd="0" presId="urn:microsoft.com/office/officeart/2005/8/layout/hProcess4"/>
    <dgm:cxn modelId="{06BAD99C-8FDB-4247-A00C-D5923A8592E9}" type="presParOf" srcId="{D7F2B304-8334-4021-9FC9-0E7526DBA2AD}" destId="{4AD2CD8B-402D-4927-9511-00352BD5B6EE}" srcOrd="0" destOrd="0" presId="urn:microsoft.com/office/officeart/2005/8/layout/hProcess4"/>
    <dgm:cxn modelId="{4F785199-188A-43C7-8A19-1523C30338B7}" type="presParOf" srcId="{D7F2B304-8334-4021-9FC9-0E7526DBA2AD}" destId="{3AF34112-AE95-4BCD-84C0-EC6C4F97300F}" srcOrd="1" destOrd="0" presId="urn:microsoft.com/office/officeart/2005/8/layout/hProcess4"/>
    <dgm:cxn modelId="{BD536208-5EAC-4484-BEF5-42B6778147C3}" type="presParOf" srcId="{D7F2B304-8334-4021-9FC9-0E7526DBA2AD}" destId="{CC3E3F60-22B3-442D-A368-FE6E1F9BCB51}" srcOrd="2" destOrd="0" presId="urn:microsoft.com/office/officeart/2005/8/layout/hProcess4"/>
    <dgm:cxn modelId="{098B65F9-967D-42AF-AD23-88116E179E86}" type="presParOf" srcId="{D7F2B304-8334-4021-9FC9-0E7526DBA2AD}" destId="{50648364-CE57-4A23-AD58-2E0F9A991876}" srcOrd="3" destOrd="0" presId="urn:microsoft.com/office/officeart/2005/8/layout/hProcess4"/>
    <dgm:cxn modelId="{DCB371A8-F62F-4F28-A07C-5F497B13FCB1}" type="presParOf" srcId="{D7F2B304-8334-4021-9FC9-0E7526DBA2AD}" destId="{A22725A6-0796-409D-9BF1-DBF3ABA7FC1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BE690-007A-45AA-B13B-FF4081519F03}">
      <dsp:nvSpPr>
        <dsp:cNvPr id="0" name=""/>
        <dsp:cNvSpPr/>
      </dsp:nvSpPr>
      <dsp:spPr>
        <a:xfrm rot="16200000">
          <a:off x="24132" y="1460"/>
          <a:ext cx="3813179" cy="3813179"/>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nl-BE" sz="3600" kern="1200" dirty="0" smtClean="0"/>
            <a:t>Specialistisch</a:t>
          </a:r>
          <a:endParaRPr lang="en-GB" sz="3600" kern="1200" dirty="0"/>
        </a:p>
      </dsp:txBody>
      <dsp:txXfrm rot="5400000">
        <a:off x="691438" y="954755"/>
        <a:ext cx="3145873" cy="1906589"/>
      </dsp:txXfrm>
    </dsp:sp>
    <dsp:sp modelId="{5D68E34A-0F83-404C-A537-3EC166A30BB6}">
      <dsp:nvSpPr>
        <dsp:cNvPr id="0" name=""/>
        <dsp:cNvSpPr/>
      </dsp:nvSpPr>
      <dsp:spPr>
        <a:xfrm rot="5400000">
          <a:off x="5971601" y="730"/>
          <a:ext cx="3813179" cy="3813179"/>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nl-BE" sz="3600" kern="1200" dirty="0" smtClean="0"/>
            <a:t>Generalistisch</a:t>
          </a:r>
          <a:endParaRPr lang="en-GB" sz="3600" kern="1200" dirty="0"/>
        </a:p>
      </dsp:txBody>
      <dsp:txXfrm rot="-5400000">
        <a:off x="5971601" y="954025"/>
        <a:ext cx="3145873" cy="1906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BE690-007A-45AA-B13B-FF4081519F03}">
      <dsp:nvSpPr>
        <dsp:cNvPr id="0" name=""/>
        <dsp:cNvSpPr/>
      </dsp:nvSpPr>
      <dsp:spPr>
        <a:xfrm rot="16200000">
          <a:off x="3686166" y="0"/>
          <a:ext cx="3551094" cy="355109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GB" sz="3300" kern="1200" dirty="0" smtClean="0"/>
            <a:t>Generalistisch</a:t>
          </a:r>
          <a:endParaRPr lang="en-GB" sz="3300" kern="1200" dirty="0"/>
        </a:p>
      </dsp:txBody>
      <dsp:txXfrm rot="5400000">
        <a:off x="4307607" y="887773"/>
        <a:ext cx="2929653" cy="1775547"/>
      </dsp:txXfrm>
    </dsp:sp>
    <dsp:sp modelId="{5D68E34A-0F83-404C-A537-3EC166A30BB6}">
      <dsp:nvSpPr>
        <dsp:cNvPr id="0" name=""/>
        <dsp:cNvSpPr/>
      </dsp:nvSpPr>
      <dsp:spPr>
        <a:xfrm rot="5400000">
          <a:off x="0" y="0"/>
          <a:ext cx="3551094" cy="355109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GB" sz="3300" kern="1200" dirty="0" smtClean="0"/>
            <a:t>Specialistisch</a:t>
          </a:r>
          <a:endParaRPr lang="en-GB" sz="3300" kern="1200" dirty="0"/>
        </a:p>
      </dsp:txBody>
      <dsp:txXfrm rot="-5400000">
        <a:off x="0" y="887774"/>
        <a:ext cx="2929653" cy="1775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28CB6-8C97-40CB-BD84-F0B18D464797}">
      <dsp:nvSpPr>
        <dsp:cNvPr id="0" name=""/>
        <dsp:cNvSpPr/>
      </dsp:nvSpPr>
      <dsp:spPr>
        <a:xfrm>
          <a:off x="816"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Start oktober 2015</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Literatuur</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Vormingen</a:t>
          </a:r>
          <a:endParaRPr lang="nl-BE" sz="1600" b="1" kern="1200" dirty="0"/>
        </a:p>
        <a:p>
          <a:pPr marL="114300" lvl="1" indent="-114300" algn="l" defTabSz="622300">
            <a:lnSpc>
              <a:spcPct val="90000"/>
            </a:lnSpc>
            <a:spcBef>
              <a:spcPct val="0"/>
            </a:spcBef>
            <a:spcAft>
              <a:spcPct val="15000"/>
            </a:spcAft>
            <a:buChar char="••"/>
          </a:pPr>
          <a:endParaRPr lang="nl-BE" sz="1400" kern="1200" dirty="0"/>
        </a:p>
      </dsp:txBody>
      <dsp:txXfrm>
        <a:off x="36276" y="1625828"/>
        <a:ext cx="1797302" cy="1139781"/>
      </dsp:txXfrm>
    </dsp:sp>
    <dsp:sp modelId="{6FBE378A-48BA-4DB3-82BD-670CD7EAF5D7}">
      <dsp:nvSpPr>
        <dsp:cNvPr id="0" name=""/>
        <dsp:cNvSpPr/>
      </dsp:nvSpPr>
      <dsp:spPr>
        <a:xfrm>
          <a:off x="1023685" y="1860305"/>
          <a:ext cx="2203681" cy="2203681"/>
        </a:xfrm>
        <a:prstGeom prst="leftCircularArrow">
          <a:avLst>
            <a:gd name="adj1" fmla="val 3800"/>
            <a:gd name="adj2" fmla="val 474952"/>
            <a:gd name="adj3" fmla="val 2250462"/>
            <a:gd name="adj4" fmla="val 9024489"/>
            <a:gd name="adj5" fmla="val 44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E6AD74-4EB3-430F-B486-29130BB800C8}">
      <dsp:nvSpPr>
        <dsp:cNvPr id="0" name=""/>
        <dsp:cNvSpPr/>
      </dsp:nvSpPr>
      <dsp:spPr>
        <a:xfrm>
          <a:off x="415976" y="2801069"/>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Literatuurstudie</a:t>
          </a:r>
          <a:endParaRPr lang="nl-BE" sz="1800" kern="1200" dirty="0"/>
        </a:p>
      </dsp:txBody>
      <dsp:txXfrm>
        <a:off x="435318" y="2820411"/>
        <a:ext cx="1621957" cy="621698"/>
      </dsp:txXfrm>
    </dsp:sp>
    <dsp:sp modelId="{07747718-B487-41B5-94DC-011933F5CB8A}">
      <dsp:nvSpPr>
        <dsp:cNvPr id="0" name=""/>
        <dsp:cNvSpPr/>
      </dsp:nvSpPr>
      <dsp:spPr>
        <a:xfrm>
          <a:off x="2475424"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Dagboekjes</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Casebespreking</a:t>
          </a:r>
          <a:endParaRPr lang="nl-BE" sz="1600" b="1" kern="1200" dirty="0"/>
        </a:p>
        <a:p>
          <a:pPr marL="114300" lvl="1" indent="-114300" algn="l" defTabSz="533400">
            <a:lnSpc>
              <a:spcPct val="90000"/>
            </a:lnSpc>
            <a:spcBef>
              <a:spcPct val="0"/>
            </a:spcBef>
            <a:spcAft>
              <a:spcPct val="15000"/>
            </a:spcAft>
            <a:buChar char="••"/>
          </a:pPr>
          <a:endParaRPr lang="nl-BE" sz="1200" kern="1200" dirty="0"/>
        </a:p>
      </dsp:txBody>
      <dsp:txXfrm>
        <a:off x="2510884" y="1956019"/>
        <a:ext cx="1797302" cy="1139781"/>
      </dsp:txXfrm>
    </dsp:sp>
    <dsp:sp modelId="{574AAAFA-4190-46A9-9AE1-3D69A410FF60}">
      <dsp:nvSpPr>
        <dsp:cNvPr id="0" name=""/>
        <dsp:cNvSpPr/>
      </dsp:nvSpPr>
      <dsp:spPr>
        <a:xfrm>
          <a:off x="3482725" y="597224"/>
          <a:ext cx="2442398" cy="2442398"/>
        </a:xfrm>
        <a:prstGeom prst="circularArrow">
          <a:avLst>
            <a:gd name="adj1" fmla="val 3429"/>
            <a:gd name="adj2" fmla="val 424737"/>
            <a:gd name="adj3" fmla="val 19399752"/>
            <a:gd name="adj4" fmla="val 12575511"/>
            <a:gd name="adj5" fmla="val 4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B61AC6-37F4-48B3-9373-315B9E25CAB0}">
      <dsp:nvSpPr>
        <dsp:cNvPr id="0" name=""/>
        <dsp:cNvSpPr/>
      </dsp:nvSpPr>
      <dsp:spPr>
        <a:xfrm>
          <a:off x="2890585" y="1260176"/>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Analyse dagboekjes</a:t>
          </a:r>
          <a:endParaRPr lang="nl-BE" sz="1800" kern="1200" dirty="0"/>
        </a:p>
      </dsp:txBody>
      <dsp:txXfrm>
        <a:off x="2909927" y="1279518"/>
        <a:ext cx="1621957" cy="621698"/>
      </dsp:txXfrm>
    </dsp:sp>
    <dsp:sp modelId="{09EBB24A-AE3F-4E41-8014-9BD640293DEF}">
      <dsp:nvSpPr>
        <dsp:cNvPr id="0" name=""/>
        <dsp:cNvSpPr/>
      </dsp:nvSpPr>
      <dsp:spPr>
        <a:xfrm>
          <a:off x="4950032"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Aftoetsten dagboekjes</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Ontwikkeling 1</a:t>
          </a:r>
          <a:r>
            <a:rPr lang="nl-BE" sz="1600" b="1" kern="1200" baseline="30000" dirty="0" smtClean="0"/>
            <a:t>ste</a:t>
          </a:r>
          <a:r>
            <a:rPr lang="nl-BE" sz="1600" b="1" kern="1200" dirty="0" smtClean="0"/>
            <a:t> versie</a:t>
          </a:r>
          <a:endParaRPr lang="nl-BE" sz="1600" b="1" kern="1200" dirty="0"/>
        </a:p>
        <a:p>
          <a:pPr marL="114300" lvl="1" indent="-114300" algn="l" defTabSz="533400">
            <a:lnSpc>
              <a:spcPct val="90000"/>
            </a:lnSpc>
            <a:spcBef>
              <a:spcPct val="0"/>
            </a:spcBef>
            <a:spcAft>
              <a:spcPct val="15000"/>
            </a:spcAft>
            <a:buChar char="••"/>
          </a:pPr>
          <a:endParaRPr lang="nl-BE" sz="1200" kern="1200" dirty="0"/>
        </a:p>
      </dsp:txBody>
      <dsp:txXfrm>
        <a:off x="4985492" y="1625828"/>
        <a:ext cx="1797302" cy="1139781"/>
      </dsp:txXfrm>
    </dsp:sp>
    <dsp:sp modelId="{FFF4795B-911C-40A9-9EF2-C01ABAD51F06}">
      <dsp:nvSpPr>
        <dsp:cNvPr id="0" name=""/>
        <dsp:cNvSpPr/>
      </dsp:nvSpPr>
      <dsp:spPr>
        <a:xfrm>
          <a:off x="5972901" y="1860305"/>
          <a:ext cx="2203681" cy="2203681"/>
        </a:xfrm>
        <a:prstGeom prst="leftCircularArrow">
          <a:avLst>
            <a:gd name="adj1" fmla="val 3800"/>
            <a:gd name="adj2" fmla="val 474952"/>
            <a:gd name="adj3" fmla="val 2250462"/>
            <a:gd name="adj4" fmla="val 9024489"/>
            <a:gd name="adj5" fmla="val 44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5E7641-E310-469A-A19C-51DDE53099F9}">
      <dsp:nvSpPr>
        <dsp:cNvPr id="0" name=""/>
        <dsp:cNvSpPr/>
      </dsp:nvSpPr>
      <dsp:spPr>
        <a:xfrm>
          <a:off x="5365193" y="2801069"/>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1</a:t>
          </a:r>
          <a:r>
            <a:rPr lang="nl-BE" sz="1800" kern="1200" baseline="30000" dirty="0" smtClean="0"/>
            <a:t>ste</a:t>
          </a:r>
          <a:r>
            <a:rPr lang="nl-BE" sz="1800" kern="1200" dirty="0" smtClean="0"/>
            <a:t> versie van de methodiek</a:t>
          </a:r>
          <a:endParaRPr lang="nl-BE" sz="1800" kern="1200" dirty="0"/>
        </a:p>
      </dsp:txBody>
      <dsp:txXfrm>
        <a:off x="5384535" y="2820411"/>
        <a:ext cx="1621957" cy="621698"/>
      </dsp:txXfrm>
    </dsp:sp>
    <dsp:sp modelId="{AD0D3055-CA62-43BF-8783-4CABF13ABBD5}">
      <dsp:nvSpPr>
        <dsp:cNvPr id="0" name=""/>
        <dsp:cNvSpPr/>
      </dsp:nvSpPr>
      <dsp:spPr>
        <a:xfrm>
          <a:off x="7424640"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Focusgroepen</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Interviews</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Coach de coach</a:t>
          </a:r>
          <a:endParaRPr lang="nl-BE" sz="1600" b="1" kern="1200" dirty="0"/>
        </a:p>
      </dsp:txBody>
      <dsp:txXfrm>
        <a:off x="7460100" y="1956019"/>
        <a:ext cx="1797302" cy="1139781"/>
      </dsp:txXfrm>
    </dsp:sp>
    <dsp:sp modelId="{218D523E-DB5A-4ACB-81E8-9BE2005BEBED}">
      <dsp:nvSpPr>
        <dsp:cNvPr id="0" name=""/>
        <dsp:cNvSpPr/>
      </dsp:nvSpPr>
      <dsp:spPr>
        <a:xfrm>
          <a:off x="8431941" y="597224"/>
          <a:ext cx="2442398" cy="2442398"/>
        </a:xfrm>
        <a:prstGeom prst="circularArrow">
          <a:avLst>
            <a:gd name="adj1" fmla="val 3429"/>
            <a:gd name="adj2" fmla="val 424737"/>
            <a:gd name="adj3" fmla="val 19399752"/>
            <a:gd name="adj4" fmla="val 12575511"/>
            <a:gd name="adj5" fmla="val 4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2E0C43-E763-4DF1-B635-83DFC6F37989}">
      <dsp:nvSpPr>
        <dsp:cNvPr id="0" name=""/>
        <dsp:cNvSpPr/>
      </dsp:nvSpPr>
      <dsp:spPr>
        <a:xfrm>
          <a:off x="7839801" y="1260176"/>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Aangepaste methodiek</a:t>
          </a:r>
          <a:endParaRPr lang="nl-BE" sz="1800" kern="1200" dirty="0"/>
        </a:p>
      </dsp:txBody>
      <dsp:txXfrm>
        <a:off x="7859143" y="1279518"/>
        <a:ext cx="1621957" cy="621698"/>
      </dsp:txXfrm>
    </dsp:sp>
    <dsp:sp modelId="{3AF34112-AE95-4BCD-84C0-EC6C4F97300F}">
      <dsp:nvSpPr>
        <dsp:cNvPr id="0" name=""/>
        <dsp:cNvSpPr/>
      </dsp:nvSpPr>
      <dsp:spPr>
        <a:xfrm>
          <a:off x="9899249"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Start 2</a:t>
          </a:r>
          <a:r>
            <a:rPr lang="nl-BE" sz="1600" b="1" kern="1200" baseline="30000" dirty="0" smtClean="0"/>
            <a:t>de</a:t>
          </a:r>
          <a:r>
            <a:rPr lang="nl-BE" sz="1600" b="1" kern="1200" dirty="0" smtClean="0"/>
            <a:t> projectjaar</a:t>
          </a:r>
          <a:endParaRPr lang="nl-BE" sz="1600" b="1" kern="1200" dirty="0"/>
        </a:p>
        <a:p>
          <a:pPr marL="171450" lvl="1" indent="-171450" algn="l" defTabSz="711200">
            <a:lnSpc>
              <a:spcPct val="90000"/>
            </a:lnSpc>
            <a:spcBef>
              <a:spcPct val="0"/>
            </a:spcBef>
            <a:spcAft>
              <a:spcPct val="15000"/>
            </a:spcAft>
            <a:buChar char="••"/>
          </a:pPr>
          <a:r>
            <a:rPr lang="nl-BE" sz="1600" b="1" kern="1200" dirty="0" smtClean="0"/>
            <a:t>Focus op het mesoniveau</a:t>
          </a:r>
          <a:endParaRPr lang="nl-BE" sz="1600" b="1" kern="1200" dirty="0"/>
        </a:p>
      </dsp:txBody>
      <dsp:txXfrm>
        <a:off x="9934709" y="1625828"/>
        <a:ext cx="1797302" cy="1139781"/>
      </dsp:txXfrm>
    </dsp:sp>
    <dsp:sp modelId="{50648364-CE57-4A23-AD58-2E0F9A991876}">
      <dsp:nvSpPr>
        <dsp:cNvPr id="0" name=""/>
        <dsp:cNvSpPr/>
      </dsp:nvSpPr>
      <dsp:spPr>
        <a:xfrm>
          <a:off x="10315223" y="3100328"/>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t>
          </a:r>
          <a:endParaRPr lang="nl-BE" sz="1800" kern="1200" dirty="0"/>
        </a:p>
      </dsp:txBody>
      <dsp:txXfrm>
        <a:off x="10334565" y="3119670"/>
        <a:ext cx="1621957" cy="6216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28CB6-8C97-40CB-BD84-F0B18D464797}">
      <dsp:nvSpPr>
        <dsp:cNvPr id="0" name=""/>
        <dsp:cNvSpPr/>
      </dsp:nvSpPr>
      <dsp:spPr>
        <a:xfrm>
          <a:off x="816"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Vorming </a:t>
          </a:r>
          <a:r>
            <a:rPr lang="nl-BE" sz="1600" kern="1200" dirty="0" smtClean="0"/>
            <a:t>over armoede door de mensen van </a:t>
          </a:r>
          <a:r>
            <a:rPr lang="nl-BE" sz="1600" b="1" kern="1200" dirty="0" err="1" smtClean="0"/>
            <a:t>Recht-Op</a:t>
          </a:r>
          <a:endParaRPr lang="nl-BE" sz="1600" b="1" kern="1200" dirty="0"/>
        </a:p>
        <a:p>
          <a:pPr marL="114300" lvl="1" indent="-114300" algn="l" defTabSz="622300">
            <a:lnSpc>
              <a:spcPct val="90000"/>
            </a:lnSpc>
            <a:spcBef>
              <a:spcPct val="0"/>
            </a:spcBef>
            <a:spcAft>
              <a:spcPct val="15000"/>
            </a:spcAft>
            <a:buChar char="••"/>
          </a:pPr>
          <a:endParaRPr lang="nl-BE" sz="1400" kern="1200" dirty="0"/>
        </a:p>
      </dsp:txBody>
      <dsp:txXfrm>
        <a:off x="36276" y="1625828"/>
        <a:ext cx="1797302" cy="1139781"/>
      </dsp:txXfrm>
    </dsp:sp>
    <dsp:sp modelId="{6FBE378A-48BA-4DB3-82BD-670CD7EAF5D7}">
      <dsp:nvSpPr>
        <dsp:cNvPr id="0" name=""/>
        <dsp:cNvSpPr/>
      </dsp:nvSpPr>
      <dsp:spPr>
        <a:xfrm>
          <a:off x="1023685" y="1860305"/>
          <a:ext cx="2203681" cy="2203681"/>
        </a:xfrm>
        <a:prstGeom prst="leftCircularArrow">
          <a:avLst>
            <a:gd name="adj1" fmla="val 3800"/>
            <a:gd name="adj2" fmla="val 474952"/>
            <a:gd name="adj3" fmla="val 2250462"/>
            <a:gd name="adj4" fmla="val 9024489"/>
            <a:gd name="adj5" fmla="val 44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E6AD74-4EB3-430F-B486-29130BB800C8}">
      <dsp:nvSpPr>
        <dsp:cNvPr id="0" name=""/>
        <dsp:cNvSpPr/>
      </dsp:nvSpPr>
      <dsp:spPr>
        <a:xfrm>
          <a:off x="415976" y="2801069"/>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Literatuurstudie</a:t>
          </a:r>
          <a:endParaRPr lang="nl-BE" sz="1800" kern="1200" dirty="0"/>
        </a:p>
      </dsp:txBody>
      <dsp:txXfrm>
        <a:off x="435318" y="2820411"/>
        <a:ext cx="1621957" cy="621698"/>
      </dsp:txXfrm>
    </dsp:sp>
    <dsp:sp modelId="{07747718-B487-41B5-94DC-011933F5CB8A}">
      <dsp:nvSpPr>
        <dsp:cNvPr id="0" name=""/>
        <dsp:cNvSpPr/>
      </dsp:nvSpPr>
      <dsp:spPr>
        <a:xfrm>
          <a:off x="2475424"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Cases bespreken </a:t>
          </a:r>
          <a:r>
            <a:rPr lang="nl-BE" sz="1600" kern="1200" dirty="0" smtClean="0"/>
            <a:t>samen met  </a:t>
          </a:r>
          <a:r>
            <a:rPr lang="nl-BE" sz="1600" b="1" kern="1200" dirty="0" err="1" smtClean="0"/>
            <a:t>Recht-Op</a:t>
          </a:r>
          <a:endParaRPr lang="nl-BE" sz="1600" b="1" kern="1200" dirty="0"/>
        </a:p>
        <a:p>
          <a:pPr marL="114300" lvl="1" indent="-114300" algn="l" defTabSz="533400">
            <a:lnSpc>
              <a:spcPct val="90000"/>
            </a:lnSpc>
            <a:spcBef>
              <a:spcPct val="0"/>
            </a:spcBef>
            <a:spcAft>
              <a:spcPct val="15000"/>
            </a:spcAft>
            <a:buChar char="••"/>
          </a:pPr>
          <a:endParaRPr lang="nl-BE" sz="1200" kern="1200" dirty="0"/>
        </a:p>
      </dsp:txBody>
      <dsp:txXfrm>
        <a:off x="2510884" y="1956019"/>
        <a:ext cx="1797302" cy="1139781"/>
      </dsp:txXfrm>
    </dsp:sp>
    <dsp:sp modelId="{574AAAFA-4190-46A9-9AE1-3D69A410FF60}">
      <dsp:nvSpPr>
        <dsp:cNvPr id="0" name=""/>
        <dsp:cNvSpPr/>
      </dsp:nvSpPr>
      <dsp:spPr>
        <a:xfrm>
          <a:off x="3482725" y="597224"/>
          <a:ext cx="2442398" cy="2442398"/>
        </a:xfrm>
        <a:prstGeom prst="circularArrow">
          <a:avLst>
            <a:gd name="adj1" fmla="val 3429"/>
            <a:gd name="adj2" fmla="val 424737"/>
            <a:gd name="adj3" fmla="val 19399752"/>
            <a:gd name="adj4" fmla="val 12575511"/>
            <a:gd name="adj5" fmla="val 4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B61AC6-37F4-48B3-9373-315B9E25CAB0}">
      <dsp:nvSpPr>
        <dsp:cNvPr id="0" name=""/>
        <dsp:cNvSpPr/>
      </dsp:nvSpPr>
      <dsp:spPr>
        <a:xfrm>
          <a:off x="2890585" y="1260176"/>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Analyse dagboekjes</a:t>
          </a:r>
          <a:endParaRPr lang="nl-BE" sz="1800" kern="1200" dirty="0"/>
        </a:p>
      </dsp:txBody>
      <dsp:txXfrm>
        <a:off x="2909927" y="1279518"/>
        <a:ext cx="1621957" cy="621698"/>
      </dsp:txXfrm>
    </dsp:sp>
    <dsp:sp modelId="{09EBB24A-AE3F-4E41-8014-9BD640293DEF}">
      <dsp:nvSpPr>
        <dsp:cNvPr id="0" name=""/>
        <dsp:cNvSpPr/>
      </dsp:nvSpPr>
      <dsp:spPr>
        <a:xfrm>
          <a:off x="4950032"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Focusgroepen</a:t>
          </a:r>
          <a:r>
            <a:rPr lang="nl-BE" sz="1600" kern="1200" dirty="0" smtClean="0"/>
            <a:t> met de mensen van </a:t>
          </a:r>
          <a:r>
            <a:rPr lang="nl-BE" sz="1600" b="1" kern="1200" dirty="0" err="1" smtClean="0"/>
            <a:t>Recht-Op</a:t>
          </a:r>
          <a:r>
            <a:rPr lang="nl-BE" sz="1600" kern="1200" dirty="0" smtClean="0"/>
            <a:t> en </a:t>
          </a:r>
          <a:r>
            <a:rPr lang="nl-BE" sz="1600" b="1" kern="1200" dirty="0" smtClean="0"/>
            <a:t>De Ploeg</a:t>
          </a:r>
          <a:endParaRPr lang="nl-BE" sz="1600" b="1" kern="1200" dirty="0"/>
        </a:p>
        <a:p>
          <a:pPr marL="114300" lvl="1" indent="-114300" algn="l" defTabSz="533400">
            <a:lnSpc>
              <a:spcPct val="90000"/>
            </a:lnSpc>
            <a:spcBef>
              <a:spcPct val="0"/>
            </a:spcBef>
            <a:spcAft>
              <a:spcPct val="15000"/>
            </a:spcAft>
            <a:buChar char="••"/>
          </a:pPr>
          <a:endParaRPr lang="nl-BE" sz="1200" kern="1200" dirty="0"/>
        </a:p>
      </dsp:txBody>
      <dsp:txXfrm>
        <a:off x="4985492" y="1625828"/>
        <a:ext cx="1797302" cy="1139781"/>
      </dsp:txXfrm>
    </dsp:sp>
    <dsp:sp modelId="{FFF4795B-911C-40A9-9EF2-C01ABAD51F06}">
      <dsp:nvSpPr>
        <dsp:cNvPr id="0" name=""/>
        <dsp:cNvSpPr/>
      </dsp:nvSpPr>
      <dsp:spPr>
        <a:xfrm>
          <a:off x="5972901" y="1860305"/>
          <a:ext cx="2203681" cy="2203681"/>
        </a:xfrm>
        <a:prstGeom prst="leftCircularArrow">
          <a:avLst>
            <a:gd name="adj1" fmla="val 3800"/>
            <a:gd name="adj2" fmla="val 474952"/>
            <a:gd name="adj3" fmla="val 2250462"/>
            <a:gd name="adj4" fmla="val 9024489"/>
            <a:gd name="adj5" fmla="val 44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5E7641-E310-469A-A19C-51DDE53099F9}">
      <dsp:nvSpPr>
        <dsp:cNvPr id="0" name=""/>
        <dsp:cNvSpPr/>
      </dsp:nvSpPr>
      <dsp:spPr>
        <a:xfrm>
          <a:off x="5365193" y="2801069"/>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1</a:t>
          </a:r>
          <a:r>
            <a:rPr lang="nl-BE" sz="1800" kern="1200" baseline="30000" dirty="0" smtClean="0"/>
            <a:t>ste</a:t>
          </a:r>
          <a:r>
            <a:rPr lang="nl-BE" sz="1800" kern="1200" dirty="0" smtClean="0"/>
            <a:t> versie van de methodiek</a:t>
          </a:r>
          <a:endParaRPr lang="nl-BE" sz="1800" kern="1200" dirty="0"/>
        </a:p>
      </dsp:txBody>
      <dsp:txXfrm>
        <a:off x="5384535" y="2820411"/>
        <a:ext cx="1621957" cy="621698"/>
      </dsp:txXfrm>
    </dsp:sp>
    <dsp:sp modelId="{AD0D3055-CA62-43BF-8783-4CABF13ABBD5}">
      <dsp:nvSpPr>
        <dsp:cNvPr id="0" name=""/>
        <dsp:cNvSpPr/>
      </dsp:nvSpPr>
      <dsp:spPr>
        <a:xfrm>
          <a:off x="7424640"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b="1" kern="1200" dirty="0" smtClean="0"/>
            <a:t>Interviews</a:t>
          </a:r>
          <a:r>
            <a:rPr lang="nl-BE" sz="1600" kern="1200" dirty="0" smtClean="0"/>
            <a:t> met cliënten van </a:t>
          </a:r>
          <a:r>
            <a:rPr lang="nl-BE" sz="1600" b="1" kern="1200" dirty="0" smtClean="0"/>
            <a:t>De Ploeg </a:t>
          </a:r>
          <a:r>
            <a:rPr lang="nl-BE" sz="1600" kern="1200" dirty="0" smtClean="0"/>
            <a:t>en </a:t>
          </a:r>
          <a:r>
            <a:rPr lang="nl-BE" sz="1600" b="1" kern="1200" dirty="0" smtClean="0"/>
            <a:t>De Sleutel</a:t>
          </a:r>
          <a:endParaRPr lang="nl-BE" sz="1600" b="1" kern="1200" dirty="0"/>
        </a:p>
      </dsp:txBody>
      <dsp:txXfrm>
        <a:off x="7460100" y="1956019"/>
        <a:ext cx="1797302" cy="1139781"/>
      </dsp:txXfrm>
    </dsp:sp>
    <dsp:sp modelId="{218D523E-DB5A-4ACB-81E8-9BE2005BEBED}">
      <dsp:nvSpPr>
        <dsp:cNvPr id="0" name=""/>
        <dsp:cNvSpPr/>
      </dsp:nvSpPr>
      <dsp:spPr>
        <a:xfrm>
          <a:off x="8431941" y="597224"/>
          <a:ext cx="2442398" cy="2442398"/>
        </a:xfrm>
        <a:prstGeom prst="circularArrow">
          <a:avLst>
            <a:gd name="adj1" fmla="val 3429"/>
            <a:gd name="adj2" fmla="val 424737"/>
            <a:gd name="adj3" fmla="val 19399752"/>
            <a:gd name="adj4" fmla="val 12575511"/>
            <a:gd name="adj5" fmla="val 4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2E0C43-E763-4DF1-B635-83DFC6F37989}">
      <dsp:nvSpPr>
        <dsp:cNvPr id="0" name=""/>
        <dsp:cNvSpPr/>
      </dsp:nvSpPr>
      <dsp:spPr>
        <a:xfrm>
          <a:off x="7839801" y="1260176"/>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Aangepaste methodiek</a:t>
          </a:r>
          <a:endParaRPr lang="nl-BE" sz="1800" kern="1200" dirty="0"/>
        </a:p>
      </dsp:txBody>
      <dsp:txXfrm>
        <a:off x="7859143" y="1279518"/>
        <a:ext cx="1621957" cy="621698"/>
      </dsp:txXfrm>
    </dsp:sp>
    <dsp:sp modelId="{3AF34112-AE95-4BCD-84C0-EC6C4F97300F}">
      <dsp:nvSpPr>
        <dsp:cNvPr id="0" name=""/>
        <dsp:cNvSpPr/>
      </dsp:nvSpPr>
      <dsp:spPr>
        <a:xfrm>
          <a:off x="9899249" y="1590368"/>
          <a:ext cx="1868222" cy="15408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BE" sz="1600" kern="1200" dirty="0" smtClean="0"/>
            <a:t>Start 2</a:t>
          </a:r>
          <a:r>
            <a:rPr lang="nl-BE" sz="1600" kern="1200" baseline="30000" dirty="0" smtClean="0"/>
            <a:t>de</a:t>
          </a:r>
          <a:r>
            <a:rPr lang="nl-BE" sz="1600" kern="1200" dirty="0" smtClean="0"/>
            <a:t> projectjaar</a:t>
          </a:r>
          <a:endParaRPr lang="nl-BE" sz="1600" kern="1200" dirty="0"/>
        </a:p>
      </dsp:txBody>
      <dsp:txXfrm>
        <a:off x="9934709" y="1625828"/>
        <a:ext cx="1797302" cy="1139781"/>
      </dsp:txXfrm>
    </dsp:sp>
    <dsp:sp modelId="{50648364-CE57-4A23-AD58-2E0F9A991876}">
      <dsp:nvSpPr>
        <dsp:cNvPr id="0" name=""/>
        <dsp:cNvSpPr/>
      </dsp:nvSpPr>
      <dsp:spPr>
        <a:xfrm>
          <a:off x="10315223" y="3100328"/>
          <a:ext cx="1660641" cy="660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nl-BE" sz="1800" kern="1200" dirty="0" smtClean="0"/>
            <a:t>…</a:t>
          </a:r>
          <a:endParaRPr lang="nl-BE" sz="1800" kern="1200" dirty="0"/>
        </a:p>
      </dsp:txBody>
      <dsp:txXfrm>
        <a:off x="10334565" y="3119670"/>
        <a:ext cx="1621957" cy="621698"/>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829E4-BA18-4419-AB34-F77A0E669D9C}" type="datetimeFigureOut">
              <a:rPr lang="nl-BE" smtClean="0"/>
              <a:t>26/10/2016</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79C81-8313-4F88-BD7C-423053AD06AD}" type="slidenum">
              <a:rPr lang="nl-BE" smtClean="0"/>
              <a:t>‹nr.›</a:t>
            </a:fld>
            <a:endParaRPr lang="nl-BE"/>
          </a:p>
        </p:txBody>
      </p:sp>
    </p:spTree>
    <p:extLst>
      <p:ext uri="{BB962C8B-B14F-4D97-AF65-F5344CB8AC3E}">
        <p14:creationId xmlns:p14="http://schemas.microsoft.com/office/powerpoint/2010/main" val="128094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Hoe</a:t>
            </a:r>
            <a:r>
              <a:rPr lang="nl-BE" baseline="0" dirty="0" smtClean="0"/>
              <a:t> hebben de jobcoaches van de Ploeg en Weerwerk het project generalistisch werkt ervaren. Misschien nog eventjes verduidelijken dat sociale werkplaats de Sleutel , weerwerk activering , heet en dat zij een nieuw logo hebben dat je hier ziet. Maar misschien dat Sarah van weerwerk hier wat meer uitleg over kan geven. </a:t>
            </a:r>
            <a:endParaRPr lang="nl-BE" dirty="0"/>
          </a:p>
        </p:txBody>
      </p:sp>
      <p:sp>
        <p:nvSpPr>
          <p:cNvPr id="4" name="Tijdelijke aanduiding voor dianummer 3"/>
          <p:cNvSpPr>
            <a:spLocks noGrp="1"/>
          </p:cNvSpPr>
          <p:nvPr>
            <p:ph type="sldNum" sz="quarter" idx="10"/>
          </p:nvPr>
        </p:nvSpPr>
        <p:spPr/>
        <p:txBody>
          <a:bodyPr/>
          <a:lstStyle/>
          <a:p>
            <a:fld id="{5335F792-2F23-4BF0-9D78-9075529AAF60}" type="slidenum">
              <a:rPr lang="nl-BE" smtClean="0">
                <a:solidFill>
                  <a:prstClr val="black"/>
                </a:solidFill>
              </a:rPr>
              <a:pPr/>
              <a:t>18</a:t>
            </a:fld>
            <a:endParaRPr lang="nl-BE">
              <a:solidFill>
                <a:prstClr val="black"/>
              </a:solidFill>
            </a:endParaRPr>
          </a:p>
        </p:txBody>
      </p:sp>
    </p:spTree>
    <p:extLst>
      <p:ext uri="{BB962C8B-B14F-4D97-AF65-F5344CB8AC3E}">
        <p14:creationId xmlns:p14="http://schemas.microsoft.com/office/powerpoint/2010/main" val="229332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Het project</a:t>
            </a:r>
            <a:r>
              <a:rPr lang="nl-BE" baseline="0" dirty="0" smtClean="0"/>
              <a:t> generalistisch werkt was voor vele van onze coaches in de eerste plaats een leerproces.</a:t>
            </a:r>
          </a:p>
          <a:p>
            <a:endParaRPr lang="nl-BE" baseline="0" dirty="0" smtClean="0"/>
          </a:p>
          <a:p>
            <a:r>
              <a:rPr lang="nl-BE" baseline="0" dirty="0" smtClean="0"/>
              <a:t>Ze hebben meer inzicht verworven in de leefwereld van mensen in armoede door de vormingen van </a:t>
            </a:r>
            <a:r>
              <a:rPr lang="nl-BE" baseline="0" dirty="0" err="1" smtClean="0"/>
              <a:t>Recht-op</a:t>
            </a:r>
            <a:r>
              <a:rPr lang="nl-BE" baseline="0" dirty="0" smtClean="0"/>
              <a:t> en de vele getuigenissen van de doelgroep. </a:t>
            </a:r>
          </a:p>
          <a:p>
            <a:r>
              <a:rPr lang="nl-BE" baseline="0" dirty="0" smtClean="0"/>
              <a:t>Ze hebben ook meer inzicht gekregen in de invloed van verschillende levensdomeinen op elkaar</a:t>
            </a:r>
          </a:p>
          <a:p>
            <a:r>
              <a:rPr lang="nl-BE" baseline="0" dirty="0" smtClean="0"/>
              <a:t>Ten derde hebben ze meer inzicht gekregen in het begeleidingsproces en vonden ze het interessant om per fase handige tips mee te krijgen zoals tijdens de fase van het onthaal bijvoorbeeld goede praktische afspraken te maken rond beschikbaarheid of een rondleiding te geven doorheen het gebouw en ze bijvoorbeeld te tonen waar de koffie staat</a:t>
            </a:r>
            <a:endParaRPr lang="nl-BE" dirty="0" smtClean="0"/>
          </a:p>
          <a:p>
            <a:pPr marL="0" indent="0">
              <a:buNone/>
            </a:pPr>
            <a:r>
              <a:rPr lang="nl-BE" dirty="0" smtClean="0"/>
              <a:t>DOOR </a:t>
            </a:r>
          </a:p>
          <a:p>
            <a:pPr lvl="1"/>
            <a:r>
              <a:rPr lang="nl-BE" dirty="0" smtClean="0"/>
              <a:t>Vormingen samen met mensen in armoede</a:t>
            </a:r>
          </a:p>
          <a:p>
            <a:pPr lvl="1"/>
            <a:r>
              <a:rPr lang="nl-BE" dirty="0" smtClean="0"/>
              <a:t>Casebesprekingen samen met mensen in armoede</a:t>
            </a:r>
          </a:p>
          <a:p>
            <a:pPr lvl="1"/>
            <a:r>
              <a:rPr lang="nl-BE" dirty="0" smtClean="0"/>
              <a:t>Coach-de-coach </a:t>
            </a:r>
          </a:p>
          <a:p>
            <a:endParaRPr lang="nl-BE" dirty="0"/>
          </a:p>
        </p:txBody>
      </p:sp>
      <p:sp>
        <p:nvSpPr>
          <p:cNvPr id="4" name="Tijdelijke aanduiding voor dianummer 3"/>
          <p:cNvSpPr>
            <a:spLocks noGrp="1"/>
          </p:cNvSpPr>
          <p:nvPr>
            <p:ph type="sldNum" sz="quarter" idx="10"/>
          </p:nvPr>
        </p:nvSpPr>
        <p:spPr/>
        <p:txBody>
          <a:bodyPr/>
          <a:lstStyle/>
          <a:p>
            <a:pPr>
              <a:defRPr/>
            </a:pPr>
            <a:fld id="{1C7036FB-D8FA-4964-807D-5F230E042FA5}" type="slidenum">
              <a:rPr lang="nl-NL" smtClean="0">
                <a:solidFill>
                  <a:prstClr val="black"/>
                </a:solidFill>
              </a:rPr>
              <a:pPr>
                <a:defRPr/>
              </a:pPr>
              <a:t>19</a:t>
            </a:fld>
            <a:endParaRPr lang="nl-NL">
              <a:solidFill>
                <a:prstClr val="black"/>
              </a:solidFill>
            </a:endParaRPr>
          </a:p>
        </p:txBody>
      </p:sp>
    </p:spTree>
    <p:extLst>
      <p:ext uri="{BB962C8B-B14F-4D97-AF65-F5344CB8AC3E}">
        <p14:creationId xmlns:p14="http://schemas.microsoft.com/office/powerpoint/2010/main" val="185620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Het hele proces heeft voor de jobcoaches vooral een proces van bewustwording en reflectie in gang gezet. Veel van de dingen die in de basishouding beschreven staan</a:t>
            </a:r>
            <a:r>
              <a:rPr lang="nl-BE" baseline="0" dirty="0" smtClean="0"/>
              <a:t> zijn in eerste zin niet nieuw , het zijn vaak zaken die ze bijvoorbeeld geleerd hebben in hun opleiding maatschappelijk werk of tijdens hun job. Maar door de doelgroep te betrekken, zijn ze zich meer bewust geworden van hun eigen referentiekader en over het feit dat hun ervaringen , waarden en normen vaak heel anders zijn dan die van hun cliënten. Hier bewust van zijn en bij stil staan , maakt voor hen een verschil omdat ze dan meer aandacht besteden aan het belang van ‘hun verhaal te horen’ en meer aandacht te besteden aan wat de cliënt wil. Ook zijn ze zich bewuster van het belang van krachtgericht werken en toekomstgericht te gaan werken, want vaak hebben hun cliënten al een hele weg afgelegd en zijn ze onzeker geworden. </a:t>
            </a:r>
            <a:endParaRPr lang="nl-BE" dirty="0" smtClean="0"/>
          </a:p>
          <a:p>
            <a:r>
              <a:rPr lang="nl-BE" baseline="0" dirty="0" smtClean="0"/>
              <a:t>Er werd ook gezegd dat het hebben van goede gesprekstechnieken en luistervaardigheden heel belangrijk is en, het belang van ‘aanvoelen’ wat de cliënt nodig heeft. Hiervoor moeten ze zich ook bewust zijn van hun eigen stijl en hoe dingen kunnen overkomen. Ze vonden  het goed om hier feedback op te krijgen door de mensen van </a:t>
            </a:r>
            <a:r>
              <a:rPr lang="nl-BE" baseline="0" dirty="0" err="1" smtClean="0"/>
              <a:t>Recht-op</a:t>
            </a:r>
            <a:r>
              <a:rPr lang="nl-BE" baseline="0" dirty="0" smtClean="0"/>
              <a:t> of tijdens de fase van coach </a:t>
            </a:r>
            <a:r>
              <a:rPr lang="nl-BE" baseline="0" dirty="0" err="1" smtClean="0"/>
              <a:t>the</a:t>
            </a:r>
            <a:r>
              <a:rPr lang="nl-BE" baseline="0" dirty="0" smtClean="0"/>
              <a:t> coach. </a:t>
            </a:r>
          </a:p>
          <a:p>
            <a:r>
              <a:rPr lang="nl-BE" baseline="0" dirty="0" smtClean="0"/>
              <a:t>Tot slot vonden ze het vernieuwend om stil te staan bij eenieders rechten en om hier </a:t>
            </a:r>
            <a:r>
              <a:rPr lang="nl-BE" baseline="0" dirty="0" err="1" smtClean="0"/>
              <a:t>proactiever</a:t>
            </a:r>
            <a:r>
              <a:rPr lang="nl-BE" baseline="0" dirty="0" smtClean="0"/>
              <a:t> meer aandacht aan te besteden in een traject door het gebruiken van een website als de rechtenverkenner bijvoorbeeld, en niet enkel tijdens het blussen van brandjes of het oplossen van crisismomenten. En wat wij vanzelfsprekend vinden , is dit niet perse voor iemand anders. Ze voelden ook aan dat ze niet altijd de nodige kennis in huis hebben rond bepaalde rechten en dan werden ze zich ook meer bewust van de nood aan goede samenwerkingsverbanden en de kennis van organisaties die daar wel ondersteunend in kunnen zijn. </a:t>
            </a:r>
            <a:endParaRPr lang="nl-BE" dirty="0" smtClean="0"/>
          </a:p>
          <a:p>
            <a:pPr marL="0" indent="0">
              <a:buNone/>
            </a:pPr>
            <a:r>
              <a:rPr lang="nl-BE" dirty="0" smtClean="0"/>
              <a:t>DOOR </a:t>
            </a:r>
          </a:p>
          <a:p>
            <a:pPr lvl="1"/>
            <a:r>
              <a:rPr lang="nl-BE" dirty="0" smtClean="0"/>
              <a:t>Vormingen samen met mensen in armoede</a:t>
            </a:r>
          </a:p>
          <a:p>
            <a:pPr lvl="1"/>
            <a:r>
              <a:rPr lang="nl-BE" dirty="0" smtClean="0"/>
              <a:t>Dagboekjes</a:t>
            </a:r>
          </a:p>
          <a:p>
            <a:pPr lvl="1"/>
            <a:r>
              <a:rPr lang="nl-BE" dirty="0" smtClean="0"/>
              <a:t>Casebesprekingen samen met mensen in armoede</a:t>
            </a:r>
          </a:p>
          <a:p>
            <a:pPr lvl="1"/>
            <a:r>
              <a:rPr lang="nl-BE" dirty="0" smtClean="0"/>
              <a:t>Coach-de-coach </a:t>
            </a:r>
          </a:p>
          <a:p>
            <a:pPr lvl="1"/>
            <a:r>
              <a:rPr lang="nl-BE" dirty="0" smtClean="0"/>
              <a:t>Focusgroepen</a:t>
            </a:r>
          </a:p>
          <a:p>
            <a:endParaRPr lang="nl-BE" dirty="0"/>
          </a:p>
        </p:txBody>
      </p:sp>
      <p:sp>
        <p:nvSpPr>
          <p:cNvPr id="4" name="Tijdelijke aanduiding voor dianummer 3"/>
          <p:cNvSpPr>
            <a:spLocks noGrp="1"/>
          </p:cNvSpPr>
          <p:nvPr>
            <p:ph type="sldNum" sz="quarter" idx="10"/>
          </p:nvPr>
        </p:nvSpPr>
        <p:spPr/>
        <p:txBody>
          <a:bodyPr/>
          <a:lstStyle/>
          <a:p>
            <a:pPr>
              <a:defRPr/>
            </a:pPr>
            <a:fld id="{1C7036FB-D8FA-4964-807D-5F230E042FA5}" type="slidenum">
              <a:rPr lang="nl-NL" smtClean="0">
                <a:solidFill>
                  <a:prstClr val="black"/>
                </a:solidFill>
              </a:rPr>
              <a:pPr>
                <a:defRPr/>
              </a:pPr>
              <a:t>20</a:t>
            </a:fld>
            <a:endParaRPr lang="nl-NL">
              <a:solidFill>
                <a:prstClr val="black"/>
              </a:solidFill>
            </a:endParaRPr>
          </a:p>
        </p:txBody>
      </p:sp>
    </p:spTree>
    <p:extLst>
      <p:ext uri="{BB962C8B-B14F-4D97-AF65-F5344CB8AC3E}">
        <p14:creationId xmlns:p14="http://schemas.microsoft.com/office/powerpoint/2010/main" val="2030880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Ze zien het</a:t>
            </a:r>
            <a:r>
              <a:rPr lang="nl-BE" baseline="0" dirty="0" smtClean="0"/>
              <a:t> als een mogelijkheid tot persoonlijke groei, wel heeft het </a:t>
            </a:r>
            <a:r>
              <a:rPr lang="nl-BE" dirty="0" smtClean="0"/>
              <a:t>tijd nodig om de instrumenten te leren toepassen en om u de basishouding eigen te maken</a:t>
            </a:r>
          </a:p>
          <a:p>
            <a:r>
              <a:rPr lang="nl-BE" dirty="0" smtClean="0"/>
              <a:t>Reflectie over eigen stijl en mogelijke groeipunten door coach de coach en dagboekjes en casebesprekingen: waar liggen je sterktes als coach en waar heb je ondersteuning in nodig of wat vind je moeilijk om toe te passen? </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pPr>
              <a:defRPr/>
            </a:pPr>
            <a:fld id="{1C7036FB-D8FA-4964-807D-5F230E042FA5}" type="slidenum">
              <a:rPr lang="nl-NL" smtClean="0">
                <a:solidFill>
                  <a:prstClr val="black"/>
                </a:solidFill>
              </a:rPr>
              <a:pPr>
                <a:defRPr/>
              </a:pPr>
              <a:t>21</a:t>
            </a:fld>
            <a:endParaRPr lang="nl-NL">
              <a:solidFill>
                <a:prstClr val="black"/>
              </a:solidFill>
            </a:endParaRPr>
          </a:p>
        </p:txBody>
      </p:sp>
    </p:spTree>
    <p:extLst>
      <p:ext uri="{BB962C8B-B14F-4D97-AF65-F5344CB8AC3E}">
        <p14:creationId xmlns:p14="http://schemas.microsoft.com/office/powerpoint/2010/main" val="936801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Meer Groepsbijeenkomsten organiseren waarin de doelgroep samenkomt</a:t>
            </a:r>
            <a:r>
              <a:rPr lang="nl-BE" baseline="0" dirty="0" smtClean="0"/>
              <a:t> en betrokken wordt en naar hun mening wordt gevraagd over de begeleiding of over andere thema’s </a:t>
            </a:r>
            <a:endParaRPr lang="nl-BE" dirty="0" smtClean="0"/>
          </a:p>
          <a:p>
            <a:r>
              <a:rPr lang="nl-BE" dirty="0" smtClean="0"/>
              <a:t>Betrekken van de doelgroep nu gedaan in: </a:t>
            </a:r>
          </a:p>
          <a:p>
            <a:pPr lvl="1"/>
            <a:r>
              <a:rPr lang="nl-BE" dirty="0" smtClean="0"/>
              <a:t>Cliëntbevragingen/interviews, focusgroepen, Casebesprekingen, Vormingen,… </a:t>
            </a:r>
          </a:p>
          <a:p>
            <a:r>
              <a:rPr lang="nl-BE" dirty="0" smtClean="0"/>
              <a:t>Mogelijkheid om Onthaalbeleid te</a:t>
            </a:r>
            <a:r>
              <a:rPr lang="nl-BE" baseline="0" dirty="0" smtClean="0"/>
              <a:t> </a:t>
            </a:r>
            <a:r>
              <a:rPr lang="nl-BE" dirty="0" smtClean="0"/>
              <a:t>evalueren: belang van praktische rondleiding in gebouw, duidelijke uitleg</a:t>
            </a:r>
            <a:r>
              <a:rPr lang="nl-BE" baseline="0" dirty="0" smtClean="0"/>
              <a:t> geven over begeleiding </a:t>
            </a:r>
            <a:r>
              <a:rPr lang="nl-BE" dirty="0" smtClean="0"/>
              <a:t>en een open houding, … </a:t>
            </a:r>
          </a:p>
          <a:p>
            <a:r>
              <a:rPr lang="nl-BE" dirty="0" smtClean="0"/>
              <a:t>Innovatief kijken naar Kennismanagement : belang van sociale kaart en het bij houden en delen van netwerkcontacten</a:t>
            </a:r>
          </a:p>
          <a:p>
            <a:r>
              <a:rPr lang="nl-BE" dirty="0" smtClean="0"/>
              <a:t>Mogelijkheid tot een verandering van de organisatiecultuur ook</a:t>
            </a:r>
            <a:r>
              <a:rPr lang="nl-BE" baseline="0" dirty="0" smtClean="0"/>
              <a:t> door groei jobcoaches in toepassing basishouding en in de verandering van hun gedrag </a:t>
            </a:r>
            <a:endParaRPr lang="nl-BE" dirty="0" smtClean="0"/>
          </a:p>
          <a:p>
            <a:r>
              <a:rPr lang="nl-BE" dirty="0" smtClean="0"/>
              <a:t>Prestatiemanagement- en indicatoren: kritische blik op hoe</a:t>
            </a:r>
            <a:r>
              <a:rPr lang="nl-BE" baseline="0" dirty="0" smtClean="0"/>
              <a:t> je als organisatie kijkt naar resultaten en personeel evalueert</a:t>
            </a:r>
            <a:endParaRPr lang="nl-BE" dirty="0" smtClean="0"/>
          </a:p>
          <a:p>
            <a:r>
              <a:rPr lang="nl-BE" dirty="0" smtClean="0"/>
              <a:t>Goede overlegstructuren installeren: zowel intern als extern : intern (goede kennisdeling, overleg over cliënten, …)</a:t>
            </a:r>
          </a:p>
          <a:p>
            <a:endParaRPr lang="nl-BE" dirty="0" smtClean="0"/>
          </a:p>
          <a:p>
            <a:r>
              <a:rPr lang="nl-BE" dirty="0" smtClean="0"/>
              <a:t>…..</a:t>
            </a:r>
            <a:endParaRPr lang="nl-BE" dirty="0"/>
          </a:p>
        </p:txBody>
      </p:sp>
      <p:sp>
        <p:nvSpPr>
          <p:cNvPr id="4" name="Tijdelijke aanduiding voor dianummer 3"/>
          <p:cNvSpPr>
            <a:spLocks noGrp="1"/>
          </p:cNvSpPr>
          <p:nvPr>
            <p:ph type="sldNum" sz="quarter" idx="10"/>
          </p:nvPr>
        </p:nvSpPr>
        <p:spPr/>
        <p:txBody>
          <a:bodyPr/>
          <a:lstStyle/>
          <a:p>
            <a:pPr>
              <a:defRPr/>
            </a:pPr>
            <a:fld id="{1C7036FB-D8FA-4964-807D-5F230E042FA5}" type="slidenum">
              <a:rPr lang="nl-NL" smtClean="0">
                <a:solidFill>
                  <a:prstClr val="black"/>
                </a:solidFill>
              </a:rPr>
              <a:pPr>
                <a:defRPr/>
              </a:pPr>
              <a:t>22</a:t>
            </a:fld>
            <a:endParaRPr lang="nl-NL">
              <a:solidFill>
                <a:prstClr val="black"/>
              </a:solidFill>
            </a:endParaRPr>
          </a:p>
        </p:txBody>
      </p:sp>
    </p:spTree>
    <p:extLst>
      <p:ext uri="{BB962C8B-B14F-4D97-AF65-F5344CB8AC3E}">
        <p14:creationId xmlns:p14="http://schemas.microsoft.com/office/powerpoint/2010/main" val="145357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Het doet de jobcoaches nadenken over Maatschappelijke structuren en beleid:</a:t>
            </a:r>
          </a:p>
          <a:p>
            <a:pPr lvl="1"/>
            <a:r>
              <a:rPr lang="nl-BE" dirty="0" smtClean="0"/>
              <a:t>Wachtlijsten</a:t>
            </a:r>
          </a:p>
          <a:p>
            <a:pPr lvl="1"/>
            <a:r>
              <a:rPr lang="nl-BE" dirty="0" smtClean="0"/>
              <a:t>Administratieve druk op het sociaal werk</a:t>
            </a:r>
          </a:p>
          <a:p>
            <a:pPr lvl="1"/>
            <a:r>
              <a:rPr lang="nl-BE" dirty="0" smtClean="0"/>
              <a:t>Druk uitstroomresultaten subsidiegever</a:t>
            </a:r>
          </a:p>
          <a:p>
            <a:pPr lvl="1"/>
            <a:r>
              <a:rPr lang="nl-BE" dirty="0" smtClean="0"/>
              <a:t>Druk </a:t>
            </a:r>
            <a:r>
              <a:rPr lang="nl-BE" dirty="0" err="1" smtClean="0"/>
              <a:t>vermarkting</a:t>
            </a:r>
            <a:r>
              <a:rPr lang="nl-BE" dirty="0" smtClean="0"/>
              <a:t> sociaal werk </a:t>
            </a:r>
          </a:p>
          <a:p>
            <a:pPr lvl="1"/>
            <a:r>
              <a:rPr lang="nl-BE" dirty="0" smtClean="0"/>
              <a:t>Druk inperking sociale rechten</a:t>
            </a:r>
          </a:p>
          <a:p>
            <a:pPr lvl="1"/>
            <a:r>
              <a:rPr lang="nl-BE" dirty="0" smtClean="0"/>
              <a:t>… </a:t>
            </a:r>
          </a:p>
          <a:p>
            <a:endParaRPr lang="nl-BE" dirty="0"/>
          </a:p>
        </p:txBody>
      </p:sp>
      <p:sp>
        <p:nvSpPr>
          <p:cNvPr id="4" name="Tijdelijke aanduiding voor dianummer 3"/>
          <p:cNvSpPr>
            <a:spLocks noGrp="1"/>
          </p:cNvSpPr>
          <p:nvPr>
            <p:ph type="sldNum" sz="quarter" idx="10"/>
          </p:nvPr>
        </p:nvSpPr>
        <p:spPr/>
        <p:txBody>
          <a:bodyPr/>
          <a:lstStyle/>
          <a:p>
            <a:pPr>
              <a:defRPr/>
            </a:pPr>
            <a:fld id="{1C7036FB-D8FA-4964-807D-5F230E042FA5}" type="slidenum">
              <a:rPr lang="nl-NL" smtClean="0">
                <a:solidFill>
                  <a:prstClr val="black"/>
                </a:solidFill>
              </a:rPr>
              <a:pPr>
                <a:defRPr/>
              </a:pPr>
              <a:t>23</a:t>
            </a:fld>
            <a:endParaRPr lang="nl-NL">
              <a:solidFill>
                <a:prstClr val="black"/>
              </a:solidFill>
            </a:endParaRPr>
          </a:p>
        </p:txBody>
      </p:sp>
    </p:spTree>
    <p:extLst>
      <p:ext uri="{BB962C8B-B14F-4D97-AF65-F5344CB8AC3E}">
        <p14:creationId xmlns:p14="http://schemas.microsoft.com/office/powerpoint/2010/main" val="1859128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buFontTx/>
              <a:buChar char="-"/>
            </a:pPr>
            <a:r>
              <a:rPr lang="nl-BE" baseline="0" dirty="0" smtClean="0"/>
              <a:t> </a:t>
            </a:r>
            <a:r>
              <a:rPr lang="nl-BE" dirty="0" smtClean="0"/>
              <a:t>Leefwereld</a:t>
            </a:r>
            <a:r>
              <a:rPr lang="nl-BE" baseline="0" dirty="0" smtClean="0"/>
              <a:t> mensen in armoede</a:t>
            </a:r>
          </a:p>
          <a:p>
            <a:pPr>
              <a:buFontTx/>
              <a:buChar char="-"/>
            </a:pPr>
            <a:r>
              <a:rPr lang="nl-BE" baseline="0" dirty="0" smtClean="0"/>
              <a:t> Voorbeeld uit de praktijk</a:t>
            </a:r>
          </a:p>
          <a:p>
            <a:pPr>
              <a:buFontTx/>
              <a:buChar char="-"/>
            </a:pPr>
            <a:r>
              <a:rPr lang="nl-BE" baseline="0" dirty="0" smtClean="0"/>
              <a:t> Generalistische basishouding is een must </a:t>
            </a:r>
          </a:p>
          <a:p>
            <a:pPr>
              <a:buFontTx/>
              <a:buChar char="-"/>
            </a:pPr>
            <a:endParaRPr lang="nl-BE" baseline="0" dirty="0" smtClean="0"/>
          </a:p>
          <a:p>
            <a:pPr>
              <a:buFontTx/>
              <a:buNone/>
            </a:pPr>
            <a:r>
              <a:rPr lang="nl-BE" baseline="0" dirty="0" smtClean="0"/>
              <a:t>Vanuit Recht-Op stapten we mee in deze samenwerking omdat wij al lange tijd bezig zijn met het pleidooi van generalistische </a:t>
            </a:r>
            <a:r>
              <a:rPr lang="nl-BE" baseline="0" dirty="0" err="1" smtClean="0"/>
              <a:t>dienst-en</a:t>
            </a:r>
            <a:r>
              <a:rPr lang="nl-BE" baseline="0" dirty="0" smtClean="0"/>
              <a:t> hulpverlening. </a:t>
            </a:r>
          </a:p>
          <a:p>
            <a:pPr>
              <a:buFontTx/>
              <a:buChar char="-"/>
            </a:pPr>
            <a:endParaRPr lang="nl-BE" dirty="0"/>
          </a:p>
        </p:txBody>
      </p:sp>
      <p:sp>
        <p:nvSpPr>
          <p:cNvPr id="4" name="Tijdelijke aanduiding voor dianummer 3"/>
          <p:cNvSpPr>
            <a:spLocks noGrp="1"/>
          </p:cNvSpPr>
          <p:nvPr>
            <p:ph type="sldNum" sz="quarter" idx="10"/>
          </p:nvPr>
        </p:nvSpPr>
        <p:spPr/>
        <p:txBody>
          <a:bodyPr/>
          <a:lstStyle/>
          <a:p>
            <a:fld id="{43C914DD-3AA4-471B-B19E-BB7605B8C583}" type="slidenum">
              <a:rPr lang="nl-BE" smtClean="0">
                <a:solidFill>
                  <a:prstClr val="black"/>
                </a:solidFill>
              </a:rPr>
              <a:pPr/>
              <a:t>24</a:t>
            </a:fld>
            <a:endParaRPr lang="nl-BE">
              <a:solidFill>
                <a:prstClr val="black"/>
              </a:solidFill>
            </a:endParaRPr>
          </a:p>
        </p:txBody>
      </p:sp>
    </p:spTree>
    <p:extLst>
      <p:ext uri="{BB962C8B-B14F-4D97-AF65-F5344CB8AC3E}">
        <p14:creationId xmlns:p14="http://schemas.microsoft.com/office/powerpoint/2010/main" val="148715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817626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86977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032690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 met afbeelding full page">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hasCustomPrompt="1"/>
          </p:nvPr>
        </p:nvSpPr>
        <p:spPr>
          <a:xfrm>
            <a:off x="-12328" y="-6037"/>
            <a:ext cx="12204327" cy="6852793"/>
          </a:xfrm>
        </p:spPr>
        <p:txBody>
          <a:bodyPr/>
          <a:lstStyle>
            <a:lvl1pPr>
              <a:defRPr baseline="0"/>
            </a:lvl1pPr>
          </a:lstStyle>
          <a:p>
            <a:r>
              <a:rPr lang="nl-NL" dirty="0" smtClean="0"/>
              <a:t>Klik op het pictogram om een afbeelding toe te voegen</a:t>
            </a:r>
            <a:endParaRPr lang="nl-NL" dirty="0"/>
          </a:p>
        </p:txBody>
      </p:sp>
      <p:sp>
        <p:nvSpPr>
          <p:cNvPr id="8" name="Tijdelijke aanduiding voor afbeelding 7"/>
          <p:cNvSpPr>
            <a:spLocks noGrp="1"/>
          </p:cNvSpPr>
          <p:nvPr>
            <p:ph type="pic" sz="quarter" idx="13" hasCustomPrompt="1"/>
          </p:nvPr>
        </p:nvSpPr>
        <p:spPr>
          <a:xfrm>
            <a:off x="-12327" y="5197560"/>
            <a:ext cx="12216000" cy="1662617"/>
          </a:xfrm>
        </p:spPr>
        <p:txBody>
          <a:bodyPr/>
          <a:lstStyle>
            <a:lvl1pPr>
              <a:defRPr baseline="0"/>
            </a:lvl1pPr>
          </a:lstStyle>
          <a:p>
            <a:r>
              <a:rPr lang="nl-BE" dirty="0" smtClean="0"/>
              <a:t>Kopieer vanuit een andere dia de hoge boog met volledige logo en plak hem in deze dia. De foto moet achter de boog staan.</a:t>
            </a:r>
            <a:endParaRPr lang="nl-NL" dirty="0"/>
          </a:p>
        </p:txBody>
      </p:sp>
      <p:sp>
        <p:nvSpPr>
          <p:cNvPr id="3" name="Ondertitel 2"/>
          <p:cNvSpPr>
            <a:spLocks noGrp="1"/>
          </p:cNvSpPr>
          <p:nvPr>
            <p:ph type="subTitle" idx="1"/>
          </p:nvPr>
        </p:nvSpPr>
        <p:spPr>
          <a:xfrm>
            <a:off x="719667" y="3645024"/>
            <a:ext cx="10752667" cy="432802"/>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13" name="Titel 1"/>
          <p:cNvSpPr>
            <a:spLocks noGrp="1"/>
          </p:cNvSpPr>
          <p:nvPr>
            <p:ph type="ctrTitle"/>
          </p:nvPr>
        </p:nvSpPr>
        <p:spPr>
          <a:xfrm>
            <a:off x="719667" y="2785693"/>
            <a:ext cx="10752667" cy="571301"/>
          </a:xfrm>
          <a:solidFill>
            <a:schemeClr val="accent4">
              <a:alpha val="75000"/>
            </a:schemeClr>
          </a:solidFill>
        </p:spPr>
        <p:txBody>
          <a:bodyPr lIns="72000" tIns="36000" rIns="72000" bIns="36000" anchor="b" anchorCtr="0">
            <a:spAutoFit/>
          </a:bodyPr>
          <a:lstStyle>
            <a:lvl1pPr algn="l">
              <a:defRPr sz="3600" b="0">
                <a:solidFill>
                  <a:schemeClr val="bg1"/>
                </a:solidFill>
              </a:defRPr>
            </a:lvl1pPr>
          </a:lstStyle>
          <a:p>
            <a:r>
              <a:rPr lang="nl-NL" dirty="0" smtClean="0"/>
              <a:t>Klik om de stijl te bewerken</a:t>
            </a:r>
            <a:endParaRPr lang="nl-NL" dirty="0"/>
          </a:p>
        </p:txBody>
      </p:sp>
    </p:spTree>
    <p:extLst>
      <p:ext uri="{BB962C8B-B14F-4D97-AF65-F5344CB8AC3E}">
        <p14:creationId xmlns:p14="http://schemas.microsoft.com/office/powerpoint/2010/main" val="3411887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867658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629427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365972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867117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007567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537595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52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620501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986022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55656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3040845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690985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100725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741858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930910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910425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015079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34773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0494824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3075418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1512658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887830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0653524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BE">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921136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dia met afbeelding full page">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hasCustomPrompt="1"/>
          </p:nvPr>
        </p:nvSpPr>
        <p:spPr>
          <a:xfrm>
            <a:off x="-12328" y="-6037"/>
            <a:ext cx="12204327" cy="6852793"/>
          </a:xfrm>
        </p:spPr>
        <p:txBody>
          <a:bodyPr/>
          <a:lstStyle>
            <a:lvl1pPr>
              <a:defRPr baseline="0"/>
            </a:lvl1pPr>
          </a:lstStyle>
          <a:p>
            <a:r>
              <a:rPr lang="nl-NL" dirty="0" smtClean="0"/>
              <a:t>Klik op het pictogram om een afbeelding toe te voegen</a:t>
            </a:r>
            <a:endParaRPr lang="nl-NL" dirty="0"/>
          </a:p>
        </p:txBody>
      </p:sp>
      <p:sp>
        <p:nvSpPr>
          <p:cNvPr id="8" name="Tijdelijke aanduiding voor afbeelding 7"/>
          <p:cNvSpPr>
            <a:spLocks noGrp="1"/>
          </p:cNvSpPr>
          <p:nvPr>
            <p:ph type="pic" sz="quarter" idx="13" hasCustomPrompt="1"/>
          </p:nvPr>
        </p:nvSpPr>
        <p:spPr>
          <a:xfrm>
            <a:off x="-12327" y="5197560"/>
            <a:ext cx="12216000" cy="1662617"/>
          </a:xfrm>
        </p:spPr>
        <p:txBody>
          <a:bodyPr/>
          <a:lstStyle>
            <a:lvl1pPr>
              <a:defRPr baseline="0"/>
            </a:lvl1pPr>
          </a:lstStyle>
          <a:p>
            <a:r>
              <a:rPr lang="nl-BE" dirty="0" smtClean="0"/>
              <a:t>Kopieer vanuit een andere dia de hoge boog met volledige logo en plak hem in deze dia. De foto moet achter de boog staan.</a:t>
            </a:r>
            <a:endParaRPr lang="nl-NL" dirty="0"/>
          </a:p>
        </p:txBody>
      </p:sp>
      <p:sp>
        <p:nvSpPr>
          <p:cNvPr id="3" name="Ondertitel 2"/>
          <p:cNvSpPr>
            <a:spLocks noGrp="1"/>
          </p:cNvSpPr>
          <p:nvPr>
            <p:ph type="subTitle" idx="1"/>
          </p:nvPr>
        </p:nvSpPr>
        <p:spPr>
          <a:xfrm>
            <a:off x="719667" y="3645024"/>
            <a:ext cx="10752667" cy="432802"/>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13" name="Titel 1"/>
          <p:cNvSpPr>
            <a:spLocks noGrp="1"/>
          </p:cNvSpPr>
          <p:nvPr>
            <p:ph type="ctrTitle"/>
          </p:nvPr>
        </p:nvSpPr>
        <p:spPr>
          <a:xfrm>
            <a:off x="719667" y="2785693"/>
            <a:ext cx="10752667" cy="571301"/>
          </a:xfrm>
          <a:solidFill>
            <a:schemeClr val="accent4">
              <a:alpha val="75000"/>
            </a:schemeClr>
          </a:solidFill>
        </p:spPr>
        <p:txBody>
          <a:bodyPr lIns="72000" tIns="36000" rIns="72000" bIns="36000" anchor="b" anchorCtr="0">
            <a:spAutoFit/>
          </a:bodyPr>
          <a:lstStyle>
            <a:lvl1pPr algn="l">
              <a:defRPr sz="3600" b="0">
                <a:solidFill>
                  <a:schemeClr val="bg1"/>
                </a:solidFill>
              </a:defRPr>
            </a:lvl1pPr>
          </a:lstStyle>
          <a:p>
            <a:r>
              <a:rPr lang="nl-NL" dirty="0" smtClean="0"/>
              <a:t>Klik om de stijl te bewerken</a:t>
            </a:r>
            <a:endParaRPr lang="nl-NL" dirty="0"/>
          </a:p>
        </p:txBody>
      </p:sp>
    </p:spTree>
    <p:extLst>
      <p:ext uri="{BB962C8B-B14F-4D97-AF65-F5344CB8AC3E}">
        <p14:creationId xmlns:p14="http://schemas.microsoft.com/office/powerpoint/2010/main" val="4277261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91781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BE">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43337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BE">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75386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BE">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69811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72474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BE">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83979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87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3966945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7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10203623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87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69613-FD35-42E8-B018-30F8C2F63B59}" type="datetimeFigureOut">
              <a:rPr lang="nl-BE" smtClean="0">
                <a:solidFill>
                  <a:prstClr val="black">
                    <a:tint val="75000"/>
                  </a:prstClr>
                </a:solidFill>
              </a:rPr>
              <a:pPr/>
              <a:t>26/10/2016</a:t>
            </a:fld>
            <a:endParaRPr lang="nl-BE">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3331B-C6E8-4FDF-8C2B-E7EC96A5BC13}" type="slidenum">
              <a:rPr lang="nl-BE" smtClean="0">
                <a:solidFill>
                  <a:prstClr val="black">
                    <a:tint val="75000"/>
                  </a:prstClr>
                </a:solidFill>
              </a:rPr>
              <a:pPr/>
              <a:t>‹nr.›</a:t>
            </a:fld>
            <a:endParaRPr lang="nl-BE">
              <a:solidFill>
                <a:prstClr val="black">
                  <a:tint val="75000"/>
                </a:prstClr>
              </a:solidFill>
            </a:endParaRPr>
          </a:p>
        </p:txBody>
      </p:sp>
    </p:spTree>
    <p:extLst>
      <p:ext uri="{BB962C8B-B14F-4D97-AF65-F5344CB8AC3E}">
        <p14:creationId xmlns:p14="http://schemas.microsoft.com/office/powerpoint/2010/main" val="26390988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352549" y="1461368"/>
            <a:ext cx="9144000" cy="2387600"/>
          </a:xfrm>
        </p:spPr>
        <p:txBody>
          <a:bodyPr>
            <a:normAutofit fontScale="90000"/>
          </a:bodyPr>
          <a:lstStyle/>
          <a:p>
            <a:r>
              <a:rPr lang="nl-BE" b="1" dirty="0" smtClean="0"/>
              <a:t/>
            </a:r>
            <a:br>
              <a:rPr lang="nl-BE" b="1" dirty="0" smtClean="0"/>
            </a:br>
            <a:r>
              <a:rPr lang="nl-BE" b="1" dirty="0"/>
              <a:t/>
            </a:r>
            <a:br>
              <a:rPr lang="nl-BE" b="1" dirty="0"/>
            </a:br>
            <a:r>
              <a:rPr lang="nl-BE" b="1" dirty="0" smtClean="0"/>
              <a:t/>
            </a:r>
            <a:br>
              <a:rPr lang="nl-BE" b="1" dirty="0" smtClean="0"/>
            </a:br>
            <a:r>
              <a:rPr lang="nl-BE" b="1" dirty="0" smtClean="0"/>
              <a:t>‘Generalistisch Werkt’</a:t>
            </a:r>
            <a:br>
              <a:rPr lang="nl-BE" b="1" dirty="0" smtClean="0"/>
            </a:br>
            <a:r>
              <a:rPr lang="nl-BE" sz="4900" b="1" dirty="0" smtClean="0"/>
              <a:t>Een actieonderzoek</a:t>
            </a:r>
            <a:endParaRPr lang="nl-BE" sz="4900" b="1" dirty="0"/>
          </a:p>
        </p:txBody>
      </p:sp>
      <p:sp>
        <p:nvSpPr>
          <p:cNvPr id="7" name="Ondertitel 6"/>
          <p:cNvSpPr>
            <a:spLocks noGrp="1"/>
          </p:cNvSpPr>
          <p:nvPr>
            <p:ph type="subTitle" idx="1"/>
          </p:nvPr>
        </p:nvSpPr>
        <p:spPr>
          <a:xfrm>
            <a:off x="1446223" y="3783484"/>
            <a:ext cx="9144000" cy="1655762"/>
          </a:xfrm>
        </p:spPr>
        <p:txBody>
          <a:bodyPr/>
          <a:lstStyle/>
          <a:p>
            <a:endParaRPr lang="nl-BE" dirty="0" smtClean="0"/>
          </a:p>
          <a:p>
            <a:r>
              <a:rPr lang="nl-BE" dirty="0" smtClean="0"/>
              <a:t>Dries Dingenen en Laura Van </a:t>
            </a:r>
            <a:r>
              <a:rPr lang="nl-BE" dirty="0" err="1" smtClean="0"/>
              <a:t>Cauwenbergh</a:t>
            </a:r>
            <a:endParaRPr lang="nl-BE"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0270" y="5153606"/>
            <a:ext cx="1952625" cy="590550"/>
          </a:xfrm>
          <a:prstGeom prst="rect">
            <a:avLst/>
          </a:prstGeom>
        </p:spPr>
      </p:pic>
      <p:pic>
        <p:nvPicPr>
          <p:cNvPr id="5" name="Afbeelding 4"/>
          <p:cNvPicPr>
            <a:picLocks noChangeAspect="1"/>
          </p:cNvPicPr>
          <p:nvPr/>
        </p:nvPicPr>
        <p:blipFill>
          <a:blip r:embed="rId3"/>
          <a:stretch>
            <a:fillRect/>
          </a:stretch>
        </p:blipFill>
        <p:spPr>
          <a:xfrm>
            <a:off x="8937045" y="6049066"/>
            <a:ext cx="3032348" cy="808934"/>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9927" y="4896321"/>
            <a:ext cx="1857375" cy="1085850"/>
          </a:xfrm>
          <a:prstGeom prst="rect">
            <a:avLst/>
          </a:prstGeom>
        </p:spPr>
      </p:pic>
    </p:spTree>
    <p:extLst>
      <p:ext uri="{BB962C8B-B14F-4D97-AF65-F5344CB8AC3E}">
        <p14:creationId xmlns:p14="http://schemas.microsoft.com/office/powerpoint/2010/main" val="745580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Instrumentenlijst </a:t>
            </a:r>
            <a:endParaRPr lang="nl-BE" b="1" dirty="0"/>
          </a:p>
        </p:txBody>
      </p:sp>
      <p:sp>
        <p:nvSpPr>
          <p:cNvPr id="3" name="Tijdelijke aanduiding voor inhoud 2"/>
          <p:cNvSpPr>
            <a:spLocks noGrp="1"/>
          </p:cNvSpPr>
          <p:nvPr>
            <p:ph idx="1"/>
          </p:nvPr>
        </p:nvSpPr>
        <p:spPr>
          <a:xfrm>
            <a:off x="900000" y="2797200"/>
            <a:ext cx="10494433" cy="3554412"/>
          </a:xfrm>
        </p:spPr>
        <p:txBody>
          <a:bodyPr>
            <a:normAutofit fontScale="92500" lnSpcReduction="10000"/>
          </a:bodyPr>
          <a:lstStyle/>
          <a:p>
            <a:pPr marL="457200" indent="-457200">
              <a:buFont typeface="+mj-lt"/>
              <a:buAutoNum type="arabicPeriod"/>
            </a:pPr>
            <a:r>
              <a:rPr lang="nl-BE" sz="2400" dirty="0" smtClean="0"/>
              <a:t>De vacature</a:t>
            </a:r>
          </a:p>
          <a:p>
            <a:pPr marL="457200" indent="-457200">
              <a:buFont typeface="+mj-lt"/>
              <a:buAutoNum type="arabicPeriod"/>
            </a:pPr>
            <a:r>
              <a:rPr lang="nl-BE" sz="2400" dirty="0" smtClean="0"/>
              <a:t>Schaalvragen</a:t>
            </a:r>
          </a:p>
          <a:p>
            <a:pPr marL="457200" indent="-457200">
              <a:buFont typeface="+mj-lt"/>
              <a:buAutoNum type="arabicPeriod"/>
            </a:pPr>
            <a:r>
              <a:rPr lang="nl-BE" sz="2400" dirty="0" smtClean="0"/>
              <a:t>Draaglast-draagkrachtbalkje</a:t>
            </a:r>
          </a:p>
          <a:p>
            <a:pPr marL="457200" indent="-457200">
              <a:buFont typeface="+mj-lt"/>
              <a:buAutoNum type="arabicPeriod"/>
            </a:pPr>
            <a:r>
              <a:rPr lang="nl-BE" sz="2400" dirty="0" err="1" smtClean="0"/>
              <a:t>Ecogram</a:t>
            </a:r>
            <a:endParaRPr lang="nl-BE" sz="2400" dirty="0" smtClean="0"/>
          </a:p>
          <a:p>
            <a:pPr marL="457200" indent="-457200">
              <a:buFont typeface="+mj-lt"/>
              <a:buAutoNum type="arabicPeriod"/>
            </a:pPr>
            <a:r>
              <a:rPr lang="nl-BE" sz="2400" dirty="0" err="1" smtClean="0"/>
              <a:t>Mindmap</a:t>
            </a:r>
            <a:endParaRPr lang="nl-BE" sz="2400" dirty="0" smtClean="0"/>
          </a:p>
          <a:p>
            <a:pPr marL="457200" indent="-457200">
              <a:buFont typeface="+mj-lt"/>
              <a:buAutoNum type="arabicPeriod"/>
            </a:pPr>
            <a:r>
              <a:rPr lang="nl-BE" sz="2400" dirty="0" smtClean="0"/>
              <a:t>Welzijnspop</a:t>
            </a:r>
          </a:p>
          <a:p>
            <a:pPr marL="457200" indent="-457200">
              <a:buFont typeface="+mj-lt"/>
              <a:buAutoNum type="arabicPeriod"/>
            </a:pPr>
            <a:r>
              <a:rPr lang="nl-BE" sz="2400" dirty="0" smtClean="0"/>
              <a:t>Opvolgkaft</a:t>
            </a:r>
          </a:p>
          <a:p>
            <a:pPr marL="457200" indent="-457200">
              <a:buFont typeface="+mj-lt"/>
              <a:buAutoNum type="arabicPeriod"/>
            </a:pPr>
            <a:r>
              <a:rPr lang="nl-BE" sz="2400" dirty="0" err="1" smtClean="0"/>
              <a:t>Stavaza</a:t>
            </a:r>
            <a:r>
              <a:rPr lang="nl-BE" sz="2400" dirty="0" smtClean="0"/>
              <a:t>: stand van zaken</a:t>
            </a:r>
          </a:p>
          <a:p>
            <a:pPr marL="457200" indent="-457200">
              <a:buFont typeface="+mj-lt"/>
              <a:buAutoNum type="arabicPeriod"/>
            </a:pPr>
            <a:r>
              <a:rPr lang="nl-BE" sz="2400" dirty="0" smtClean="0"/>
              <a:t>Vignet van vragen voor doorverwijzing</a:t>
            </a:r>
            <a:endParaRPr lang="nl-BE" sz="2400" dirty="0"/>
          </a:p>
          <a:p>
            <a:pPr marL="57150" indent="0">
              <a:buNone/>
            </a:pPr>
            <a:endParaRPr lang="nl-BE" dirty="0"/>
          </a:p>
          <a:p>
            <a:pPr lvl="1"/>
            <a:endParaRPr lang="nl-BE" dirty="0"/>
          </a:p>
        </p:txBody>
      </p:sp>
      <p:pic>
        <p:nvPicPr>
          <p:cNvPr id="5" name="Afbeelding 4"/>
          <p:cNvPicPr>
            <a:picLocks noChangeAspect="1"/>
          </p:cNvPicPr>
          <p:nvPr/>
        </p:nvPicPr>
        <p:blipFill>
          <a:blip r:embed="rId2"/>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885951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Feedback over de methodiek en het project met oog op het maken van aanpassingen</a:t>
            </a:r>
          </a:p>
          <a:p>
            <a:r>
              <a:rPr lang="nl-BE" dirty="0" smtClean="0"/>
              <a:t>Jobcoaches</a:t>
            </a:r>
          </a:p>
          <a:p>
            <a:pPr lvl="1"/>
            <a:r>
              <a:rPr lang="nl-BE" dirty="0" smtClean="0"/>
              <a:t>Generalistisch werken</a:t>
            </a:r>
          </a:p>
          <a:p>
            <a:pPr lvl="1"/>
            <a:r>
              <a:rPr lang="nl-BE" dirty="0" smtClean="0"/>
              <a:t>Basishoudingen</a:t>
            </a:r>
          </a:p>
          <a:p>
            <a:pPr lvl="1"/>
            <a:r>
              <a:rPr lang="nl-BE" dirty="0" smtClean="0"/>
              <a:t>Aanpassingen op het mesoniveau</a:t>
            </a:r>
          </a:p>
          <a:p>
            <a:pPr lvl="1"/>
            <a:r>
              <a:rPr lang="nl-BE" dirty="0" smtClean="0"/>
              <a:t>Instrumenten</a:t>
            </a:r>
            <a:endParaRPr lang="nl-BE" dirty="0"/>
          </a:p>
        </p:txBody>
      </p:sp>
      <p:pic>
        <p:nvPicPr>
          <p:cNvPr id="4" name="Afbeelding 3"/>
          <p:cNvPicPr>
            <a:picLocks noChangeAspect="1"/>
          </p:cNvPicPr>
          <p:nvPr/>
        </p:nvPicPr>
        <p:blipFill>
          <a:blip r:embed="rId2"/>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3311016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 generalistisch werken</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Ommekeer in het team</a:t>
            </a:r>
          </a:p>
          <a:p>
            <a:endParaRPr lang="nl-BE" dirty="0"/>
          </a:p>
          <a:p>
            <a:r>
              <a:rPr lang="nl-BE" dirty="0" smtClean="0"/>
              <a:t>Dubbel gevoel bij generalistisch werken</a:t>
            </a:r>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1336506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 basishoudingen</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Openvraag: </a:t>
            </a:r>
          </a:p>
          <a:p>
            <a:pPr marL="0" indent="0">
              <a:buNone/>
            </a:pPr>
            <a:r>
              <a:rPr lang="nl-BE" dirty="0"/>
              <a:t>	</a:t>
            </a:r>
            <a:r>
              <a:rPr lang="nl-BE" i="1" dirty="0" smtClean="0"/>
              <a:t>“Waar moet een goede jobcoach rekening mee houden of 	aandacht aan schenken tijdens de begeleiding?”</a:t>
            </a:r>
          </a:p>
          <a:p>
            <a:endParaRPr lang="nl-BE" i="1" dirty="0"/>
          </a:p>
          <a:p>
            <a:r>
              <a:rPr lang="nl-BE" dirty="0" smtClean="0"/>
              <a:t>Nadien bijvragen om dieper in te gaan op de basishouding</a:t>
            </a:r>
          </a:p>
          <a:p>
            <a:endParaRPr lang="nl-BE" dirty="0"/>
          </a:p>
          <a:p>
            <a:r>
              <a:rPr lang="nl-BE" dirty="0" smtClean="0"/>
              <a:t>Bij voldoende tijd ook andere basishoudingen</a:t>
            </a:r>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1153675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 basishoudingen</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Al de basishoudingen zijn aangebracht door de jobcoaches</a:t>
            </a:r>
          </a:p>
          <a:p>
            <a:endParaRPr lang="nl-BE" dirty="0"/>
          </a:p>
          <a:p>
            <a:r>
              <a:rPr lang="nl-BE" dirty="0" smtClean="0"/>
              <a:t>Duidelijk beeld van wat de basishoudingen willen zeggen en zetten deze om in de praktijk</a:t>
            </a:r>
          </a:p>
          <a:p>
            <a:endParaRPr lang="nl-BE" dirty="0"/>
          </a:p>
          <a:p>
            <a:r>
              <a:rPr lang="nl-BE" dirty="0" smtClean="0"/>
              <a:t>Grote verschillen tussen de omschrijvingen van de jobcoaches</a:t>
            </a:r>
          </a:p>
          <a:p>
            <a:endParaRPr lang="nl-BE" dirty="0"/>
          </a:p>
          <a:p>
            <a:r>
              <a:rPr lang="nl-BE" dirty="0" smtClean="0"/>
              <a:t>Onderscheiden minimale en maximale invulling</a:t>
            </a:r>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118147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Positieve krachtenbenadering</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Minimale invulling:</a:t>
            </a:r>
          </a:p>
          <a:p>
            <a:pPr lvl="1"/>
            <a:r>
              <a:rPr lang="nl-BE" dirty="0"/>
              <a:t>Kijken naar wat cliënten kunnen en waar dat ze goed in zijn en dit als vertrekpunt </a:t>
            </a:r>
            <a:r>
              <a:rPr lang="nl-BE" dirty="0" smtClean="0"/>
              <a:t>beschouwen.</a:t>
            </a:r>
          </a:p>
          <a:p>
            <a:pPr lvl="1"/>
            <a:endParaRPr lang="nl-BE" dirty="0"/>
          </a:p>
          <a:p>
            <a:r>
              <a:rPr lang="nl-BE" dirty="0" smtClean="0"/>
              <a:t>Maximale invulling:</a:t>
            </a:r>
          </a:p>
          <a:p>
            <a:pPr lvl="1"/>
            <a:r>
              <a:rPr lang="nl-BE" dirty="0"/>
              <a:t>Cliënten benaderen in hun krachten. Tijdens gesprekken cliënten bevestigen in wat ze goed doen. Inspanningen leveren om zelfvertrouwen te creëren bij de cliënten zelfs als je ervaart dat het proces moeilijk loopt. Werken aan zelfvertrouwen is een proces en geen </a:t>
            </a:r>
            <a:r>
              <a:rPr lang="nl-BE" dirty="0" smtClean="0"/>
              <a:t>eindpunt.</a:t>
            </a:r>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922338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 besluit en aanbevelingen</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Generalistisch werken en de basishoudingen</a:t>
            </a:r>
          </a:p>
          <a:p>
            <a:pPr lvl="1"/>
            <a:r>
              <a:rPr lang="nl-BE" dirty="0" smtClean="0"/>
              <a:t>Jobcoaches weten wat het is en passen het toe!</a:t>
            </a:r>
            <a:endParaRPr lang="nl-BE" dirty="0"/>
          </a:p>
          <a:p>
            <a:endParaRPr lang="nl-BE" dirty="0" smtClean="0"/>
          </a:p>
          <a:p>
            <a:r>
              <a:rPr lang="nl-BE" dirty="0" smtClean="0"/>
              <a:t>Verschil tussen minimale en maximale invulling</a:t>
            </a:r>
          </a:p>
          <a:p>
            <a:endParaRPr lang="nl-BE" dirty="0"/>
          </a:p>
          <a:p>
            <a:r>
              <a:rPr lang="nl-BE" dirty="0" smtClean="0"/>
              <a:t>Mikken op een maximale invulling basishoudingen</a:t>
            </a:r>
            <a:endParaRPr lang="nl-BE" dirty="0"/>
          </a:p>
          <a:p>
            <a:endParaRPr lang="nl-BE" dirty="0" smtClean="0"/>
          </a:p>
          <a:p>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3948462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Interviews: besluit en aanbevelingen</a:t>
            </a:r>
            <a:endParaRPr lang="nl-BE" b="1" dirty="0"/>
          </a:p>
        </p:txBody>
      </p:sp>
      <p:sp>
        <p:nvSpPr>
          <p:cNvPr id="3" name="Tijdelijke aanduiding voor inhoud 2"/>
          <p:cNvSpPr>
            <a:spLocks noGrp="1"/>
          </p:cNvSpPr>
          <p:nvPr>
            <p:ph idx="1"/>
          </p:nvPr>
        </p:nvSpPr>
        <p:spPr>
          <a:xfrm>
            <a:off x="900000" y="2797200"/>
            <a:ext cx="10515600" cy="4351338"/>
          </a:xfrm>
        </p:spPr>
        <p:txBody>
          <a:bodyPr>
            <a:normAutofit/>
          </a:bodyPr>
          <a:lstStyle/>
          <a:p>
            <a:r>
              <a:rPr lang="nl-BE" dirty="0" smtClean="0"/>
              <a:t>Generalistisch werken: draagvlak, proces opgang</a:t>
            </a:r>
          </a:p>
          <a:p>
            <a:pPr marL="0" indent="0">
              <a:buNone/>
            </a:pPr>
            <a:endParaRPr lang="nl-BE" dirty="0" smtClean="0"/>
          </a:p>
          <a:p>
            <a:r>
              <a:rPr lang="nl-BE" dirty="0" smtClean="0"/>
              <a:t>Ommekeer in het team &lt;-&gt; dubbel gevoel</a:t>
            </a:r>
          </a:p>
          <a:p>
            <a:endParaRPr lang="nl-BE" dirty="0"/>
          </a:p>
          <a:p>
            <a:r>
              <a:rPr lang="nl-BE" dirty="0" smtClean="0"/>
              <a:t>Nood aan een visie/kader: duidelijke verwachtingen</a:t>
            </a:r>
          </a:p>
          <a:p>
            <a:endParaRPr lang="nl-BE" dirty="0"/>
          </a:p>
          <a:p>
            <a:r>
              <a:rPr lang="nl-BE" dirty="0" smtClean="0"/>
              <a:t>Visie die vertrekt van een maximale invulling generalistisch werken</a:t>
            </a:r>
            <a:endParaRPr lang="nl-BE" dirty="0"/>
          </a:p>
          <a:p>
            <a:endParaRPr lang="nl-BE" dirty="0" smtClean="0"/>
          </a:p>
        </p:txBody>
      </p:sp>
    </p:spTree>
    <p:extLst>
      <p:ext uri="{BB962C8B-B14F-4D97-AF65-F5344CB8AC3E}">
        <p14:creationId xmlns:p14="http://schemas.microsoft.com/office/powerpoint/2010/main" val="1906040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702572"/>
            <a:ext cx="9144000" cy="3345134"/>
          </a:xfrm>
        </p:spPr>
        <p:txBody>
          <a:bodyPr/>
          <a:lstStyle/>
          <a:p>
            <a:r>
              <a:rPr lang="nl-BE" b="1" dirty="0" smtClean="0"/>
              <a:t>Ervaringen van de coaches bij De Ploeg en </a:t>
            </a:r>
            <a:r>
              <a:rPr lang="nl-BE" b="1" dirty="0" err="1" smtClean="0">
                <a:solidFill>
                  <a:srgbClr val="FF0000"/>
                </a:solidFill>
              </a:rPr>
              <a:t>WeerWerk</a:t>
            </a:r>
            <a:r>
              <a:rPr lang="nl-BE" b="1" dirty="0" smtClean="0">
                <a:solidFill>
                  <a:srgbClr val="FF0000"/>
                </a:solidFill>
              </a:rPr>
              <a:t> Activering</a:t>
            </a:r>
            <a:endParaRPr lang="nl-BE" b="1" dirty="0">
              <a:solidFill>
                <a:srgbClr val="FF0000"/>
              </a:solidFill>
            </a:endParaRPr>
          </a:p>
        </p:txBody>
      </p:sp>
      <p:sp>
        <p:nvSpPr>
          <p:cNvPr id="3" name="Ondertitel 2"/>
          <p:cNvSpPr>
            <a:spLocks noGrp="1"/>
          </p:cNvSpPr>
          <p:nvPr>
            <p:ph type="subTitle" idx="1"/>
          </p:nvPr>
        </p:nvSpPr>
        <p:spPr>
          <a:xfrm>
            <a:off x="1524000" y="4598126"/>
            <a:ext cx="9144000" cy="659674"/>
          </a:xfrm>
        </p:spPr>
        <p:txBody>
          <a:bodyPr/>
          <a:lstStyle/>
          <a:p>
            <a:endParaRPr lang="nl-BE" dirty="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5257800"/>
            <a:ext cx="3814355" cy="985268"/>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1116" y="5247514"/>
            <a:ext cx="3126884" cy="985268"/>
          </a:xfrm>
          <a:prstGeom prst="rect">
            <a:avLst/>
          </a:prstGeom>
        </p:spPr>
      </p:pic>
    </p:spTree>
    <p:extLst>
      <p:ext uri="{BB962C8B-B14F-4D97-AF65-F5344CB8AC3E}">
        <p14:creationId xmlns:p14="http://schemas.microsoft.com/office/powerpoint/2010/main" val="2785818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a:xfrm>
            <a:off x="838200" y="1697728"/>
            <a:ext cx="10515600" cy="4351338"/>
          </a:xfrm>
        </p:spPr>
        <p:txBody>
          <a:bodyPr>
            <a:normAutofit/>
          </a:bodyPr>
          <a:lstStyle/>
          <a:p>
            <a:pPr marL="514350" indent="-514350">
              <a:buAutoNum type="arabicPeriod"/>
            </a:pPr>
            <a:r>
              <a:rPr lang="nl-BE" b="1" dirty="0" smtClean="0"/>
              <a:t>EEN </a:t>
            </a:r>
            <a:r>
              <a:rPr lang="nl-BE" b="1" dirty="0"/>
              <a:t>LEERPROCES </a:t>
            </a:r>
            <a:endParaRPr lang="nl-BE" b="1" dirty="0" smtClean="0"/>
          </a:p>
          <a:p>
            <a:pPr marL="0" indent="0">
              <a:buNone/>
            </a:pPr>
            <a:endParaRPr lang="nl-BE" sz="2400" b="1" dirty="0" smtClean="0"/>
          </a:p>
          <a:p>
            <a:pPr marL="1371600" lvl="3" indent="0">
              <a:buNone/>
            </a:pPr>
            <a:r>
              <a:rPr lang="nl-BE" sz="2400" b="1" dirty="0" smtClean="0"/>
              <a:t>Inzicht in de leefwereld van mensen in armoede</a:t>
            </a:r>
          </a:p>
          <a:p>
            <a:pPr marL="1371600" lvl="3" indent="0">
              <a:buNone/>
            </a:pPr>
            <a:r>
              <a:rPr lang="nl-BE" sz="2400" b="1" dirty="0" smtClean="0"/>
              <a:t>Inzicht in de invloed van verschillende levensdomeinen op elkaar</a:t>
            </a:r>
            <a:endParaRPr lang="nl-BE" sz="2400" b="1" dirty="0"/>
          </a:p>
          <a:p>
            <a:pPr marL="1371600" lvl="3" indent="0">
              <a:buNone/>
            </a:pPr>
            <a:r>
              <a:rPr lang="nl-BE" sz="2400" b="1" dirty="0" smtClean="0"/>
              <a:t>Inzicht in begeleidingsproces</a:t>
            </a:r>
          </a:p>
          <a:p>
            <a:pPr marL="1371600" lvl="3" indent="0">
              <a:buNone/>
            </a:pPr>
            <a:endParaRPr lang="nl-BE" sz="2400" b="1" dirty="0"/>
          </a:p>
          <a:p>
            <a:pPr marL="1371600" lvl="3" indent="0">
              <a:buNone/>
            </a:pPr>
            <a:r>
              <a:rPr lang="nl-BE" sz="2400" b="1" dirty="0" smtClean="0"/>
              <a:t>Veel handige en praktische tips gekregen van de doelgroep</a:t>
            </a:r>
          </a:p>
        </p:txBody>
      </p:sp>
      <p:pic>
        <p:nvPicPr>
          <p:cNvPr id="4" name="Afbeelding 3"/>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1998002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Dilemma </a:t>
            </a:r>
            <a:endParaRPr lang="nl-BE" b="1"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graphicFrame>
        <p:nvGraphicFramePr>
          <p:cNvPr id="6" name="Tijdelijke aanduiding voor inhoud 4"/>
          <p:cNvGraphicFramePr>
            <a:graphicFrameLocks noGrp="1"/>
          </p:cNvGraphicFramePr>
          <p:nvPr>
            <p:ph idx="1"/>
            <p:extLst>
              <p:ext uri="{D42A27DB-BD31-4B8C-83A1-F6EECF244321}">
                <p14:modId xmlns:p14="http://schemas.microsoft.com/office/powerpoint/2010/main" val="4111244783"/>
              </p:ext>
            </p:extLst>
          </p:nvPr>
        </p:nvGraphicFramePr>
        <p:xfrm>
          <a:off x="1202898" y="2234426"/>
          <a:ext cx="9786204" cy="3814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5283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BE" sz="3300" b="1" dirty="0" smtClean="0"/>
              <a:t>2. EEN </a:t>
            </a:r>
            <a:r>
              <a:rPr lang="nl-BE" sz="3300" b="1" dirty="0"/>
              <a:t>PROCES VAN BEWUSTWORDING EN </a:t>
            </a:r>
            <a:r>
              <a:rPr lang="nl-BE" sz="3300" b="1" dirty="0" smtClean="0"/>
              <a:t>REFLECTIE</a:t>
            </a:r>
          </a:p>
          <a:p>
            <a:pPr marL="0" indent="0">
              <a:buNone/>
            </a:pPr>
            <a:endParaRPr lang="nl-BE" b="1" dirty="0"/>
          </a:p>
          <a:p>
            <a:pPr marL="0" indent="0">
              <a:buNone/>
            </a:pPr>
            <a:r>
              <a:rPr lang="nl-BE" b="1" dirty="0" smtClean="0"/>
              <a:t>Meer bewust over belang goede </a:t>
            </a:r>
            <a:r>
              <a:rPr lang="nl-BE" b="1" dirty="0"/>
              <a:t>b</a:t>
            </a:r>
            <a:r>
              <a:rPr lang="nl-BE" b="1" dirty="0" smtClean="0"/>
              <a:t>asishouding:</a:t>
            </a:r>
          </a:p>
          <a:p>
            <a:pPr marL="0" indent="0">
              <a:buNone/>
            </a:pPr>
            <a:endParaRPr lang="nl-BE" sz="3000" b="1" dirty="0" smtClean="0"/>
          </a:p>
          <a:p>
            <a:pPr lvl="3"/>
            <a:r>
              <a:rPr lang="nl-BE" sz="3000" b="1" dirty="0" smtClean="0"/>
              <a:t>invloed eigen referentiekader</a:t>
            </a:r>
          </a:p>
          <a:p>
            <a:pPr lvl="3"/>
            <a:r>
              <a:rPr lang="nl-BE" sz="3000" b="1" dirty="0" smtClean="0"/>
              <a:t>belang om ‘hun verhaal te horen</a:t>
            </a:r>
          </a:p>
          <a:p>
            <a:pPr lvl="3"/>
            <a:r>
              <a:rPr lang="nl-BE" sz="3000" b="1" dirty="0" smtClean="0"/>
              <a:t>Krachtgericht werken</a:t>
            </a:r>
          </a:p>
          <a:p>
            <a:pPr lvl="3"/>
            <a:r>
              <a:rPr lang="nl-BE" sz="3000" b="1" dirty="0" smtClean="0"/>
              <a:t>kunnen ‘aanvoelen’ : goede gesprekstechnieken</a:t>
            </a:r>
          </a:p>
          <a:p>
            <a:pPr lvl="3"/>
            <a:r>
              <a:rPr lang="nl-BE" sz="3000" b="1" dirty="0" smtClean="0"/>
              <a:t>belang goede samenwerkingsverbanden</a:t>
            </a:r>
          </a:p>
          <a:p>
            <a:pPr lvl="3"/>
            <a:r>
              <a:rPr lang="nl-BE" sz="3000" b="1" dirty="0" smtClean="0"/>
              <a:t>Proactief kunnen omgaan met eenieders rechten</a:t>
            </a:r>
          </a:p>
          <a:p>
            <a:pPr marL="0" indent="0">
              <a:buNone/>
            </a:pPr>
            <a:r>
              <a:rPr lang="nl-BE" b="1" dirty="0" smtClean="0"/>
              <a:t>		</a:t>
            </a:r>
          </a:p>
          <a:p>
            <a:pPr marL="0" indent="0">
              <a:buNone/>
            </a:pPr>
            <a:r>
              <a:rPr lang="nl-BE" b="1" dirty="0"/>
              <a:t>	</a:t>
            </a:r>
            <a:r>
              <a:rPr lang="nl-BE" b="1" dirty="0" smtClean="0"/>
              <a:t>	</a:t>
            </a:r>
            <a:endParaRPr lang="nl-BE" b="1" dirty="0"/>
          </a:p>
        </p:txBody>
      </p:sp>
      <p:pic>
        <p:nvPicPr>
          <p:cNvPr id="4" name="Afbeelding 3"/>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742703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normAutofit/>
          </a:bodyPr>
          <a:lstStyle/>
          <a:p>
            <a:pPr marL="0" indent="0">
              <a:buNone/>
            </a:pPr>
            <a:r>
              <a:rPr lang="nl-BE" dirty="0" smtClean="0"/>
              <a:t>3. </a:t>
            </a:r>
            <a:r>
              <a:rPr lang="nl-BE" b="1" dirty="0" smtClean="0"/>
              <a:t>EEN PERSOONLIJK GROEIPROCES</a:t>
            </a:r>
          </a:p>
          <a:p>
            <a:pPr marL="0" indent="0">
              <a:buNone/>
            </a:pPr>
            <a:endParaRPr lang="nl-BE" b="1" dirty="0"/>
          </a:p>
          <a:p>
            <a:pPr marL="0" indent="0">
              <a:buNone/>
            </a:pPr>
            <a:r>
              <a:rPr lang="nl-BE" b="1" dirty="0" smtClean="0"/>
              <a:t>	Inzicht in eigen sterktes en begeleidingsstijl door:  </a:t>
            </a:r>
          </a:p>
          <a:p>
            <a:pPr marL="0" indent="0">
              <a:buNone/>
            </a:pPr>
            <a:r>
              <a:rPr lang="nl-BE" b="1" dirty="0"/>
              <a:t>	</a:t>
            </a:r>
            <a:r>
              <a:rPr lang="nl-BE" b="1" dirty="0" smtClean="0"/>
              <a:t>	Coach – de – coach</a:t>
            </a:r>
          </a:p>
          <a:p>
            <a:pPr marL="0" indent="0">
              <a:buNone/>
            </a:pPr>
            <a:r>
              <a:rPr lang="nl-BE" b="1" dirty="0"/>
              <a:t>	</a:t>
            </a:r>
            <a:r>
              <a:rPr lang="nl-BE" b="1" dirty="0" smtClean="0"/>
              <a:t>	Casebesprekingen</a:t>
            </a:r>
          </a:p>
          <a:p>
            <a:pPr marL="0" indent="0">
              <a:buNone/>
            </a:pPr>
            <a:r>
              <a:rPr lang="nl-BE" b="1" dirty="0"/>
              <a:t>	</a:t>
            </a:r>
            <a:r>
              <a:rPr lang="nl-BE" b="1" dirty="0" smtClean="0"/>
              <a:t>	Dagboekjes</a:t>
            </a:r>
            <a:endParaRPr lang="nl-BE" b="1" dirty="0"/>
          </a:p>
        </p:txBody>
      </p:sp>
      <p:pic>
        <p:nvPicPr>
          <p:cNvPr id="4" name="Afbeelding 3"/>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1770234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dirty="0" smtClean="0"/>
              <a:t>4. </a:t>
            </a:r>
            <a:r>
              <a:rPr lang="nl-BE" b="1" dirty="0" smtClean="0"/>
              <a:t>EEN </a:t>
            </a:r>
            <a:r>
              <a:rPr lang="nl-BE" b="1" dirty="0"/>
              <a:t>INNOVATIEVE BLIK VOOR DE ORGANISATIE </a:t>
            </a:r>
            <a:endParaRPr lang="nl-BE" b="1" dirty="0" smtClean="0"/>
          </a:p>
          <a:p>
            <a:pPr marL="0" indent="0">
              <a:buNone/>
            </a:pPr>
            <a:endParaRPr lang="nl-BE" b="1" dirty="0"/>
          </a:p>
          <a:p>
            <a:pPr marL="0" indent="0">
              <a:buNone/>
            </a:pPr>
            <a:r>
              <a:rPr lang="nl-BE" b="1" dirty="0" smtClean="0"/>
              <a:t>De organisatie heeft een grote invloed op het kunnen toepassen van de generalistische basishouding:</a:t>
            </a:r>
          </a:p>
          <a:p>
            <a:pPr marL="0" indent="0">
              <a:buNone/>
            </a:pPr>
            <a:endParaRPr lang="nl-BE" b="1" dirty="0"/>
          </a:p>
          <a:p>
            <a:pPr marL="0" indent="0">
              <a:buNone/>
            </a:pPr>
            <a:r>
              <a:rPr lang="nl-BE" b="1" dirty="0" smtClean="0"/>
              <a:t>	Organisatiecultuur: missie / visie organisatie</a:t>
            </a:r>
          </a:p>
          <a:p>
            <a:pPr marL="0" indent="0">
              <a:buNone/>
            </a:pPr>
            <a:r>
              <a:rPr lang="nl-BE" b="1" dirty="0" smtClean="0"/>
              <a:t>	Kennismanagement</a:t>
            </a:r>
          </a:p>
          <a:p>
            <a:pPr marL="0" indent="0">
              <a:buNone/>
            </a:pPr>
            <a:r>
              <a:rPr lang="nl-BE" b="1" dirty="0"/>
              <a:t>	</a:t>
            </a:r>
            <a:r>
              <a:rPr lang="nl-BE" b="1" dirty="0" smtClean="0"/>
              <a:t>Prestatiemanagement</a:t>
            </a:r>
          </a:p>
          <a:p>
            <a:pPr marL="0" indent="0">
              <a:buNone/>
            </a:pPr>
            <a:r>
              <a:rPr lang="nl-BE" b="1" dirty="0" smtClean="0"/>
              <a:t>	Overlegstructuren</a:t>
            </a:r>
          </a:p>
          <a:p>
            <a:pPr marL="0" indent="0">
              <a:buNone/>
            </a:pPr>
            <a:r>
              <a:rPr lang="nl-BE" b="1" dirty="0"/>
              <a:t>	</a:t>
            </a:r>
          </a:p>
        </p:txBody>
      </p:sp>
      <p:pic>
        <p:nvPicPr>
          <p:cNvPr id="4" name="Afbeelding 3"/>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1325897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lstStyle/>
          <a:p>
            <a:pPr marL="0" indent="0">
              <a:buNone/>
            </a:pPr>
            <a:r>
              <a:rPr lang="nl-BE" b="1" dirty="0" smtClean="0"/>
              <a:t>5. EEN </a:t>
            </a:r>
            <a:r>
              <a:rPr lang="nl-BE" b="1" dirty="0"/>
              <a:t>KRITISCHE BLIK </a:t>
            </a:r>
            <a:r>
              <a:rPr lang="nl-BE" b="1" dirty="0" smtClean="0"/>
              <a:t>OP MAATSCHAPPELIJKE STRUCTUREN</a:t>
            </a:r>
            <a:endParaRPr lang="nl-BE" b="1" dirty="0"/>
          </a:p>
          <a:p>
            <a:pPr lvl="1"/>
            <a:r>
              <a:rPr lang="nl-BE" sz="2800" b="1" dirty="0" smtClean="0"/>
              <a:t>Wachtlijsten</a:t>
            </a:r>
          </a:p>
          <a:p>
            <a:pPr lvl="1"/>
            <a:r>
              <a:rPr lang="nl-BE" sz="2800" b="1" dirty="0" smtClean="0"/>
              <a:t>Administratieve druk</a:t>
            </a:r>
          </a:p>
          <a:p>
            <a:pPr lvl="1"/>
            <a:r>
              <a:rPr lang="nl-BE" sz="2800" b="1" dirty="0" smtClean="0"/>
              <a:t>Druk </a:t>
            </a:r>
            <a:r>
              <a:rPr lang="nl-BE" sz="2800" b="1" dirty="0" err="1" smtClean="0"/>
              <a:t>uitstroomresulaten</a:t>
            </a:r>
            <a:endParaRPr lang="nl-BE" sz="2800" b="1" dirty="0" smtClean="0"/>
          </a:p>
          <a:p>
            <a:pPr lvl="1"/>
            <a:r>
              <a:rPr lang="nl-BE" sz="2800" b="1" dirty="0" err="1" smtClean="0"/>
              <a:t>Vermarkting</a:t>
            </a:r>
            <a:endParaRPr lang="nl-BE" sz="2800" b="1" dirty="0" smtClean="0"/>
          </a:p>
          <a:p>
            <a:pPr lvl="1"/>
            <a:r>
              <a:rPr lang="nl-BE" sz="2800" b="1" dirty="0" smtClean="0"/>
              <a:t>Inperking sociale rechten</a:t>
            </a:r>
          </a:p>
          <a:p>
            <a:pPr lvl="1"/>
            <a:r>
              <a:rPr lang="nl-BE" sz="2800" b="1" dirty="0" smtClean="0"/>
              <a:t>…</a:t>
            </a:r>
            <a:endParaRPr lang="nl-BE" sz="2800" b="1" dirty="0"/>
          </a:p>
        </p:txBody>
      </p:sp>
      <p:pic>
        <p:nvPicPr>
          <p:cNvPr id="4" name="Afbeelding 3"/>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2242557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57412" y="1786743"/>
            <a:ext cx="8229600" cy="3751846"/>
          </a:xfrm>
        </p:spPr>
        <p:txBody>
          <a:bodyPr>
            <a:normAutofit/>
          </a:bodyPr>
          <a:lstStyle/>
          <a:p>
            <a:r>
              <a:rPr lang="nl-BE" sz="6000" b="1" dirty="0" smtClean="0"/>
              <a:t>Bedankt!</a:t>
            </a:r>
            <a:br>
              <a:rPr lang="nl-BE" sz="6000" b="1" dirty="0" smtClean="0"/>
            </a:br>
            <a:r>
              <a:rPr lang="nl-BE" sz="6000" b="1" dirty="0"/>
              <a:t/>
            </a:r>
            <a:br>
              <a:rPr lang="nl-BE" sz="6000" b="1" dirty="0"/>
            </a:br>
            <a:r>
              <a:rPr lang="nl-BE" sz="6000" b="1" dirty="0" smtClean="0"/>
              <a:t>Generalistisch </a:t>
            </a:r>
            <a:r>
              <a:rPr lang="nl-BE" sz="6000" b="1" dirty="0"/>
              <a:t>werk(t) </a:t>
            </a:r>
            <a:r>
              <a:rPr lang="nl-BE" dirty="0" smtClean="0"/>
              <a:t/>
            </a:r>
            <a:br>
              <a:rPr lang="nl-BE" dirty="0" smtClean="0"/>
            </a:br>
            <a:r>
              <a:rPr lang="nl-BE" dirty="0"/>
              <a:t>zeker voor mensen in armoede</a:t>
            </a:r>
            <a:r>
              <a:rPr lang="nl-BE" dirty="0" smtClean="0"/>
              <a:t> </a:t>
            </a:r>
            <a:endParaRPr lang="nl-BE" dirty="0"/>
          </a:p>
        </p:txBody>
      </p:sp>
      <p:pic>
        <p:nvPicPr>
          <p:cNvPr id="5" name="Afbeelding 4"/>
          <p:cNvPicPr>
            <a:picLocks noChangeAspect="1"/>
          </p:cNvPicPr>
          <p:nvPr/>
        </p:nvPicPr>
        <p:blipFill>
          <a:blip r:embed="rId3"/>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2994772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1400175"/>
            <a:ext cx="10515600" cy="1011238"/>
          </a:xfrm>
        </p:spPr>
        <p:txBody>
          <a:bodyPr>
            <a:normAutofit/>
          </a:bodyPr>
          <a:lstStyle/>
          <a:p>
            <a:r>
              <a:rPr lang="nl-BE" b="1" dirty="0" smtClean="0"/>
              <a:t>Dilemma</a:t>
            </a:r>
            <a:endParaRPr lang="en-GB" b="1"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756963632"/>
              </p:ext>
            </p:extLst>
          </p:nvPr>
        </p:nvGraphicFramePr>
        <p:xfrm>
          <a:off x="2160587" y="3382963"/>
          <a:ext cx="7870825" cy="3554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Afbeelding 5"/>
          <p:cNvPicPr>
            <a:picLocks noChangeAspect="1"/>
          </p:cNvPicPr>
          <p:nvPr/>
        </p:nvPicPr>
        <p:blipFill>
          <a:blip r:embed="rId8"/>
          <a:stretch>
            <a:fillRect/>
          </a:stretch>
        </p:blipFill>
        <p:spPr>
          <a:xfrm>
            <a:off x="8953670" y="6049066"/>
            <a:ext cx="3032348" cy="808934"/>
          </a:xfrm>
          <a:prstGeom prst="rect">
            <a:avLst/>
          </a:prstGeom>
        </p:spPr>
      </p:pic>
      <p:pic>
        <p:nvPicPr>
          <p:cNvPr id="3" name="Afbeelding 2"/>
          <p:cNvPicPr>
            <a:picLocks noChangeAspect="1"/>
          </p:cNvPicPr>
          <p:nvPr/>
        </p:nvPicPr>
        <p:blipFill>
          <a:blip r:embed="rId9"/>
          <a:stretch>
            <a:fillRect/>
          </a:stretch>
        </p:blipFill>
        <p:spPr>
          <a:xfrm>
            <a:off x="959694" y="2553715"/>
            <a:ext cx="9815411" cy="749873"/>
          </a:xfrm>
          <a:prstGeom prst="rect">
            <a:avLst/>
          </a:prstGeom>
        </p:spPr>
      </p:pic>
    </p:spTree>
    <p:extLst>
      <p:ext uri="{BB962C8B-B14F-4D97-AF65-F5344CB8AC3E}">
        <p14:creationId xmlns:p14="http://schemas.microsoft.com/office/powerpoint/2010/main" val="397203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Dit onderzoek</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a:t>In samenwerking met De Ploeg, Recht Op, De Sleutel en </a:t>
            </a:r>
            <a:r>
              <a:rPr lang="nl-BE" dirty="0" err="1"/>
              <a:t>OASeS</a:t>
            </a:r>
            <a:r>
              <a:rPr lang="nl-BE" dirty="0"/>
              <a:t> UA</a:t>
            </a:r>
          </a:p>
          <a:p>
            <a:r>
              <a:rPr lang="nl-BE" dirty="0"/>
              <a:t>Op welke manier kan generalistisch sociaal werk geïmplementeerd worden in een specialistische organisatie?</a:t>
            </a:r>
          </a:p>
          <a:p>
            <a:pPr lvl="1"/>
            <a:r>
              <a:rPr lang="nl-BE" dirty="0"/>
              <a:t>Op het niveau van de doelgroep</a:t>
            </a:r>
          </a:p>
          <a:p>
            <a:pPr lvl="1"/>
            <a:r>
              <a:rPr lang="nl-BE" dirty="0"/>
              <a:t>Op het niveau van de sociaal werker</a:t>
            </a:r>
          </a:p>
          <a:p>
            <a:pPr lvl="1"/>
            <a:r>
              <a:rPr lang="nl-BE" dirty="0"/>
              <a:t>Op het niveau van de methode</a:t>
            </a:r>
          </a:p>
          <a:p>
            <a:pPr lvl="1"/>
            <a:r>
              <a:rPr lang="nl-BE" dirty="0"/>
              <a:t>Op het niveau van de organisatie</a:t>
            </a:r>
          </a:p>
          <a:p>
            <a:pPr lvl="1"/>
            <a:r>
              <a:rPr lang="nl-BE" dirty="0"/>
              <a:t>Op het niveau van het netwerk</a:t>
            </a:r>
          </a:p>
          <a:p>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31348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Generalistisch sociaal werk</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pPr lvl="0"/>
            <a:r>
              <a:rPr lang="nl-BE" altLang="nl-BE" sz="3600" dirty="0" smtClean="0">
                <a:solidFill>
                  <a:prstClr val="black"/>
                </a:solidFill>
              </a:rPr>
              <a:t>Generalist:</a:t>
            </a:r>
            <a:endParaRPr lang="nl-BE" altLang="nl-BE" sz="3600" dirty="0">
              <a:solidFill>
                <a:prstClr val="black"/>
              </a:solidFill>
            </a:endParaRPr>
          </a:p>
          <a:p>
            <a:pPr lvl="1"/>
            <a:r>
              <a:rPr lang="nl-BE" altLang="nl-BE" sz="3600" dirty="0">
                <a:solidFill>
                  <a:prstClr val="black"/>
                </a:solidFill>
              </a:rPr>
              <a:t>Micro: Op verschillende levensdomeinen</a:t>
            </a:r>
          </a:p>
          <a:p>
            <a:pPr lvl="1"/>
            <a:r>
              <a:rPr lang="nl-BE" altLang="nl-BE" sz="3600" dirty="0" err="1">
                <a:solidFill>
                  <a:prstClr val="black"/>
                </a:solidFill>
              </a:rPr>
              <a:t>Meso</a:t>
            </a:r>
            <a:r>
              <a:rPr lang="nl-BE" altLang="nl-BE" sz="3600" dirty="0">
                <a:solidFill>
                  <a:prstClr val="black"/>
                </a:solidFill>
              </a:rPr>
              <a:t>: De spin in het web</a:t>
            </a:r>
          </a:p>
          <a:p>
            <a:pPr lvl="1"/>
            <a:r>
              <a:rPr lang="nl-BE" altLang="nl-BE" sz="3600" dirty="0">
                <a:solidFill>
                  <a:prstClr val="black"/>
                </a:solidFill>
              </a:rPr>
              <a:t>Macro: Structureel gericht</a:t>
            </a:r>
          </a:p>
          <a:p>
            <a:endParaRPr lang="nl-BE" dirty="0"/>
          </a:p>
        </p:txBody>
      </p:sp>
      <p:pic>
        <p:nvPicPr>
          <p:cNvPr id="4" name="Afbeelding 3"/>
          <p:cNvPicPr>
            <a:picLocks noChangeAspect="1"/>
          </p:cNvPicPr>
          <p:nvPr/>
        </p:nvPicPr>
        <p:blipFill>
          <a:blip r:embed="rId2"/>
          <a:stretch>
            <a:fillRect/>
          </a:stretch>
        </p:blipFill>
        <p:spPr>
          <a:xfrm>
            <a:off x="8937045" y="6049066"/>
            <a:ext cx="3032348" cy="808934"/>
          </a:xfrm>
          <a:prstGeom prst="rect">
            <a:avLst/>
          </a:prstGeom>
        </p:spPr>
      </p:pic>
    </p:spTree>
    <p:extLst>
      <p:ext uri="{BB962C8B-B14F-4D97-AF65-F5344CB8AC3E}">
        <p14:creationId xmlns:p14="http://schemas.microsoft.com/office/powerpoint/2010/main" val="2303567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9789" y="1681327"/>
            <a:ext cx="10494433" cy="633661"/>
          </a:xfrm>
        </p:spPr>
        <p:txBody>
          <a:bodyPr>
            <a:noAutofit/>
          </a:bodyPr>
          <a:lstStyle/>
          <a:p>
            <a:r>
              <a:rPr lang="nl-BE" b="1" dirty="0" smtClean="0"/>
              <a:t>Overzicht 1</a:t>
            </a:r>
            <a:r>
              <a:rPr lang="nl-BE" b="1" baseline="30000" dirty="0" smtClean="0"/>
              <a:t>ste</a:t>
            </a:r>
            <a:r>
              <a:rPr lang="nl-BE" b="1" dirty="0" smtClean="0"/>
              <a:t> projectjaar</a:t>
            </a:r>
            <a:endParaRPr lang="nl-BE" b="1" dirty="0"/>
          </a:p>
        </p:txBody>
      </p:sp>
      <p:graphicFrame>
        <p:nvGraphicFramePr>
          <p:cNvPr id="4" name="Tijdelijke aanduiding voor inhoud 3"/>
          <p:cNvGraphicFramePr>
            <a:graphicFrameLocks noGrp="1"/>
          </p:cNvGraphicFramePr>
          <p:nvPr>
            <p:ph idx="1"/>
            <p:extLst/>
          </p:nvPr>
        </p:nvGraphicFramePr>
        <p:xfrm>
          <a:off x="216132" y="2314988"/>
          <a:ext cx="11975868" cy="4721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066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1600" y="1681200"/>
            <a:ext cx="10494433" cy="635000"/>
          </a:xfrm>
        </p:spPr>
        <p:txBody>
          <a:bodyPr>
            <a:normAutofit fontScale="90000"/>
          </a:bodyPr>
          <a:lstStyle/>
          <a:p>
            <a:r>
              <a:rPr lang="nl-BE" b="1" dirty="0" smtClean="0"/>
              <a:t>Betrekken van de doelgroep</a:t>
            </a:r>
            <a:endParaRPr lang="nl-BE" b="1" dirty="0"/>
          </a:p>
        </p:txBody>
      </p:sp>
      <p:graphicFrame>
        <p:nvGraphicFramePr>
          <p:cNvPr id="4" name="Tijdelijke aanduiding voor inhoud 3"/>
          <p:cNvGraphicFramePr>
            <a:graphicFrameLocks noGrp="1"/>
          </p:cNvGraphicFramePr>
          <p:nvPr>
            <p:ph idx="1"/>
            <p:extLst/>
          </p:nvPr>
        </p:nvGraphicFramePr>
        <p:xfrm>
          <a:off x="216132" y="2314800"/>
          <a:ext cx="11975868" cy="4721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235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a:t>Methodiek ‘Generalistisch Werkt’</a:t>
            </a:r>
          </a:p>
        </p:txBody>
      </p:sp>
      <p:sp>
        <p:nvSpPr>
          <p:cNvPr id="3" name="Tijdelijke aanduiding voor inhoud 2"/>
          <p:cNvSpPr>
            <a:spLocks noGrp="1"/>
          </p:cNvSpPr>
          <p:nvPr>
            <p:ph idx="1"/>
          </p:nvPr>
        </p:nvSpPr>
        <p:spPr>
          <a:xfrm>
            <a:off x="900000" y="2797200"/>
            <a:ext cx="10515600" cy="4351338"/>
          </a:xfrm>
        </p:spPr>
        <p:txBody>
          <a:bodyPr/>
          <a:lstStyle/>
          <a:p>
            <a:r>
              <a:rPr lang="nl-BE" dirty="0" smtClean="0"/>
              <a:t>Twee documenten:</a:t>
            </a:r>
          </a:p>
          <a:p>
            <a:endParaRPr lang="nl-BE" dirty="0" smtClean="0"/>
          </a:p>
          <a:p>
            <a:pPr lvl="1"/>
            <a:r>
              <a:rPr lang="nl-BE" dirty="0" smtClean="0"/>
              <a:t>‘Methodiek’</a:t>
            </a:r>
          </a:p>
          <a:p>
            <a:pPr lvl="1"/>
            <a:endParaRPr lang="nl-BE" dirty="0"/>
          </a:p>
          <a:p>
            <a:pPr lvl="1"/>
            <a:r>
              <a:rPr lang="nl-BE" dirty="0" smtClean="0"/>
              <a:t>‘Instrumentenlijst’</a:t>
            </a:r>
          </a:p>
          <a:p>
            <a:pPr lvl="1"/>
            <a:endParaRPr lang="nl-BE" dirty="0"/>
          </a:p>
          <a:p>
            <a:pPr marL="0" indent="0">
              <a:buNone/>
            </a:pPr>
            <a:endParaRPr lang="nl-BE" dirty="0" smtClean="0">
              <a:solidFill>
                <a:srgbClr val="FF0000"/>
              </a:solidFill>
            </a:endParaRPr>
          </a:p>
          <a:p>
            <a:endParaRPr lang="nl-BE" dirty="0"/>
          </a:p>
          <a:p>
            <a:endParaRPr lang="nl-BE" dirty="0"/>
          </a:p>
        </p:txBody>
      </p:sp>
      <p:pic>
        <p:nvPicPr>
          <p:cNvPr id="5" name="Afbeelding 4"/>
          <p:cNvPicPr>
            <a:picLocks noChangeAspect="1"/>
          </p:cNvPicPr>
          <p:nvPr/>
        </p:nvPicPr>
        <p:blipFill>
          <a:blip r:embed="rId2"/>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576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56400"/>
            <a:ext cx="10515600" cy="1325563"/>
          </a:xfrm>
        </p:spPr>
        <p:txBody>
          <a:bodyPr/>
          <a:lstStyle/>
          <a:p>
            <a:r>
              <a:rPr lang="nl-BE" b="1" dirty="0" smtClean="0"/>
              <a:t>Methodiek </a:t>
            </a:r>
            <a:endParaRPr lang="nl-BE" b="1" dirty="0"/>
          </a:p>
        </p:txBody>
      </p:sp>
      <p:sp>
        <p:nvSpPr>
          <p:cNvPr id="3" name="Tijdelijke aanduiding voor inhoud 2"/>
          <p:cNvSpPr>
            <a:spLocks noGrp="1"/>
          </p:cNvSpPr>
          <p:nvPr>
            <p:ph idx="1"/>
          </p:nvPr>
        </p:nvSpPr>
        <p:spPr>
          <a:xfrm>
            <a:off x="900000" y="2797200"/>
            <a:ext cx="10515600" cy="4351338"/>
          </a:xfrm>
        </p:spPr>
        <p:txBody>
          <a:bodyPr/>
          <a:lstStyle/>
          <a:p>
            <a:r>
              <a:rPr lang="nl-BE" dirty="0" smtClean="0"/>
              <a:t>3 grote onderdelen:</a:t>
            </a:r>
          </a:p>
          <a:p>
            <a:pPr marL="0" indent="0">
              <a:buNone/>
            </a:pPr>
            <a:endParaRPr lang="nl-BE" dirty="0" smtClean="0"/>
          </a:p>
          <a:p>
            <a:pPr marL="914400" lvl="1" indent="-457200">
              <a:buFont typeface="+mj-lt"/>
              <a:buAutoNum type="arabicPeriod"/>
            </a:pPr>
            <a:r>
              <a:rPr lang="nl-BE" dirty="0" smtClean="0"/>
              <a:t>Basishouding generalistische coach</a:t>
            </a:r>
          </a:p>
          <a:p>
            <a:pPr marL="914400" lvl="1" indent="-457200">
              <a:buFont typeface="+mj-lt"/>
              <a:buAutoNum type="arabicPeriod"/>
            </a:pPr>
            <a:endParaRPr lang="nl-BE" dirty="0"/>
          </a:p>
          <a:p>
            <a:pPr marL="914400" lvl="1" indent="-457200">
              <a:buFont typeface="+mj-lt"/>
              <a:buAutoNum type="arabicPeriod"/>
            </a:pPr>
            <a:r>
              <a:rPr lang="nl-BE" dirty="0" smtClean="0"/>
              <a:t>Tips en aandachtspunten voor een gepaste basishouding</a:t>
            </a:r>
          </a:p>
          <a:p>
            <a:pPr marL="914400" lvl="1" indent="-457200">
              <a:buFont typeface="+mj-lt"/>
              <a:buAutoNum type="arabicPeriod"/>
            </a:pPr>
            <a:endParaRPr lang="nl-BE" dirty="0"/>
          </a:p>
          <a:p>
            <a:pPr marL="914400" lvl="1" indent="-457200">
              <a:buFont typeface="+mj-lt"/>
              <a:buAutoNum type="arabicPeriod"/>
            </a:pPr>
            <a:r>
              <a:rPr lang="nl-BE" dirty="0" smtClean="0"/>
              <a:t>De fasen van het traject</a:t>
            </a:r>
            <a:endParaRPr lang="nl-BE" dirty="0"/>
          </a:p>
        </p:txBody>
      </p:sp>
      <p:pic>
        <p:nvPicPr>
          <p:cNvPr id="5" name="Afbeelding 4"/>
          <p:cNvPicPr>
            <a:picLocks noChangeAspect="1"/>
          </p:cNvPicPr>
          <p:nvPr/>
        </p:nvPicPr>
        <p:blipFill>
          <a:blip r:embed="rId2"/>
          <a:stretch>
            <a:fillRect/>
          </a:stretch>
        </p:blipFill>
        <p:spPr>
          <a:xfrm>
            <a:off x="8953670" y="6049066"/>
            <a:ext cx="3032348" cy="808934"/>
          </a:xfrm>
          <a:prstGeom prst="rect">
            <a:avLst/>
          </a:prstGeom>
        </p:spPr>
      </p:pic>
    </p:spTree>
    <p:extLst>
      <p:ext uri="{BB962C8B-B14F-4D97-AF65-F5344CB8AC3E}">
        <p14:creationId xmlns:p14="http://schemas.microsoft.com/office/powerpoint/2010/main" val="3272395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1407</Words>
  <Application>Microsoft Office PowerPoint</Application>
  <PresentationFormat>Breedbeeld</PresentationFormat>
  <Paragraphs>217</Paragraphs>
  <Slides>24</Slides>
  <Notes>7</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24</vt:i4>
      </vt:variant>
    </vt:vector>
  </HeadingPairs>
  <TitlesOfParts>
    <vt:vector size="30" baseType="lpstr">
      <vt:lpstr>Arial</vt:lpstr>
      <vt:lpstr>Calibri</vt:lpstr>
      <vt:lpstr>Calibri Light</vt:lpstr>
      <vt:lpstr>1_Kantoorthema</vt:lpstr>
      <vt:lpstr>Kantoorthema</vt:lpstr>
      <vt:lpstr>2_Kantoorthema</vt:lpstr>
      <vt:lpstr>   ‘Generalistisch Werkt’ Een actieonderzoek</vt:lpstr>
      <vt:lpstr>Dilemma </vt:lpstr>
      <vt:lpstr>Dilemma</vt:lpstr>
      <vt:lpstr>Dit onderzoek</vt:lpstr>
      <vt:lpstr>Generalistisch sociaal werk</vt:lpstr>
      <vt:lpstr>Overzicht 1ste projectjaar</vt:lpstr>
      <vt:lpstr>Betrekken van de doelgroep</vt:lpstr>
      <vt:lpstr>Methodiek ‘Generalistisch Werkt’</vt:lpstr>
      <vt:lpstr>Methodiek </vt:lpstr>
      <vt:lpstr>Instrumentenlijst </vt:lpstr>
      <vt:lpstr>Interviews</vt:lpstr>
      <vt:lpstr>Interviews: generalistisch werken</vt:lpstr>
      <vt:lpstr>Interviews: basishoudingen</vt:lpstr>
      <vt:lpstr>Interviews: basishoudingen</vt:lpstr>
      <vt:lpstr>Positieve krachtenbenadering</vt:lpstr>
      <vt:lpstr>Interviews: besluit en aanbevelingen</vt:lpstr>
      <vt:lpstr>Interviews: besluit en aanbevelingen</vt:lpstr>
      <vt:lpstr>Ervaringen van de coaches bij De Ploeg en WeerWerk Activering</vt:lpstr>
      <vt:lpstr>PowerPoint-presentatie</vt:lpstr>
      <vt:lpstr>PowerPoint-presentatie</vt:lpstr>
      <vt:lpstr>PowerPoint-presentatie</vt:lpstr>
      <vt:lpstr>PowerPoint-presentatie</vt:lpstr>
      <vt:lpstr>PowerPoint-presentatie</vt:lpstr>
      <vt:lpstr>Bedankt!  Generalistisch werk(t)  zeker voor mensen in armoede </vt:lpstr>
    </vt:vector>
  </TitlesOfParts>
  <Company>Universiteit Antwerpen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Het actieonderzoek</dc:title>
  <dc:creator>Dingenen Dries</dc:creator>
  <cp:lastModifiedBy>Dingenen Dries</cp:lastModifiedBy>
  <cp:revision>13</cp:revision>
  <dcterms:created xsi:type="dcterms:W3CDTF">2016-10-25T10:44:39Z</dcterms:created>
  <dcterms:modified xsi:type="dcterms:W3CDTF">2016-10-26T18:31:58Z</dcterms:modified>
</cp:coreProperties>
</file>