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58" r:id="rId3"/>
    <p:sldId id="266" r:id="rId4"/>
    <p:sldId id="271" r:id="rId5"/>
    <p:sldId id="264" r:id="rId6"/>
    <p:sldId id="265" r:id="rId7"/>
    <p:sldId id="268" r:id="rId8"/>
    <p:sldId id="269" r:id="rId9"/>
    <p:sldId id="270" r:id="rId10"/>
    <p:sldId id="272" r:id="rId11"/>
    <p:sldId id="275" r:id="rId12"/>
    <p:sldId id="276" r:id="rId13"/>
    <p:sldId id="274" r:id="rId14"/>
    <p:sldId id="263" r:id="rId15"/>
    <p:sldId id="278" r:id="rId16"/>
    <p:sldId id="279" r:id="rId17"/>
    <p:sldId id="257" r:id="rId18"/>
    <p:sldId id="281" r:id="rId19"/>
    <p:sldId id="296" r:id="rId20"/>
    <p:sldId id="298" r:id="rId21"/>
    <p:sldId id="297" r:id="rId22"/>
    <p:sldId id="299" r:id="rId23"/>
    <p:sldId id="284" r:id="rId24"/>
    <p:sldId id="285" r:id="rId25"/>
    <p:sldId id="283" r:id="rId26"/>
    <p:sldId id="286" r:id="rId27"/>
    <p:sldId id="273" r:id="rId28"/>
    <p:sldId id="288" r:id="rId29"/>
    <p:sldId id="287" r:id="rId30"/>
    <p:sldId id="289" r:id="rId31"/>
    <p:sldId id="290" r:id="rId32"/>
    <p:sldId id="282" r:id="rId33"/>
    <p:sldId id="292" r:id="rId34"/>
    <p:sldId id="293" r:id="rId35"/>
    <p:sldId id="295" r:id="rId3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A6BC6-EB85-40DB-9770-3ECB42819F49}" v="311" dt="2018-08-20T19:33:35.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4598" autoAdjust="0"/>
  </p:normalViewPr>
  <p:slideViewPr>
    <p:cSldViewPr snapToGrid="0">
      <p:cViewPr>
        <p:scale>
          <a:sx n="50" d="100"/>
          <a:sy n="50" d="100"/>
        </p:scale>
        <p:origin x="-579" y="-79"/>
      </p:cViewPr>
      <p:guideLst>
        <p:guide orient="horz" pos="2160"/>
        <p:guide pos="3840"/>
      </p:guideLst>
    </p:cSldViewPr>
  </p:slideViewPr>
  <p:outlineViewPr>
    <p:cViewPr>
      <p:scale>
        <a:sx n="33" d="100"/>
        <a:sy n="33" d="100"/>
      </p:scale>
      <p:origin x="0" y="1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een Wauters" userId="9697d625b8836018" providerId="LiveId" clId="{4E4A6BC6-EB85-40DB-9770-3ECB42819F49}"/>
    <pc:docChg chg="undo custSel mod addSld modSld">
      <pc:chgData name="Marleen Wauters" userId="9697d625b8836018" providerId="LiveId" clId="{4E4A6BC6-EB85-40DB-9770-3ECB42819F49}" dt="2018-08-20T19:33:35.848" v="310" actId="20577"/>
      <pc:docMkLst>
        <pc:docMk/>
      </pc:docMkLst>
      <pc:sldChg chg="addSp modSp mod setBg">
        <pc:chgData name="Marleen Wauters" userId="9697d625b8836018" providerId="LiveId" clId="{4E4A6BC6-EB85-40DB-9770-3ECB42819F49}" dt="2018-08-20T19:28:35.893" v="278" actId="255"/>
        <pc:sldMkLst>
          <pc:docMk/>
          <pc:sldMk cId="3351789884" sldId="256"/>
        </pc:sldMkLst>
        <pc:spChg chg="mod">
          <ac:chgData name="Marleen Wauters" userId="9697d625b8836018" providerId="LiveId" clId="{4E4A6BC6-EB85-40DB-9770-3ECB42819F49}" dt="2018-08-20T19:28:35.893" v="278" actId="255"/>
          <ac:spMkLst>
            <pc:docMk/>
            <pc:sldMk cId="3351789884" sldId="256"/>
            <ac:spMk id="2" creationId="{5A5A2DF8-5F1C-4BBA-AB4A-F6165D7CDE1F}"/>
          </ac:spMkLst>
        </pc:spChg>
        <pc:spChg chg="mod">
          <ac:chgData name="Marleen Wauters" userId="9697d625b8836018" providerId="LiveId" clId="{4E4A6BC6-EB85-40DB-9770-3ECB42819F49}" dt="2018-08-20T19:28:08.520" v="277" actId="26606"/>
          <ac:spMkLst>
            <pc:docMk/>
            <pc:sldMk cId="3351789884" sldId="256"/>
            <ac:spMk id="3" creationId="{C24CBE0E-A1D2-4953-A77C-0C3781EFB00D}"/>
          </ac:spMkLst>
        </pc:spChg>
        <pc:spChg chg="add">
          <ac:chgData name="Marleen Wauters" userId="9697d625b8836018" providerId="LiveId" clId="{4E4A6BC6-EB85-40DB-9770-3ECB42819F49}" dt="2018-08-20T19:28:08.520" v="277" actId="26606"/>
          <ac:spMkLst>
            <pc:docMk/>
            <pc:sldMk cId="3351789884" sldId="256"/>
            <ac:spMk id="8" creationId="{6F9EB9F2-07E2-4D64-BBD8-BB5B217F1218}"/>
          </ac:spMkLst>
        </pc:spChg>
        <pc:cxnChg chg="add">
          <ac:chgData name="Marleen Wauters" userId="9697d625b8836018" providerId="LiveId" clId="{4E4A6BC6-EB85-40DB-9770-3ECB42819F49}" dt="2018-08-20T19:28:08.520" v="277" actId="26606"/>
          <ac:cxnSpMkLst>
            <pc:docMk/>
            <pc:sldMk cId="3351789884" sldId="256"/>
            <ac:cxnSpMk id="10" creationId="{F0C57C7C-DFE9-4A1E-B7A9-DF40E63366BB}"/>
          </ac:cxnSpMkLst>
        </pc:cxnChg>
      </pc:sldChg>
      <pc:sldChg chg="addSp modSp add mod setBg">
        <pc:chgData name="Marleen Wauters" userId="9697d625b8836018" providerId="LiveId" clId="{4E4A6BC6-EB85-40DB-9770-3ECB42819F49}" dt="2018-08-20T19:19:35.011" v="168" actId="26606"/>
        <pc:sldMkLst>
          <pc:docMk/>
          <pc:sldMk cId="52756187" sldId="257"/>
        </pc:sldMkLst>
        <pc:spChg chg="mod">
          <ac:chgData name="Marleen Wauters" userId="9697d625b8836018" providerId="LiveId" clId="{4E4A6BC6-EB85-40DB-9770-3ECB42819F49}" dt="2018-08-20T19:19:35.011" v="168" actId="26606"/>
          <ac:spMkLst>
            <pc:docMk/>
            <pc:sldMk cId="52756187" sldId="257"/>
            <ac:spMk id="2" creationId="{2ACC0E08-9C1B-4544-B3D3-91D62B13F486}"/>
          </ac:spMkLst>
        </pc:spChg>
        <pc:spChg chg="mod ord">
          <ac:chgData name="Marleen Wauters" userId="9697d625b8836018" providerId="LiveId" clId="{4E4A6BC6-EB85-40DB-9770-3ECB42819F49}" dt="2018-08-20T19:19:35.011" v="168" actId="26606"/>
          <ac:spMkLst>
            <pc:docMk/>
            <pc:sldMk cId="52756187" sldId="257"/>
            <ac:spMk id="3" creationId="{3F94DD4E-7BD5-4EE8-B493-CD13BAB6DF4B}"/>
          </ac:spMkLst>
        </pc:spChg>
        <pc:picChg chg="add mod">
          <ac:chgData name="Marleen Wauters" userId="9697d625b8836018" providerId="LiveId" clId="{4E4A6BC6-EB85-40DB-9770-3ECB42819F49}" dt="2018-08-20T19:19:35.011" v="168" actId="26606"/>
          <ac:picMkLst>
            <pc:docMk/>
            <pc:sldMk cId="52756187" sldId="257"/>
            <ac:picMk id="5" creationId="{48053EDF-C2E5-476D-8333-25F50D186814}"/>
          </ac:picMkLst>
        </pc:picChg>
        <pc:cxnChg chg="add">
          <ac:chgData name="Marleen Wauters" userId="9697d625b8836018" providerId="LiveId" clId="{4E4A6BC6-EB85-40DB-9770-3ECB42819F49}" dt="2018-08-20T19:19:35.011" v="168" actId="26606"/>
          <ac:cxnSpMkLst>
            <pc:docMk/>
            <pc:sldMk cId="52756187" sldId="257"/>
            <ac:cxnSpMk id="10" creationId="{A7F400EE-A8A5-48AF-B4D6-291B52C6F0B0}"/>
          </ac:cxnSpMkLst>
        </pc:cxnChg>
      </pc:sldChg>
      <pc:sldChg chg="modSp add">
        <pc:chgData name="Marleen Wauters" userId="9697d625b8836018" providerId="LiveId" clId="{4E4A6BC6-EB85-40DB-9770-3ECB42819F49}" dt="2018-08-20T19:12:30.260" v="89" actId="20577"/>
        <pc:sldMkLst>
          <pc:docMk/>
          <pc:sldMk cId="593873941" sldId="258"/>
        </pc:sldMkLst>
        <pc:spChg chg="mod">
          <ac:chgData name="Marleen Wauters" userId="9697d625b8836018" providerId="LiveId" clId="{4E4A6BC6-EB85-40DB-9770-3ECB42819F49}" dt="2018-08-20T19:12:30.260" v="89" actId="20577"/>
          <ac:spMkLst>
            <pc:docMk/>
            <pc:sldMk cId="593873941" sldId="258"/>
            <ac:spMk id="2" creationId="{8BB8D0E0-6133-4C77-8FC3-4D7FC1F971ED}"/>
          </ac:spMkLst>
        </pc:spChg>
      </pc:sldChg>
      <pc:sldChg chg="addSp delSp modSp add mod setBg">
        <pc:chgData name="Marleen Wauters" userId="9697d625b8836018" providerId="LiveId" clId="{4E4A6BC6-EB85-40DB-9770-3ECB42819F49}" dt="2018-08-20T19:33:35.848" v="310" actId="20577"/>
        <pc:sldMkLst>
          <pc:docMk/>
          <pc:sldMk cId="2796330379" sldId="259"/>
        </pc:sldMkLst>
        <pc:spChg chg="mod">
          <ac:chgData name="Marleen Wauters" userId="9697d625b8836018" providerId="LiveId" clId="{4E4A6BC6-EB85-40DB-9770-3ECB42819F49}" dt="2018-08-20T19:33:18.180" v="292" actId="26606"/>
          <ac:spMkLst>
            <pc:docMk/>
            <pc:sldMk cId="2796330379" sldId="259"/>
            <ac:spMk id="2" creationId="{7EA1E70F-4661-4993-8608-220786DDA4FB}"/>
          </ac:spMkLst>
        </pc:spChg>
        <pc:spChg chg="del mod">
          <ac:chgData name="Marleen Wauters" userId="9697d625b8836018" providerId="LiveId" clId="{4E4A6BC6-EB85-40DB-9770-3ECB42819F49}" dt="2018-08-20T19:32:35.081" v="281" actId="931"/>
          <ac:spMkLst>
            <pc:docMk/>
            <pc:sldMk cId="2796330379" sldId="259"/>
            <ac:spMk id="3" creationId="{ED265CB4-BDDB-4890-A32B-84B3A6AEDBB0}"/>
          </ac:spMkLst>
        </pc:spChg>
        <pc:spChg chg="add mod">
          <ac:chgData name="Marleen Wauters" userId="9697d625b8836018" providerId="LiveId" clId="{4E4A6BC6-EB85-40DB-9770-3ECB42819F49}" dt="2018-08-20T19:33:35.848" v="310" actId="20577"/>
          <ac:spMkLst>
            <pc:docMk/>
            <pc:sldMk cId="2796330379" sldId="259"/>
            <ac:spMk id="10" creationId="{6374853B-7968-46D4-B307-4CB52191CB8C}"/>
          </ac:spMkLst>
        </pc:spChg>
        <pc:picChg chg="add del mod">
          <ac:chgData name="Marleen Wauters" userId="9697d625b8836018" providerId="LiveId" clId="{4E4A6BC6-EB85-40DB-9770-3ECB42819F49}" dt="2018-08-20T19:33:18.180" v="292" actId="26606"/>
          <ac:picMkLst>
            <pc:docMk/>
            <pc:sldMk cId="2796330379" sldId="259"/>
            <ac:picMk id="5" creationId="{41828EC8-71AE-465D-8619-CFE24229F24C}"/>
          </ac:picMkLst>
        </pc:picChg>
        <pc:picChg chg="add">
          <ac:chgData name="Marleen Wauters" userId="9697d625b8836018" providerId="LiveId" clId="{4E4A6BC6-EB85-40DB-9770-3ECB42819F49}" dt="2018-08-20T19:33:18.180" v="292" actId="26606"/>
          <ac:picMkLst>
            <pc:docMk/>
            <pc:sldMk cId="2796330379" sldId="259"/>
            <ac:picMk id="8" creationId="{41828EC8-71AE-465D-8619-CFE24229F24C}"/>
          </ac:picMkLst>
        </pc:picChg>
      </pc:sldChg>
      <pc:sldChg chg="add">
        <pc:chgData name="Marleen Wauters" userId="9697d625b8836018" providerId="LiveId" clId="{4E4A6BC6-EB85-40DB-9770-3ECB42819F49}" dt="2018-08-20T19:08:19.313" v="16"/>
        <pc:sldMkLst>
          <pc:docMk/>
          <pc:sldMk cId="3524374475"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1E0A8-2786-4ECB-954C-768B7C42C860}" type="datetimeFigureOut">
              <a:rPr lang="nl-NL" smtClean="0"/>
              <a:t>26-8-2018</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11444-96F0-4F24-A5F0-18B6D978E236}" type="slidenum">
              <a:rPr lang="nl-NL" smtClean="0"/>
              <a:t>‹nr.›</a:t>
            </a:fld>
            <a:endParaRPr lang="nl-NL"/>
          </a:p>
        </p:txBody>
      </p:sp>
    </p:spTree>
    <p:extLst>
      <p:ext uri="{BB962C8B-B14F-4D97-AF65-F5344CB8AC3E}">
        <p14:creationId xmlns:p14="http://schemas.microsoft.com/office/powerpoint/2010/main" val="3226585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329CB62-8C29-4173-9A65-12502E8B1EB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xmlns="" id="{923EF621-E088-4920-8F09-6A99254A60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xmlns="" id="{DAA1613A-35B1-43D7-BF2B-678CC7385821}"/>
              </a:ext>
            </a:extLst>
          </p:cNvPr>
          <p:cNvSpPr>
            <a:spLocks noGrp="1"/>
          </p:cNvSpPr>
          <p:nvPr>
            <p:ph type="dt" sz="half" idx="10"/>
          </p:nvPr>
        </p:nvSpPr>
        <p:spPr/>
        <p:txBody>
          <a:bodyPr/>
          <a:lstStyle/>
          <a:p>
            <a:fld id="{3ACE1554-455C-4D72-AE29-D242C26DF4B4}" type="datetime1">
              <a:rPr lang="nl-BE" smtClean="0"/>
              <a:t>26/08/2018</a:t>
            </a:fld>
            <a:endParaRPr lang="nl-BE"/>
          </a:p>
        </p:txBody>
      </p:sp>
      <p:sp>
        <p:nvSpPr>
          <p:cNvPr id="5" name="Tijdelijke aanduiding voor voettekst 4">
            <a:extLst>
              <a:ext uri="{FF2B5EF4-FFF2-40B4-BE49-F238E27FC236}">
                <a16:creationId xmlns:a16="http://schemas.microsoft.com/office/drawing/2014/main" xmlns="" id="{494142C8-B9EF-4EE3-B719-BB67DEC3457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1965C234-2FE5-4A77-98EA-9A72F12B3C4A}"/>
              </a:ext>
            </a:extLst>
          </p:cNvPr>
          <p:cNvSpPr>
            <a:spLocks noGrp="1"/>
          </p:cNvSpPr>
          <p:nvPr>
            <p:ph type="sldNum" sz="quarter" idx="12"/>
          </p:nvPr>
        </p:nvSpPr>
        <p:spPr/>
        <p:txBody>
          <a:bodyPr/>
          <a:lstStyle/>
          <a:p>
            <a:fld id="{B7F4448C-3717-4348-A7C7-77F6D44E6A04}" type="slidenum">
              <a:rPr lang="nl-BE" smtClean="0"/>
              <a:t>‹nr.›</a:t>
            </a:fld>
            <a:endParaRPr lang="nl-BE"/>
          </a:p>
        </p:txBody>
      </p:sp>
    </p:spTree>
    <p:extLst>
      <p:ext uri="{BB962C8B-B14F-4D97-AF65-F5344CB8AC3E}">
        <p14:creationId xmlns:p14="http://schemas.microsoft.com/office/powerpoint/2010/main" val="368731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9D10EE4-8E47-460C-8108-D63A1305E630}"/>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xmlns="" id="{A7734621-F17B-4178-9E24-614DB8586345}"/>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xmlns="" id="{DFDB7A12-7638-44A8-8C29-8F29630928C1}"/>
              </a:ext>
            </a:extLst>
          </p:cNvPr>
          <p:cNvSpPr>
            <a:spLocks noGrp="1"/>
          </p:cNvSpPr>
          <p:nvPr>
            <p:ph type="dt" sz="half" idx="10"/>
          </p:nvPr>
        </p:nvSpPr>
        <p:spPr/>
        <p:txBody>
          <a:bodyPr/>
          <a:lstStyle/>
          <a:p>
            <a:fld id="{27DCF265-DBA9-4273-8F90-51C81C16B2AB}" type="datetime1">
              <a:rPr lang="nl-BE" smtClean="0"/>
              <a:t>26/08/2018</a:t>
            </a:fld>
            <a:endParaRPr lang="nl-BE"/>
          </a:p>
        </p:txBody>
      </p:sp>
      <p:sp>
        <p:nvSpPr>
          <p:cNvPr id="5" name="Tijdelijke aanduiding voor voettekst 4">
            <a:extLst>
              <a:ext uri="{FF2B5EF4-FFF2-40B4-BE49-F238E27FC236}">
                <a16:creationId xmlns:a16="http://schemas.microsoft.com/office/drawing/2014/main" xmlns="" id="{7A6CA9FD-577A-4430-B821-06B7BE8D027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A9EFDE1C-6D9D-4D62-979E-1088DF756A58}"/>
              </a:ext>
            </a:extLst>
          </p:cNvPr>
          <p:cNvSpPr>
            <a:spLocks noGrp="1"/>
          </p:cNvSpPr>
          <p:nvPr>
            <p:ph type="sldNum" sz="quarter" idx="12"/>
          </p:nvPr>
        </p:nvSpPr>
        <p:spPr/>
        <p:txBody>
          <a:bodyPr/>
          <a:lstStyle/>
          <a:p>
            <a:fld id="{B7F4448C-3717-4348-A7C7-77F6D44E6A04}" type="slidenum">
              <a:rPr lang="nl-BE" smtClean="0"/>
              <a:t>‹nr.›</a:t>
            </a:fld>
            <a:endParaRPr lang="nl-BE"/>
          </a:p>
        </p:txBody>
      </p:sp>
    </p:spTree>
    <p:extLst>
      <p:ext uri="{BB962C8B-B14F-4D97-AF65-F5344CB8AC3E}">
        <p14:creationId xmlns:p14="http://schemas.microsoft.com/office/powerpoint/2010/main" val="65055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03D7B203-6579-4E5C-AC30-87CA250D92B4}"/>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xmlns="" id="{11B52E79-0EE4-4CD8-97D1-010D11ED89FF}"/>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xmlns="" id="{E25B67E4-2D44-489F-96F1-3D738D685D58}"/>
              </a:ext>
            </a:extLst>
          </p:cNvPr>
          <p:cNvSpPr>
            <a:spLocks noGrp="1"/>
          </p:cNvSpPr>
          <p:nvPr>
            <p:ph type="dt" sz="half" idx="10"/>
          </p:nvPr>
        </p:nvSpPr>
        <p:spPr/>
        <p:txBody>
          <a:bodyPr/>
          <a:lstStyle/>
          <a:p>
            <a:fld id="{05E29D54-3400-4516-BB3A-7FC88467F239}" type="datetime1">
              <a:rPr lang="nl-BE" smtClean="0"/>
              <a:t>26/08/2018</a:t>
            </a:fld>
            <a:endParaRPr lang="nl-BE"/>
          </a:p>
        </p:txBody>
      </p:sp>
      <p:sp>
        <p:nvSpPr>
          <p:cNvPr id="5" name="Tijdelijke aanduiding voor voettekst 4">
            <a:extLst>
              <a:ext uri="{FF2B5EF4-FFF2-40B4-BE49-F238E27FC236}">
                <a16:creationId xmlns:a16="http://schemas.microsoft.com/office/drawing/2014/main" xmlns="" id="{6D8C48C4-F03F-4EDC-82E3-B05C41A61AF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5B6CF540-366B-4BCB-BFEA-7DBA0EAB9F1F}"/>
              </a:ext>
            </a:extLst>
          </p:cNvPr>
          <p:cNvSpPr>
            <a:spLocks noGrp="1"/>
          </p:cNvSpPr>
          <p:nvPr>
            <p:ph type="sldNum" sz="quarter" idx="12"/>
          </p:nvPr>
        </p:nvSpPr>
        <p:spPr/>
        <p:txBody>
          <a:bodyPr/>
          <a:lstStyle/>
          <a:p>
            <a:fld id="{B7F4448C-3717-4348-A7C7-77F6D44E6A04}" type="slidenum">
              <a:rPr lang="nl-BE" smtClean="0"/>
              <a:t>‹nr.›</a:t>
            </a:fld>
            <a:endParaRPr lang="nl-BE"/>
          </a:p>
        </p:txBody>
      </p:sp>
    </p:spTree>
    <p:extLst>
      <p:ext uri="{BB962C8B-B14F-4D97-AF65-F5344CB8AC3E}">
        <p14:creationId xmlns:p14="http://schemas.microsoft.com/office/powerpoint/2010/main" val="233433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B68FF7C-85D1-4E07-9722-405E3D62917A}"/>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xmlns="" id="{DCA57702-3390-4ADF-9FDB-3CCC94FC2A7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xmlns="" id="{512DCE82-C9F6-453C-B96C-58EBF844D7E6}"/>
              </a:ext>
            </a:extLst>
          </p:cNvPr>
          <p:cNvSpPr>
            <a:spLocks noGrp="1"/>
          </p:cNvSpPr>
          <p:nvPr>
            <p:ph type="dt" sz="half" idx="10"/>
          </p:nvPr>
        </p:nvSpPr>
        <p:spPr/>
        <p:txBody>
          <a:bodyPr/>
          <a:lstStyle/>
          <a:p>
            <a:fld id="{A580C2C0-9106-44A0-ADDB-818B6B3C152D}" type="datetime1">
              <a:rPr lang="nl-BE" smtClean="0"/>
              <a:t>26/08/2018</a:t>
            </a:fld>
            <a:endParaRPr lang="nl-BE"/>
          </a:p>
        </p:txBody>
      </p:sp>
      <p:sp>
        <p:nvSpPr>
          <p:cNvPr id="5" name="Tijdelijke aanduiding voor voettekst 4">
            <a:extLst>
              <a:ext uri="{FF2B5EF4-FFF2-40B4-BE49-F238E27FC236}">
                <a16:creationId xmlns:a16="http://schemas.microsoft.com/office/drawing/2014/main" xmlns="" id="{69645FA2-F2F7-443D-8F9E-9D35218D22E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1C0A1E9E-9BE5-4D5F-AC35-71D0A9D1BD29}"/>
              </a:ext>
            </a:extLst>
          </p:cNvPr>
          <p:cNvSpPr>
            <a:spLocks noGrp="1"/>
          </p:cNvSpPr>
          <p:nvPr>
            <p:ph type="sldNum" sz="quarter" idx="12"/>
          </p:nvPr>
        </p:nvSpPr>
        <p:spPr/>
        <p:txBody>
          <a:bodyPr/>
          <a:lstStyle/>
          <a:p>
            <a:fld id="{B7F4448C-3717-4348-A7C7-77F6D44E6A04}" type="slidenum">
              <a:rPr lang="nl-BE" smtClean="0"/>
              <a:t>‹nr.›</a:t>
            </a:fld>
            <a:endParaRPr lang="nl-BE"/>
          </a:p>
        </p:txBody>
      </p:sp>
    </p:spTree>
    <p:extLst>
      <p:ext uri="{BB962C8B-B14F-4D97-AF65-F5344CB8AC3E}">
        <p14:creationId xmlns:p14="http://schemas.microsoft.com/office/powerpoint/2010/main" val="205988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E22A3F4-F2AB-481B-9A54-95BCC632844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xmlns="" id="{0687A228-416C-4B6C-BBA2-1B3D0DC06F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xmlns="" id="{4247D3B2-3C76-4BE3-98FA-58B4886D3C76}"/>
              </a:ext>
            </a:extLst>
          </p:cNvPr>
          <p:cNvSpPr>
            <a:spLocks noGrp="1"/>
          </p:cNvSpPr>
          <p:nvPr>
            <p:ph type="dt" sz="half" idx="10"/>
          </p:nvPr>
        </p:nvSpPr>
        <p:spPr/>
        <p:txBody>
          <a:bodyPr/>
          <a:lstStyle/>
          <a:p>
            <a:fld id="{8181339E-588B-489A-A24E-630AEF4D5AE2}" type="datetime1">
              <a:rPr lang="nl-BE" smtClean="0"/>
              <a:t>26/08/2018</a:t>
            </a:fld>
            <a:endParaRPr lang="nl-BE"/>
          </a:p>
        </p:txBody>
      </p:sp>
      <p:sp>
        <p:nvSpPr>
          <p:cNvPr id="5" name="Tijdelijke aanduiding voor voettekst 4">
            <a:extLst>
              <a:ext uri="{FF2B5EF4-FFF2-40B4-BE49-F238E27FC236}">
                <a16:creationId xmlns:a16="http://schemas.microsoft.com/office/drawing/2014/main" xmlns="" id="{1F4B5AF6-8D04-42B9-9F02-F28F772FE79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E92B1784-3389-47AE-A5EB-8CCEE6BBDE6C}"/>
              </a:ext>
            </a:extLst>
          </p:cNvPr>
          <p:cNvSpPr>
            <a:spLocks noGrp="1"/>
          </p:cNvSpPr>
          <p:nvPr>
            <p:ph type="sldNum" sz="quarter" idx="12"/>
          </p:nvPr>
        </p:nvSpPr>
        <p:spPr/>
        <p:txBody>
          <a:bodyPr/>
          <a:lstStyle/>
          <a:p>
            <a:fld id="{B7F4448C-3717-4348-A7C7-77F6D44E6A04}" type="slidenum">
              <a:rPr lang="nl-BE" smtClean="0"/>
              <a:t>‹nr.›</a:t>
            </a:fld>
            <a:endParaRPr lang="nl-BE"/>
          </a:p>
        </p:txBody>
      </p:sp>
    </p:spTree>
    <p:extLst>
      <p:ext uri="{BB962C8B-B14F-4D97-AF65-F5344CB8AC3E}">
        <p14:creationId xmlns:p14="http://schemas.microsoft.com/office/powerpoint/2010/main" val="121818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46F05DE-04A3-4F3B-9F32-84CF39CB74B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xmlns="" id="{69ABD421-100E-47B7-AE49-3EECDDF00561}"/>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xmlns="" id="{4B369953-DE03-43AB-8B8C-F99C1E8A184D}"/>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xmlns="" id="{45DE8882-221B-4380-91DA-36DA49E665FA}"/>
              </a:ext>
            </a:extLst>
          </p:cNvPr>
          <p:cNvSpPr>
            <a:spLocks noGrp="1"/>
          </p:cNvSpPr>
          <p:nvPr>
            <p:ph type="dt" sz="half" idx="10"/>
          </p:nvPr>
        </p:nvSpPr>
        <p:spPr/>
        <p:txBody>
          <a:bodyPr/>
          <a:lstStyle/>
          <a:p>
            <a:fld id="{0A2C0AEF-9669-456D-BE91-1E772DCB3219}" type="datetime1">
              <a:rPr lang="nl-BE" smtClean="0"/>
              <a:t>26/08/2018</a:t>
            </a:fld>
            <a:endParaRPr lang="nl-BE"/>
          </a:p>
        </p:txBody>
      </p:sp>
      <p:sp>
        <p:nvSpPr>
          <p:cNvPr id="6" name="Tijdelijke aanduiding voor voettekst 5">
            <a:extLst>
              <a:ext uri="{FF2B5EF4-FFF2-40B4-BE49-F238E27FC236}">
                <a16:creationId xmlns:a16="http://schemas.microsoft.com/office/drawing/2014/main" xmlns="" id="{803F7537-7EDF-4E5A-98DD-4485974A662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xmlns="" id="{837654DF-9C42-40A2-B951-EB138D780B42}"/>
              </a:ext>
            </a:extLst>
          </p:cNvPr>
          <p:cNvSpPr>
            <a:spLocks noGrp="1"/>
          </p:cNvSpPr>
          <p:nvPr>
            <p:ph type="sldNum" sz="quarter" idx="12"/>
          </p:nvPr>
        </p:nvSpPr>
        <p:spPr/>
        <p:txBody>
          <a:bodyPr/>
          <a:lstStyle/>
          <a:p>
            <a:fld id="{B7F4448C-3717-4348-A7C7-77F6D44E6A04}" type="slidenum">
              <a:rPr lang="nl-BE" smtClean="0"/>
              <a:t>‹nr.›</a:t>
            </a:fld>
            <a:endParaRPr lang="nl-BE"/>
          </a:p>
        </p:txBody>
      </p:sp>
    </p:spTree>
    <p:extLst>
      <p:ext uri="{BB962C8B-B14F-4D97-AF65-F5344CB8AC3E}">
        <p14:creationId xmlns:p14="http://schemas.microsoft.com/office/powerpoint/2010/main" val="186313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F1A8BDD-5F00-4459-AE8A-FF9CFB341AA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xmlns="" id="{84028997-8A04-4C1C-B844-1E4E58F667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xmlns="" id="{D2587E49-CA56-489D-9E9B-FC6C703C187F}"/>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xmlns="" id="{6F92B323-2796-4828-92C4-1F3BC3D69B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xmlns="" id="{BF9FC6EC-CB75-4D11-9561-7130F4A000AC}"/>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xmlns="" id="{99634855-D743-4AED-B138-2301F3432EAB}"/>
              </a:ext>
            </a:extLst>
          </p:cNvPr>
          <p:cNvSpPr>
            <a:spLocks noGrp="1"/>
          </p:cNvSpPr>
          <p:nvPr>
            <p:ph type="dt" sz="half" idx="10"/>
          </p:nvPr>
        </p:nvSpPr>
        <p:spPr/>
        <p:txBody>
          <a:bodyPr/>
          <a:lstStyle/>
          <a:p>
            <a:fld id="{99F2A0BA-A237-40F1-BB13-DA37F087BCA8}" type="datetime1">
              <a:rPr lang="nl-BE" smtClean="0"/>
              <a:t>26/08/2018</a:t>
            </a:fld>
            <a:endParaRPr lang="nl-BE"/>
          </a:p>
        </p:txBody>
      </p:sp>
      <p:sp>
        <p:nvSpPr>
          <p:cNvPr id="8" name="Tijdelijke aanduiding voor voettekst 7">
            <a:extLst>
              <a:ext uri="{FF2B5EF4-FFF2-40B4-BE49-F238E27FC236}">
                <a16:creationId xmlns:a16="http://schemas.microsoft.com/office/drawing/2014/main" xmlns="" id="{418C8CFB-6D11-48A6-BA1A-A2E9D016B1B3}"/>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xmlns="" id="{F8325F8D-7F8D-45FF-8147-3ACBD833BFB7}"/>
              </a:ext>
            </a:extLst>
          </p:cNvPr>
          <p:cNvSpPr>
            <a:spLocks noGrp="1"/>
          </p:cNvSpPr>
          <p:nvPr>
            <p:ph type="sldNum" sz="quarter" idx="12"/>
          </p:nvPr>
        </p:nvSpPr>
        <p:spPr/>
        <p:txBody>
          <a:bodyPr/>
          <a:lstStyle/>
          <a:p>
            <a:fld id="{B7F4448C-3717-4348-A7C7-77F6D44E6A04}" type="slidenum">
              <a:rPr lang="nl-BE" smtClean="0"/>
              <a:t>‹nr.›</a:t>
            </a:fld>
            <a:endParaRPr lang="nl-BE"/>
          </a:p>
        </p:txBody>
      </p:sp>
    </p:spTree>
    <p:extLst>
      <p:ext uri="{BB962C8B-B14F-4D97-AF65-F5344CB8AC3E}">
        <p14:creationId xmlns:p14="http://schemas.microsoft.com/office/powerpoint/2010/main" val="295895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CBED01D-378D-4434-8771-2C9A0C017F04}"/>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xmlns="" id="{421B9FE5-7A46-4E2D-989A-B5149B2691D4}"/>
              </a:ext>
            </a:extLst>
          </p:cNvPr>
          <p:cNvSpPr>
            <a:spLocks noGrp="1"/>
          </p:cNvSpPr>
          <p:nvPr>
            <p:ph type="dt" sz="half" idx="10"/>
          </p:nvPr>
        </p:nvSpPr>
        <p:spPr/>
        <p:txBody>
          <a:bodyPr/>
          <a:lstStyle/>
          <a:p>
            <a:fld id="{8A395B0A-2FB9-46C5-BCF1-CB42161579DA}" type="datetime1">
              <a:rPr lang="nl-BE" smtClean="0"/>
              <a:t>26/08/2018</a:t>
            </a:fld>
            <a:endParaRPr lang="nl-BE"/>
          </a:p>
        </p:txBody>
      </p:sp>
      <p:sp>
        <p:nvSpPr>
          <p:cNvPr id="4" name="Tijdelijke aanduiding voor voettekst 3">
            <a:extLst>
              <a:ext uri="{FF2B5EF4-FFF2-40B4-BE49-F238E27FC236}">
                <a16:creationId xmlns:a16="http://schemas.microsoft.com/office/drawing/2014/main" xmlns="" id="{40069EDE-21F3-4F20-9D4D-522AE0C2926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xmlns="" id="{C2E30977-FD32-4023-AC0C-485902D98064}"/>
              </a:ext>
            </a:extLst>
          </p:cNvPr>
          <p:cNvSpPr>
            <a:spLocks noGrp="1"/>
          </p:cNvSpPr>
          <p:nvPr>
            <p:ph type="sldNum" sz="quarter" idx="12"/>
          </p:nvPr>
        </p:nvSpPr>
        <p:spPr/>
        <p:txBody>
          <a:bodyPr/>
          <a:lstStyle/>
          <a:p>
            <a:fld id="{B7F4448C-3717-4348-A7C7-77F6D44E6A04}" type="slidenum">
              <a:rPr lang="nl-BE" smtClean="0"/>
              <a:t>‹nr.›</a:t>
            </a:fld>
            <a:endParaRPr lang="nl-BE"/>
          </a:p>
        </p:txBody>
      </p:sp>
    </p:spTree>
    <p:extLst>
      <p:ext uri="{BB962C8B-B14F-4D97-AF65-F5344CB8AC3E}">
        <p14:creationId xmlns:p14="http://schemas.microsoft.com/office/powerpoint/2010/main" val="189146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357A1E30-6C88-4154-9890-7C77360A33A0}"/>
              </a:ext>
            </a:extLst>
          </p:cNvPr>
          <p:cNvSpPr>
            <a:spLocks noGrp="1"/>
          </p:cNvSpPr>
          <p:nvPr>
            <p:ph type="dt" sz="half" idx="10"/>
          </p:nvPr>
        </p:nvSpPr>
        <p:spPr/>
        <p:txBody>
          <a:bodyPr/>
          <a:lstStyle/>
          <a:p>
            <a:fld id="{5C9A7401-7FA4-4DDE-918F-215BB0E487B4}" type="datetime1">
              <a:rPr lang="nl-BE" smtClean="0"/>
              <a:t>26/08/2018</a:t>
            </a:fld>
            <a:endParaRPr lang="nl-BE"/>
          </a:p>
        </p:txBody>
      </p:sp>
      <p:sp>
        <p:nvSpPr>
          <p:cNvPr id="3" name="Tijdelijke aanduiding voor voettekst 2">
            <a:extLst>
              <a:ext uri="{FF2B5EF4-FFF2-40B4-BE49-F238E27FC236}">
                <a16:creationId xmlns:a16="http://schemas.microsoft.com/office/drawing/2014/main" xmlns="" id="{9183DFA3-8DB1-4DE8-B8A4-CA512B21F050}"/>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xmlns="" id="{30B3BD6F-010B-410D-8863-F5D3CB7A4A99}"/>
              </a:ext>
            </a:extLst>
          </p:cNvPr>
          <p:cNvSpPr>
            <a:spLocks noGrp="1"/>
          </p:cNvSpPr>
          <p:nvPr>
            <p:ph type="sldNum" sz="quarter" idx="12"/>
          </p:nvPr>
        </p:nvSpPr>
        <p:spPr/>
        <p:txBody>
          <a:bodyPr/>
          <a:lstStyle/>
          <a:p>
            <a:fld id="{B7F4448C-3717-4348-A7C7-77F6D44E6A04}" type="slidenum">
              <a:rPr lang="nl-BE" smtClean="0"/>
              <a:t>‹nr.›</a:t>
            </a:fld>
            <a:endParaRPr lang="nl-BE"/>
          </a:p>
        </p:txBody>
      </p:sp>
    </p:spTree>
    <p:extLst>
      <p:ext uri="{BB962C8B-B14F-4D97-AF65-F5344CB8AC3E}">
        <p14:creationId xmlns:p14="http://schemas.microsoft.com/office/powerpoint/2010/main" val="222201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8A9531-70CB-40C3-B5C6-45D6F69FDD3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xmlns="" id="{22034EC7-9E37-489E-91C4-CF517447E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xmlns="" id="{8D42FC63-5600-40D0-AE26-20DBA00DE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F009A0EA-B3B9-493C-A1E7-BE0C01E725ED}"/>
              </a:ext>
            </a:extLst>
          </p:cNvPr>
          <p:cNvSpPr>
            <a:spLocks noGrp="1"/>
          </p:cNvSpPr>
          <p:nvPr>
            <p:ph type="dt" sz="half" idx="10"/>
          </p:nvPr>
        </p:nvSpPr>
        <p:spPr/>
        <p:txBody>
          <a:bodyPr/>
          <a:lstStyle/>
          <a:p>
            <a:fld id="{780D8F81-5030-4829-9A24-4BE2F1C1CF06}" type="datetime1">
              <a:rPr lang="nl-BE" smtClean="0"/>
              <a:t>26/08/2018</a:t>
            </a:fld>
            <a:endParaRPr lang="nl-BE"/>
          </a:p>
        </p:txBody>
      </p:sp>
      <p:sp>
        <p:nvSpPr>
          <p:cNvPr id="6" name="Tijdelijke aanduiding voor voettekst 5">
            <a:extLst>
              <a:ext uri="{FF2B5EF4-FFF2-40B4-BE49-F238E27FC236}">
                <a16:creationId xmlns:a16="http://schemas.microsoft.com/office/drawing/2014/main" xmlns="" id="{5EC5F722-AA2B-4EDD-832A-F51D351BF4F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xmlns="" id="{62E1D9D5-DF4D-4E1D-A19A-969D70DECD49}"/>
              </a:ext>
            </a:extLst>
          </p:cNvPr>
          <p:cNvSpPr>
            <a:spLocks noGrp="1"/>
          </p:cNvSpPr>
          <p:nvPr>
            <p:ph type="sldNum" sz="quarter" idx="12"/>
          </p:nvPr>
        </p:nvSpPr>
        <p:spPr/>
        <p:txBody>
          <a:bodyPr/>
          <a:lstStyle/>
          <a:p>
            <a:fld id="{B7F4448C-3717-4348-A7C7-77F6D44E6A04}" type="slidenum">
              <a:rPr lang="nl-BE" smtClean="0"/>
              <a:t>‹nr.›</a:t>
            </a:fld>
            <a:endParaRPr lang="nl-BE"/>
          </a:p>
        </p:txBody>
      </p:sp>
    </p:spTree>
    <p:extLst>
      <p:ext uri="{BB962C8B-B14F-4D97-AF65-F5344CB8AC3E}">
        <p14:creationId xmlns:p14="http://schemas.microsoft.com/office/powerpoint/2010/main" val="6873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D72D181-B42F-4EAA-BD0D-74E9B750E69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xmlns="" id="{606AD9F4-795B-4802-A80E-D7D7CA2052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xmlns="" id="{3E40AD3A-70A1-4D60-8773-3FAC9B33D5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40359858-24EA-4F31-8956-AA046DB6EBBC}"/>
              </a:ext>
            </a:extLst>
          </p:cNvPr>
          <p:cNvSpPr>
            <a:spLocks noGrp="1"/>
          </p:cNvSpPr>
          <p:nvPr>
            <p:ph type="dt" sz="half" idx="10"/>
          </p:nvPr>
        </p:nvSpPr>
        <p:spPr/>
        <p:txBody>
          <a:bodyPr/>
          <a:lstStyle/>
          <a:p>
            <a:fld id="{C915F26D-D4BA-4E09-873F-5603527D013E}" type="datetime1">
              <a:rPr lang="nl-BE" smtClean="0"/>
              <a:t>26/08/2018</a:t>
            </a:fld>
            <a:endParaRPr lang="nl-BE"/>
          </a:p>
        </p:txBody>
      </p:sp>
      <p:sp>
        <p:nvSpPr>
          <p:cNvPr id="6" name="Tijdelijke aanduiding voor voettekst 5">
            <a:extLst>
              <a:ext uri="{FF2B5EF4-FFF2-40B4-BE49-F238E27FC236}">
                <a16:creationId xmlns:a16="http://schemas.microsoft.com/office/drawing/2014/main" xmlns="" id="{E924275A-1DD4-48F6-9197-9C89F44CE1C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xmlns="" id="{FC689A36-006C-4961-9727-2EEF01789FD9}"/>
              </a:ext>
            </a:extLst>
          </p:cNvPr>
          <p:cNvSpPr>
            <a:spLocks noGrp="1"/>
          </p:cNvSpPr>
          <p:nvPr>
            <p:ph type="sldNum" sz="quarter" idx="12"/>
          </p:nvPr>
        </p:nvSpPr>
        <p:spPr/>
        <p:txBody>
          <a:bodyPr/>
          <a:lstStyle/>
          <a:p>
            <a:fld id="{B7F4448C-3717-4348-A7C7-77F6D44E6A04}" type="slidenum">
              <a:rPr lang="nl-BE" smtClean="0"/>
              <a:t>‹nr.›</a:t>
            </a:fld>
            <a:endParaRPr lang="nl-BE"/>
          </a:p>
        </p:txBody>
      </p:sp>
    </p:spTree>
    <p:extLst>
      <p:ext uri="{BB962C8B-B14F-4D97-AF65-F5344CB8AC3E}">
        <p14:creationId xmlns:p14="http://schemas.microsoft.com/office/powerpoint/2010/main" val="216318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78B04DA8-2AB2-4614-BB47-7253B189EA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xmlns="" id="{A2F90DFE-FFB3-4B62-BD71-EF8AF81FD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xmlns="" id="{0D9A4389-B9ED-4F87-B74B-377F8FBBF4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1AE9A-EDEA-4E58-B0BE-0E553B628AC6}" type="datetime1">
              <a:rPr lang="nl-BE" smtClean="0"/>
              <a:t>26/08/2018</a:t>
            </a:fld>
            <a:endParaRPr lang="nl-BE"/>
          </a:p>
        </p:txBody>
      </p:sp>
      <p:sp>
        <p:nvSpPr>
          <p:cNvPr id="5" name="Tijdelijke aanduiding voor voettekst 4">
            <a:extLst>
              <a:ext uri="{FF2B5EF4-FFF2-40B4-BE49-F238E27FC236}">
                <a16:creationId xmlns:a16="http://schemas.microsoft.com/office/drawing/2014/main" xmlns="" id="{C8D1ED21-8728-4FBC-9DF0-7CB235503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xmlns="" id="{9FD768CD-B5F4-417F-B3BA-0E5BCEC88A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4448C-3717-4348-A7C7-77F6D44E6A04}" type="slidenum">
              <a:rPr lang="nl-BE" smtClean="0"/>
              <a:t>‹nr.›</a:t>
            </a:fld>
            <a:endParaRPr lang="nl-BE"/>
          </a:p>
        </p:txBody>
      </p:sp>
    </p:spTree>
    <p:extLst>
      <p:ext uri="{BB962C8B-B14F-4D97-AF65-F5344CB8AC3E}">
        <p14:creationId xmlns:p14="http://schemas.microsoft.com/office/powerpoint/2010/main" val="3177951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youtu.be/RDnlPZTBH5s?t=1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ivosounds.com/2011/09/21/sholem-aleichem/"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yivosounds.com/2011/09/21/sholem-aleichem/" TargetMode="Externa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hyperlink" Target="https://youtu.be/RBHZFYpQ6nc?t=3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MyxSmah3gZc?list=PL654508AA08C0744A&amp;t=7" TargetMode="External"/><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hyperlink" Target="https://youtu.be/AiLn2EaoXGM?t=4"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MyxSmah3gZc?list=PL654508AA08C0744A&amp;t=7" TargetMode="External"/><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hyperlink" Target="https://youtu.be/AiLn2EaoXGM?t=4" TargetMode="Externa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MyxSmah3gZc?list=PL654508AA08C0744A&amp;t=7" TargetMode="External"/><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hyperlink" Target="https://youtu.be/AiLn2EaoXGM?t=4" TargetMode="Externa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youtu.be/4d8yeL0oEwU?t=3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HHFbltJSRxo?t=77" TargetMode="External"/><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Aq6LMaFu2OI?t=14"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youtu.be/epPTPBEq96o?t=23" TargetMode="Externa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HSz4bPIuSH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youtube.com/watch?v=3RBosHulEFo" TargetMode="External"/><Relationship Id="rId1" Type="http://schemas.openxmlformats.org/officeDocument/2006/relationships/slideLayout" Target="../slideLayouts/slideLayout2.xml"/><Relationship Id="rId5" Type="http://schemas.openxmlformats.org/officeDocument/2006/relationships/image" Target="../media/image46.gif"/><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youtube.com/watch?v=83UoZcdX__Y&amp;feature=youtu.be&amp;t=9"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F9EB9F2-07E2-4D64-BBD8-BB5B217F1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5A5A2DF8-5F1C-4BBA-AB4A-F6165D7CDE1F}"/>
              </a:ext>
            </a:extLst>
          </p:cNvPr>
          <p:cNvSpPr>
            <a:spLocks noGrp="1"/>
          </p:cNvSpPr>
          <p:nvPr>
            <p:ph type="ctrTitle"/>
          </p:nvPr>
        </p:nvSpPr>
        <p:spPr>
          <a:xfrm>
            <a:off x="4380588" y="965199"/>
            <a:ext cx="6766078" cy="4927601"/>
          </a:xfrm>
        </p:spPr>
        <p:txBody>
          <a:bodyPr anchor="ctr">
            <a:normAutofit fontScale="90000"/>
          </a:bodyPr>
          <a:lstStyle/>
          <a:p>
            <a:pPr algn="l"/>
            <a:r>
              <a:rPr lang="nl-BE" sz="5400" b="1" dirty="0" err="1" smtClean="0">
                <a:solidFill>
                  <a:schemeClr val="tx1">
                    <a:lumMod val="85000"/>
                    <a:lumOff val="15000"/>
                  </a:schemeClr>
                </a:solidFill>
              </a:rPr>
              <a:t>Yiddish</a:t>
            </a:r>
            <a:r>
              <a:rPr lang="nl-BE" sz="5400" b="1" dirty="0" smtClean="0">
                <a:solidFill>
                  <a:schemeClr val="tx1">
                    <a:lumMod val="85000"/>
                    <a:lumOff val="15000"/>
                  </a:schemeClr>
                </a:solidFill>
              </a:rPr>
              <a:t> Storytelling</a:t>
            </a:r>
            <a:r>
              <a:rPr lang="nl-BE" sz="5400" dirty="0">
                <a:solidFill>
                  <a:schemeClr val="tx1">
                    <a:lumMod val="85000"/>
                    <a:lumOff val="15000"/>
                  </a:schemeClr>
                </a:solidFill>
              </a:rPr>
              <a:t/>
            </a:r>
            <a:br>
              <a:rPr lang="nl-BE" sz="5400" dirty="0">
                <a:solidFill>
                  <a:schemeClr val="tx1">
                    <a:lumMod val="85000"/>
                    <a:lumOff val="15000"/>
                  </a:schemeClr>
                </a:solidFill>
              </a:rPr>
            </a:br>
            <a:r>
              <a:rPr lang="nl-BE" sz="5400" dirty="0" smtClean="0">
                <a:solidFill>
                  <a:schemeClr val="tx1">
                    <a:lumMod val="85000"/>
                    <a:lumOff val="15000"/>
                  </a:schemeClr>
                </a:solidFill>
              </a:rPr>
              <a:t/>
            </a:r>
            <a:br>
              <a:rPr lang="nl-BE" sz="5400" dirty="0" smtClean="0">
                <a:solidFill>
                  <a:schemeClr val="tx1">
                    <a:lumMod val="85000"/>
                    <a:lumOff val="15000"/>
                  </a:schemeClr>
                </a:solidFill>
              </a:rPr>
            </a:br>
            <a:r>
              <a:rPr lang="nl-BE" sz="3000" i="1" dirty="0" smtClean="0"/>
              <a:t>’Wie </a:t>
            </a:r>
            <a:r>
              <a:rPr lang="nl-BE" sz="3000" i="1" dirty="0"/>
              <a:t>door de Jiddische literatuur bladert, wandelt door alle landschappen van de </a:t>
            </a:r>
            <a:r>
              <a:rPr lang="nl-BE" sz="3000" i="1" dirty="0" smtClean="0"/>
              <a:t>wereld’</a:t>
            </a:r>
            <a:r>
              <a:rPr lang="nl-BE" sz="1100" dirty="0" smtClean="0"/>
              <a:t/>
            </a:r>
            <a:br>
              <a:rPr lang="nl-BE" sz="1100" dirty="0" smtClean="0"/>
            </a:br>
            <a:r>
              <a:rPr lang="nl-BE" sz="1100" dirty="0" smtClean="0"/>
              <a:t/>
            </a:r>
            <a:br>
              <a:rPr lang="nl-BE" sz="1100" dirty="0" smtClean="0"/>
            </a:br>
            <a:r>
              <a:rPr lang="nl-BE" sz="2200" dirty="0" smtClean="0"/>
              <a:t>citaat </a:t>
            </a:r>
            <a:r>
              <a:rPr lang="nl-BE" sz="2200" dirty="0"/>
              <a:t>van de Jiddische dichter </a:t>
            </a:r>
            <a:r>
              <a:rPr lang="nl-BE" sz="2200" dirty="0" err="1"/>
              <a:t>Itsik</a:t>
            </a:r>
            <a:r>
              <a:rPr lang="nl-BE" sz="2200" dirty="0"/>
              <a:t> </a:t>
            </a:r>
            <a:r>
              <a:rPr lang="nl-BE" sz="2200" dirty="0" smtClean="0"/>
              <a:t>Manger</a:t>
            </a:r>
            <a:r>
              <a:rPr lang="nl-NL" sz="5400" dirty="0"/>
              <a:t/>
            </a:r>
            <a:br>
              <a:rPr lang="nl-NL" sz="5400" dirty="0"/>
            </a:br>
            <a:r>
              <a:rPr lang="nl-BE" sz="5400" dirty="0">
                <a:solidFill>
                  <a:schemeClr val="tx1">
                    <a:lumMod val="85000"/>
                    <a:lumOff val="15000"/>
                  </a:schemeClr>
                </a:solidFill>
              </a:rPr>
              <a:t/>
            </a:r>
            <a:br>
              <a:rPr lang="nl-BE" sz="5400" dirty="0">
                <a:solidFill>
                  <a:schemeClr val="tx1">
                    <a:lumMod val="85000"/>
                    <a:lumOff val="15000"/>
                  </a:schemeClr>
                </a:solidFill>
              </a:rPr>
            </a:br>
            <a:r>
              <a:rPr lang="nl-BE" sz="5400" dirty="0">
                <a:solidFill>
                  <a:schemeClr val="tx1">
                    <a:lumMod val="85000"/>
                    <a:lumOff val="15000"/>
                  </a:schemeClr>
                </a:solidFill>
              </a:rPr>
              <a:t/>
            </a:r>
            <a:br>
              <a:rPr lang="nl-BE" sz="5400" dirty="0">
                <a:solidFill>
                  <a:schemeClr val="tx1">
                    <a:lumMod val="85000"/>
                    <a:lumOff val="15000"/>
                  </a:schemeClr>
                </a:solidFill>
              </a:rPr>
            </a:br>
            <a:r>
              <a:rPr lang="nl-BE" sz="3600" b="1" dirty="0">
                <a:solidFill>
                  <a:schemeClr val="tx1">
                    <a:lumMod val="85000"/>
                    <a:lumOff val="15000"/>
                  </a:schemeClr>
                </a:solidFill>
              </a:rPr>
              <a:t>Europese Dag van de Joodse Cultuur</a:t>
            </a:r>
            <a:r>
              <a:rPr lang="nl-BE" sz="5400" dirty="0">
                <a:solidFill>
                  <a:schemeClr val="tx1">
                    <a:lumMod val="85000"/>
                    <a:lumOff val="15000"/>
                  </a:schemeClr>
                </a:solidFill>
              </a:rPr>
              <a:t/>
            </a:r>
            <a:br>
              <a:rPr lang="nl-BE" sz="5400" dirty="0">
                <a:solidFill>
                  <a:schemeClr val="tx1">
                    <a:lumMod val="85000"/>
                    <a:lumOff val="15000"/>
                  </a:schemeClr>
                </a:solidFill>
              </a:rPr>
            </a:br>
            <a:r>
              <a:rPr lang="nl-BE" sz="2800" dirty="0" smtClean="0">
                <a:solidFill>
                  <a:schemeClr val="tx1">
                    <a:lumMod val="85000"/>
                    <a:lumOff val="15000"/>
                  </a:schemeClr>
                </a:solidFill>
              </a:rPr>
              <a:t>Antwerpen,  26 augustus 2018</a:t>
            </a:r>
            <a:endParaRPr lang="nl-BE" sz="2800" dirty="0">
              <a:solidFill>
                <a:schemeClr val="tx1">
                  <a:lumMod val="85000"/>
                  <a:lumOff val="15000"/>
                </a:schemeClr>
              </a:solidFill>
            </a:endParaRPr>
          </a:p>
        </p:txBody>
      </p:sp>
      <p:sp>
        <p:nvSpPr>
          <p:cNvPr id="3" name="Ondertitel 2">
            <a:extLst>
              <a:ext uri="{FF2B5EF4-FFF2-40B4-BE49-F238E27FC236}">
                <a16:creationId xmlns:a16="http://schemas.microsoft.com/office/drawing/2014/main" xmlns="" id="{C24CBE0E-A1D2-4953-A77C-0C3781EFB00D}"/>
              </a:ext>
            </a:extLst>
          </p:cNvPr>
          <p:cNvSpPr>
            <a:spLocks noGrp="1"/>
          </p:cNvSpPr>
          <p:nvPr>
            <p:ph type="subTitle" idx="1"/>
          </p:nvPr>
        </p:nvSpPr>
        <p:spPr>
          <a:xfrm>
            <a:off x="444617" y="965198"/>
            <a:ext cx="3286578" cy="4927602"/>
          </a:xfrm>
        </p:spPr>
        <p:txBody>
          <a:bodyPr anchor="ctr">
            <a:normAutofit/>
          </a:bodyPr>
          <a:lstStyle/>
          <a:p>
            <a:pPr algn="r"/>
            <a:r>
              <a:rPr lang="nl-BE" sz="2000" dirty="0">
                <a:solidFill>
                  <a:schemeClr val="accent1"/>
                </a:solidFill>
              </a:rPr>
              <a:t>Paul </a:t>
            </a:r>
            <a:r>
              <a:rPr lang="nl-BE" sz="2000" dirty="0" err="1" smtClean="0">
                <a:solidFill>
                  <a:schemeClr val="accent1"/>
                </a:solidFill>
              </a:rPr>
              <a:t>Gybels</a:t>
            </a:r>
            <a:r>
              <a:rPr lang="nl-BE" sz="2000" dirty="0" smtClean="0">
                <a:solidFill>
                  <a:schemeClr val="accent1"/>
                </a:solidFill>
              </a:rPr>
              <a:t/>
            </a:r>
            <a:br>
              <a:rPr lang="nl-BE" sz="2000" dirty="0" smtClean="0">
                <a:solidFill>
                  <a:schemeClr val="accent1"/>
                </a:solidFill>
              </a:rPr>
            </a:br>
            <a:r>
              <a:rPr lang="nl-BE" sz="2000" dirty="0" smtClean="0">
                <a:solidFill>
                  <a:schemeClr val="accent1"/>
                </a:solidFill>
              </a:rPr>
              <a:t>Instituut voor Joodse Studies</a:t>
            </a:r>
            <a:br>
              <a:rPr lang="nl-BE" sz="2000" dirty="0" smtClean="0">
                <a:solidFill>
                  <a:schemeClr val="accent1"/>
                </a:solidFill>
              </a:rPr>
            </a:br>
            <a:r>
              <a:rPr lang="nl-BE" sz="2000" dirty="0" smtClean="0">
                <a:solidFill>
                  <a:schemeClr val="accent1"/>
                </a:solidFill>
              </a:rPr>
              <a:t>Universiteit Antwerpen</a:t>
            </a:r>
            <a:endParaRPr lang="nl-BE" sz="2000" dirty="0">
              <a:solidFill>
                <a:schemeClr val="accent1"/>
              </a:solidFill>
            </a:endParaRPr>
          </a:p>
        </p:txBody>
      </p:sp>
      <p:cxnSp>
        <p:nvCxnSpPr>
          <p:cNvPr id="10" name="Straight Connector 9">
            <a:extLst>
              <a:ext uri="{FF2B5EF4-FFF2-40B4-BE49-F238E27FC236}">
                <a16:creationId xmlns:a16="http://schemas.microsoft.com/office/drawing/2014/main" xmlns="" id="{F0C57C7C-DFE9-4A1E-B7A9-DF40E63366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789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ACC0E08-9C1B-4544-B3D3-91D62B13F486}"/>
              </a:ext>
            </a:extLst>
          </p:cNvPr>
          <p:cNvSpPr>
            <a:spLocks noGrp="1"/>
          </p:cNvSpPr>
          <p:nvPr>
            <p:ph type="title"/>
          </p:nvPr>
        </p:nvSpPr>
        <p:spPr>
          <a:xfrm>
            <a:off x="4713402" y="629268"/>
            <a:ext cx="7315200" cy="1963104"/>
          </a:xfrm>
        </p:spPr>
        <p:txBody>
          <a:bodyPr anchor="b">
            <a:noAutofit/>
          </a:bodyPr>
          <a:lstStyle/>
          <a:p>
            <a:r>
              <a:rPr lang="nl-BE" sz="4800" dirty="0" smtClean="0"/>
              <a:t>‘In Nederland moet iedereen</a:t>
            </a:r>
            <a:br>
              <a:rPr lang="nl-BE" sz="4800" dirty="0" smtClean="0"/>
            </a:br>
            <a:r>
              <a:rPr lang="nl-BE" sz="4800" dirty="0" smtClean="0"/>
              <a:t>Nederlands spreken’</a:t>
            </a:r>
            <a:br>
              <a:rPr lang="nl-BE" sz="4800" dirty="0" smtClean="0"/>
            </a:br>
            <a:r>
              <a:rPr lang="nl-BE" sz="4000" dirty="0" smtClean="0"/>
              <a:t>(koning </a:t>
            </a:r>
            <a:r>
              <a:rPr lang="nl-BE" sz="4000" dirty="0"/>
              <a:t>Willem </a:t>
            </a:r>
            <a:r>
              <a:rPr lang="nl-BE" sz="4000" dirty="0" smtClean="0"/>
              <a:t>I)</a:t>
            </a:r>
            <a:endParaRPr lang="nl-BE" sz="4000" dirty="0"/>
          </a:p>
        </p:txBody>
      </p:sp>
      <p:pic>
        <p:nvPicPr>
          <p:cNvPr id="5" name="Afbeelding 4">
            <a:extLst>
              <a:ext uri="{FF2B5EF4-FFF2-40B4-BE49-F238E27FC236}">
                <a16:creationId xmlns:a16="http://schemas.microsoft.com/office/drawing/2014/main" xmlns="" id="{48053EDF-C2E5-476D-8333-25F50D186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
            <a:ext cx="4563680" cy="6857990"/>
          </a:xfrm>
          <a:prstGeom prst="rect">
            <a:avLst/>
          </a:prstGeom>
          <a:effectLst/>
        </p:spPr>
      </p:pic>
      <p:sp>
        <p:nvSpPr>
          <p:cNvPr id="3" name="Tijdelijke aanduiding voor inhoud 2">
            <a:extLst>
              <a:ext uri="{FF2B5EF4-FFF2-40B4-BE49-F238E27FC236}">
                <a16:creationId xmlns:a16="http://schemas.microsoft.com/office/drawing/2014/main" xmlns="" id="{3F94DD4E-7BD5-4EE8-B493-CD13BAB6DF4B}"/>
              </a:ext>
            </a:extLst>
          </p:cNvPr>
          <p:cNvSpPr>
            <a:spLocks noGrp="1"/>
          </p:cNvSpPr>
          <p:nvPr>
            <p:ph idx="1"/>
          </p:nvPr>
        </p:nvSpPr>
        <p:spPr>
          <a:xfrm>
            <a:off x="4965431" y="2460396"/>
            <a:ext cx="6586489" cy="3763423"/>
          </a:xfrm>
        </p:spPr>
        <p:txBody>
          <a:bodyPr>
            <a:normAutofit/>
          </a:bodyPr>
          <a:lstStyle/>
          <a:p>
            <a:endParaRPr lang="nl-BE" sz="3200" dirty="0" smtClean="0"/>
          </a:p>
          <a:p>
            <a:endParaRPr lang="nl-BE" sz="3200" dirty="0"/>
          </a:p>
          <a:p>
            <a:r>
              <a:rPr lang="nl-BE" sz="3200" dirty="0" smtClean="0"/>
              <a:t>in de 19de </a:t>
            </a:r>
            <a:r>
              <a:rPr lang="nl-BE" sz="3200" dirty="0"/>
              <a:t>eeuw </a:t>
            </a:r>
            <a:r>
              <a:rPr lang="nl-BE" sz="3200" dirty="0" smtClean="0"/>
              <a:t>sterft Jiddisch </a:t>
            </a:r>
            <a:br>
              <a:rPr lang="nl-BE" sz="3200" dirty="0" smtClean="0"/>
            </a:br>
            <a:r>
              <a:rPr lang="nl-BE" sz="3200" dirty="0" smtClean="0"/>
              <a:t>in </a:t>
            </a:r>
            <a:r>
              <a:rPr lang="nl-BE" sz="3200" dirty="0"/>
              <a:t>Nederland </a:t>
            </a:r>
            <a:r>
              <a:rPr lang="nl-BE" sz="3200" dirty="0" smtClean="0"/>
              <a:t>uit</a:t>
            </a:r>
          </a:p>
          <a:p>
            <a:r>
              <a:rPr lang="nl-BE" sz="3200" dirty="0"/>
              <a:t>w</a:t>
            </a:r>
            <a:r>
              <a:rPr lang="nl-BE" sz="3200" dirty="0" smtClean="0"/>
              <a:t>oorden als </a:t>
            </a:r>
            <a:r>
              <a:rPr lang="nl-BE" sz="3200" i="1" dirty="0"/>
              <a:t>mazzel, </a:t>
            </a:r>
            <a:r>
              <a:rPr lang="nl-BE" sz="3200" i="1" dirty="0" smtClean="0"/>
              <a:t>geintje,</a:t>
            </a:r>
            <a:r>
              <a:rPr lang="nl-BE" sz="3200" dirty="0" smtClean="0"/>
              <a:t> </a:t>
            </a:r>
            <a:r>
              <a:rPr lang="nl-BE" sz="3200" i="1" dirty="0" smtClean="0"/>
              <a:t>stiekem…</a:t>
            </a:r>
            <a:r>
              <a:rPr lang="nl-BE" sz="3200" dirty="0" smtClean="0"/>
              <a:t> blijven over als herinnering</a:t>
            </a:r>
          </a:p>
        </p:txBody>
      </p:sp>
      <p:sp>
        <p:nvSpPr>
          <p:cNvPr id="6" name="Tijdelijke aanduiding voor dianummer 5"/>
          <p:cNvSpPr>
            <a:spLocks noGrp="1"/>
          </p:cNvSpPr>
          <p:nvPr>
            <p:ph type="sldNum" sz="quarter" idx="12"/>
          </p:nvPr>
        </p:nvSpPr>
        <p:spPr/>
        <p:txBody>
          <a:bodyPr/>
          <a:lstStyle/>
          <a:p>
            <a:fld id="{B7F4448C-3717-4348-A7C7-77F6D44E6A04}" type="slidenum">
              <a:rPr lang="nl-BE" smtClean="0"/>
              <a:t>10</a:t>
            </a:fld>
            <a:endParaRPr lang="nl-BE"/>
          </a:p>
        </p:txBody>
      </p:sp>
    </p:spTree>
    <p:extLst>
      <p:ext uri="{BB962C8B-B14F-4D97-AF65-F5344CB8AC3E}">
        <p14:creationId xmlns:p14="http://schemas.microsoft.com/office/powerpoint/2010/main" val="543025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72143" y="130630"/>
            <a:ext cx="11081657" cy="1426028"/>
          </a:xfrm>
        </p:spPr>
        <p:txBody>
          <a:bodyPr>
            <a:normAutofit/>
          </a:bodyPr>
          <a:lstStyle/>
          <a:p>
            <a:r>
              <a:rPr lang="nl-BE" sz="4800" dirty="0" smtClean="0"/>
              <a:t>Twee tegenstrijdige stromingen </a:t>
            </a:r>
            <a:br>
              <a:rPr lang="nl-BE" sz="4800" dirty="0" smtClean="0"/>
            </a:br>
            <a:r>
              <a:rPr lang="nl-BE" sz="4800" dirty="0" smtClean="0"/>
              <a:t>in Oost-Europa: chassidisme…</a:t>
            </a:r>
            <a:endParaRPr lang="nl-NL" sz="4800" dirty="0"/>
          </a:p>
        </p:txBody>
      </p:sp>
      <p:sp>
        <p:nvSpPr>
          <p:cNvPr id="7" name="Tijdelijke aanduiding voor inhoud 6"/>
          <p:cNvSpPr>
            <a:spLocks noGrp="1"/>
          </p:cNvSpPr>
          <p:nvPr>
            <p:ph idx="1"/>
          </p:nvPr>
        </p:nvSpPr>
        <p:spPr>
          <a:xfrm>
            <a:off x="6694714" y="1534886"/>
            <a:ext cx="5352742" cy="4865913"/>
          </a:xfrm>
        </p:spPr>
        <p:txBody>
          <a:bodyPr>
            <a:normAutofit/>
          </a:bodyPr>
          <a:lstStyle/>
          <a:p>
            <a:r>
              <a:rPr lang="nl-NL" sz="3200" dirty="0"/>
              <a:t>p</a:t>
            </a:r>
            <a:r>
              <a:rPr lang="nl-NL" sz="3200" dirty="0" smtClean="0"/>
              <a:t>opulaire, </a:t>
            </a:r>
            <a:r>
              <a:rPr lang="nl-NL" sz="3200" dirty="0"/>
              <a:t>charismatische </a:t>
            </a:r>
            <a:r>
              <a:rPr lang="nl-BE" sz="3200" dirty="0"/>
              <a:t>beweging </a:t>
            </a:r>
            <a:endParaRPr lang="nl-BE" sz="3200" dirty="0" smtClean="0"/>
          </a:p>
          <a:p>
            <a:r>
              <a:rPr lang="nl-BE" sz="3200" dirty="0" smtClean="0"/>
              <a:t>persoonlijke </a:t>
            </a:r>
            <a:r>
              <a:rPr lang="nl-BE" sz="3200" dirty="0"/>
              <a:t>band met </a:t>
            </a:r>
            <a:r>
              <a:rPr lang="nl-BE" sz="3200" dirty="0" smtClean="0"/>
              <a:t>God belangrijker dan kennis </a:t>
            </a:r>
            <a:r>
              <a:rPr lang="nl-BE" sz="3200" dirty="0"/>
              <a:t>van religieuze </a:t>
            </a:r>
            <a:r>
              <a:rPr lang="nl-BE" sz="3200" dirty="0" smtClean="0"/>
              <a:t>teksten</a:t>
            </a:r>
          </a:p>
          <a:p>
            <a:r>
              <a:rPr lang="nl-NL" sz="3200" dirty="0" smtClean="0"/>
              <a:t>verspreidt zich razendsnel</a:t>
            </a:r>
          </a:p>
          <a:p>
            <a:r>
              <a:rPr lang="nl-NL" sz="3200" b="1" dirty="0"/>
              <a:t>m</a:t>
            </a:r>
            <a:r>
              <a:rPr lang="nl-NL" sz="3200" b="1" dirty="0" smtClean="0"/>
              <a:t>assabeweging</a:t>
            </a:r>
            <a:r>
              <a:rPr lang="nl-NL" sz="3200" dirty="0" smtClean="0"/>
              <a:t> </a:t>
            </a:r>
            <a:br>
              <a:rPr lang="nl-NL" sz="3200" dirty="0" smtClean="0"/>
            </a:br>
            <a:r>
              <a:rPr lang="nl-NL" sz="3200" dirty="0" smtClean="0"/>
              <a:t>→  gesproken </a:t>
            </a:r>
            <a:r>
              <a:rPr lang="nl-NL" sz="3200" dirty="0"/>
              <a:t>Jiddisch </a:t>
            </a:r>
            <a:r>
              <a:rPr lang="nl-NL" sz="3200" dirty="0" smtClean="0"/>
              <a:t/>
            </a:r>
            <a:br>
              <a:rPr lang="nl-NL" sz="3200" dirty="0" smtClean="0"/>
            </a:br>
            <a:r>
              <a:rPr lang="nl-NL" sz="3200" dirty="0" smtClean="0"/>
              <a:t>      is belangrijker </a:t>
            </a:r>
            <a:r>
              <a:rPr lang="nl-NL" sz="3200" dirty="0"/>
              <a:t>dan </a:t>
            </a:r>
            <a:r>
              <a:rPr lang="nl-NL" sz="3200" dirty="0" smtClean="0"/>
              <a:t/>
            </a:r>
            <a:br>
              <a:rPr lang="nl-NL" sz="3200" dirty="0" smtClean="0"/>
            </a:br>
            <a:r>
              <a:rPr lang="nl-NL" sz="3200" dirty="0" smtClean="0"/>
              <a:t>      Hebreeuwse </a:t>
            </a:r>
            <a:r>
              <a:rPr lang="nl-NL" sz="3200" dirty="0"/>
              <a:t>geschriften</a:t>
            </a:r>
          </a:p>
        </p:txBody>
      </p:sp>
      <p:pic>
        <p:nvPicPr>
          <p:cNvPr id="8" name="Afbeelding 7">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08" y="1711663"/>
            <a:ext cx="5574078" cy="4544329"/>
          </a:xfrm>
          <a:prstGeom prst="rect">
            <a:avLst/>
          </a:prstGeom>
        </p:spPr>
      </p:pic>
      <p:sp>
        <p:nvSpPr>
          <p:cNvPr id="3" name="Tijdelijke aanduiding voor dianummer 2"/>
          <p:cNvSpPr>
            <a:spLocks noGrp="1"/>
          </p:cNvSpPr>
          <p:nvPr>
            <p:ph type="sldNum" sz="quarter" idx="12"/>
          </p:nvPr>
        </p:nvSpPr>
        <p:spPr/>
        <p:txBody>
          <a:bodyPr/>
          <a:lstStyle/>
          <a:p>
            <a:fld id="{B7F4448C-3717-4348-A7C7-77F6D44E6A04}" type="slidenum">
              <a:rPr lang="nl-BE" smtClean="0"/>
              <a:t>11</a:t>
            </a:fld>
            <a:endParaRPr lang="nl-BE"/>
          </a:p>
        </p:txBody>
      </p:sp>
    </p:spTree>
    <p:extLst>
      <p:ext uri="{BB962C8B-B14F-4D97-AF65-F5344CB8AC3E}">
        <p14:creationId xmlns:p14="http://schemas.microsoft.com/office/powerpoint/2010/main" val="1557231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94270"/>
            <a:ext cx="10515600" cy="1484159"/>
          </a:xfrm>
        </p:spPr>
        <p:txBody>
          <a:bodyPr>
            <a:noAutofit/>
          </a:bodyPr>
          <a:lstStyle/>
          <a:p>
            <a:r>
              <a:rPr lang="nl-BE" sz="4800" dirty="0" smtClean="0"/>
              <a:t>… en </a:t>
            </a:r>
            <a:r>
              <a:rPr lang="nl-BE" sz="4800" dirty="0" err="1" smtClean="0"/>
              <a:t>Haskole</a:t>
            </a:r>
            <a:endParaRPr lang="nl-NL" sz="4800" dirty="0"/>
          </a:p>
        </p:txBody>
      </p:sp>
      <p:sp>
        <p:nvSpPr>
          <p:cNvPr id="7" name="Tijdelijke aanduiding voor inhoud 6"/>
          <p:cNvSpPr>
            <a:spLocks noGrp="1"/>
          </p:cNvSpPr>
          <p:nvPr>
            <p:ph idx="1"/>
          </p:nvPr>
        </p:nvSpPr>
        <p:spPr>
          <a:xfrm>
            <a:off x="150829" y="2079171"/>
            <a:ext cx="11444139" cy="4708128"/>
          </a:xfrm>
        </p:spPr>
        <p:txBody>
          <a:bodyPr>
            <a:noAutofit/>
          </a:bodyPr>
          <a:lstStyle/>
          <a:p>
            <a:r>
              <a:rPr lang="nl-BE" sz="3200" dirty="0" smtClean="0"/>
              <a:t>streeft </a:t>
            </a:r>
            <a:r>
              <a:rPr lang="nl-BE" sz="3200" dirty="0"/>
              <a:t>naar </a:t>
            </a:r>
            <a:r>
              <a:rPr lang="nl-BE" sz="3200" dirty="0" smtClean="0"/>
              <a:t>modernisering Jodendom</a:t>
            </a:r>
          </a:p>
          <a:p>
            <a:r>
              <a:rPr lang="nl-BE" sz="3200" dirty="0"/>
              <a:t>b</a:t>
            </a:r>
            <a:r>
              <a:rPr lang="nl-BE" sz="3200" dirty="0" smtClean="0"/>
              <a:t>eschouwt Jiddisch aanvankelijk als 'achterlijk' </a:t>
            </a:r>
          </a:p>
          <a:p>
            <a:r>
              <a:rPr lang="nl-BE" sz="3200" dirty="0" smtClean="0"/>
              <a:t>Hebreeuws als </a:t>
            </a:r>
            <a:r>
              <a:rPr lang="nl-BE" sz="3200" dirty="0"/>
              <a:t>literaire </a:t>
            </a:r>
            <a:r>
              <a:rPr lang="nl-BE" sz="3200" dirty="0" smtClean="0"/>
              <a:t>taal</a:t>
            </a:r>
            <a:r>
              <a:rPr lang="nl-BE" sz="3200" dirty="0"/>
              <a:t> </a:t>
            </a:r>
            <a:r>
              <a:rPr lang="nl-BE" sz="3200" dirty="0" smtClean="0"/>
              <a:t>is nog te moeilijk</a:t>
            </a:r>
          </a:p>
          <a:p>
            <a:r>
              <a:rPr lang="nl-BE" sz="3200" dirty="0"/>
              <a:t>s</a:t>
            </a:r>
            <a:r>
              <a:rPr lang="nl-BE" sz="3200" dirty="0" smtClean="0"/>
              <a:t>chakelt noodgedwongen over op </a:t>
            </a:r>
            <a:r>
              <a:rPr lang="nl-BE" sz="3200" b="1" dirty="0" smtClean="0"/>
              <a:t>Jiddisch</a:t>
            </a:r>
            <a:br>
              <a:rPr lang="nl-BE" sz="3200" b="1" dirty="0" smtClean="0"/>
            </a:br>
            <a:r>
              <a:rPr lang="nl-BE" sz="3200" b="1" dirty="0" smtClean="0"/>
              <a:t/>
            </a:r>
            <a:br>
              <a:rPr lang="nl-BE" sz="3200" b="1" dirty="0" smtClean="0"/>
            </a:br>
            <a:r>
              <a:rPr lang="nl-NL" sz="3200" dirty="0" smtClean="0"/>
              <a:t>stroom </a:t>
            </a:r>
            <a:r>
              <a:rPr lang="nl-NL" sz="3200" dirty="0"/>
              <a:t>van publicaties </a:t>
            </a:r>
            <a:r>
              <a:rPr lang="nl-NL" sz="3200" dirty="0" smtClean="0"/>
              <a:t>(chassidische en ‘verlichte’) </a:t>
            </a:r>
            <a:r>
              <a:rPr lang="nl-NL" sz="2000" dirty="0" smtClean="0"/>
              <a:t/>
            </a:r>
            <a:br>
              <a:rPr lang="nl-NL" sz="2000" dirty="0" smtClean="0"/>
            </a:br>
            <a:r>
              <a:rPr lang="nl-NL" sz="2000" dirty="0" smtClean="0"/>
              <a:t/>
            </a:r>
            <a:br>
              <a:rPr lang="nl-NL" sz="2000" dirty="0" smtClean="0"/>
            </a:br>
            <a:r>
              <a:rPr lang="nl-NL" sz="3200" dirty="0" smtClean="0"/>
              <a:t>	→  Jiddisch wordt moderne </a:t>
            </a:r>
            <a:r>
              <a:rPr lang="nl-NL" sz="3200" dirty="0"/>
              <a:t>literaire taal </a:t>
            </a:r>
            <a:br>
              <a:rPr lang="nl-NL" sz="3200" dirty="0"/>
            </a:br>
            <a:r>
              <a:rPr lang="nl-NL" sz="3200" dirty="0" smtClean="0"/>
              <a:t>	→  basis voor ‘klassieke’ </a:t>
            </a:r>
            <a:r>
              <a:rPr lang="nl-NL" sz="3200" dirty="0"/>
              <a:t>Jiddische </a:t>
            </a:r>
            <a:r>
              <a:rPr lang="nl-NL" sz="3200" dirty="0" smtClean="0"/>
              <a:t>literatuur</a:t>
            </a:r>
            <a:endParaRPr lang="nl-NL" sz="3200" b="1"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7073" y="0"/>
            <a:ext cx="3245963" cy="2277018"/>
          </a:xfrm>
          <a:prstGeom prst="rect">
            <a:avLst/>
          </a:prstGeom>
        </p:spPr>
      </p:pic>
      <p:sp>
        <p:nvSpPr>
          <p:cNvPr id="4" name="Tijdelijke aanduiding voor dianummer 3"/>
          <p:cNvSpPr>
            <a:spLocks noGrp="1"/>
          </p:cNvSpPr>
          <p:nvPr>
            <p:ph type="sldNum" sz="quarter" idx="12"/>
          </p:nvPr>
        </p:nvSpPr>
        <p:spPr/>
        <p:txBody>
          <a:bodyPr/>
          <a:lstStyle/>
          <a:p>
            <a:fld id="{B7F4448C-3717-4348-A7C7-77F6D44E6A04}" type="slidenum">
              <a:rPr lang="nl-BE" smtClean="0"/>
              <a:t>12</a:t>
            </a:fld>
            <a:endParaRPr lang="nl-BE"/>
          </a:p>
        </p:txBody>
      </p:sp>
    </p:spTree>
    <p:extLst>
      <p:ext uri="{BB962C8B-B14F-4D97-AF65-F5344CB8AC3E}">
        <p14:creationId xmlns:p14="http://schemas.microsoft.com/office/powerpoint/2010/main" val="3065289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ACC0E08-9C1B-4544-B3D3-91D62B13F486}"/>
              </a:ext>
            </a:extLst>
          </p:cNvPr>
          <p:cNvSpPr>
            <a:spLocks noGrp="1"/>
          </p:cNvSpPr>
          <p:nvPr>
            <p:ph type="title"/>
          </p:nvPr>
        </p:nvSpPr>
        <p:spPr>
          <a:xfrm>
            <a:off x="1121229" y="772886"/>
            <a:ext cx="10430692" cy="936171"/>
          </a:xfrm>
        </p:spPr>
        <p:txBody>
          <a:bodyPr anchor="b">
            <a:normAutofit/>
          </a:bodyPr>
          <a:lstStyle/>
          <a:p>
            <a:r>
              <a:rPr lang="nl-BE" sz="4800" dirty="0" err="1" smtClean="0"/>
              <a:t>Mendele</a:t>
            </a:r>
            <a:r>
              <a:rPr lang="nl-BE" sz="4800" dirty="0" smtClean="0"/>
              <a:t> </a:t>
            </a:r>
            <a:r>
              <a:rPr lang="nl-BE" sz="4800" dirty="0" err="1" smtClean="0"/>
              <a:t>Moicher</a:t>
            </a:r>
            <a:r>
              <a:rPr lang="nl-BE" sz="4800" dirty="0" smtClean="0"/>
              <a:t> </a:t>
            </a:r>
            <a:r>
              <a:rPr lang="nl-BE" sz="4800" dirty="0" err="1" smtClean="0"/>
              <a:t>Sforim</a:t>
            </a:r>
            <a:r>
              <a:rPr lang="nl-BE" sz="4800" dirty="0"/>
              <a:t> </a:t>
            </a:r>
            <a:r>
              <a:rPr lang="nl-BE" sz="3100" dirty="0" smtClean="0"/>
              <a:t>(</a:t>
            </a:r>
            <a:r>
              <a:rPr lang="nl-BE" sz="3200" dirty="0" smtClean="0"/>
              <a:t>1836-1917</a:t>
            </a:r>
            <a:r>
              <a:rPr lang="nl-BE" sz="3100" dirty="0" smtClean="0"/>
              <a:t>)</a:t>
            </a:r>
            <a:endParaRPr lang="nl-BE" sz="3100" dirty="0"/>
          </a:p>
        </p:txBody>
      </p:sp>
      <p:pic>
        <p:nvPicPr>
          <p:cNvPr id="5" name="Afbeelding 4">
            <a:extLst>
              <a:ext uri="{FF2B5EF4-FFF2-40B4-BE49-F238E27FC236}">
                <a16:creationId xmlns:a16="http://schemas.microsoft.com/office/drawing/2014/main" xmlns="" id="{48053EDF-C2E5-476D-8333-25F50D186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5402"/>
            <a:ext cx="5231829" cy="3437270"/>
          </a:xfrm>
          <a:prstGeom prst="rect">
            <a:avLst/>
          </a:prstGeom>
          <a:effectLst/>
        </p:spPr>
      </p:pic>
      <p:sp>
        <p:nvSpPr>
          <p:cNvPr id="3" name="Tijdelijke aanduiding voor inhoud 2">
            <a:extLst>
              <a:ext uri="{FF2B5EF4-FFF2-40B4-BE49-F238E27FC236}">
                <a16:creationId xmlns:a16="http://schemas.microsoft.com/office/drawing/2014/main" xmlns="" id="{3F94DD4E-7BD5-4EE8-B493-CD13BAB6DF4B}"/>
              </a:ext>
            </a:extLst>
          </p:cNvPr>
          <p:cNvSpPr>
            <a:spLocks noGrp="1"/>
          </p:cNvSpPr>
          <p:nvPr>
            <p:ph idx="1"/>
          </p:nvPr>
        </p:nvSpPr>
        <p:spPr>
          <a:xfrm>
            <a:off x="5703216" y="2438400"/>
            <a:ext cx="6297106" cy="3785419"/>
          </a:xfrm>
        </p:spPr>
        <p:txBody>
          <a:bodyPr>
            <a:noAutofit/>
          </a:bodyPr>
          <a:lstStyle/>
          <a:p>
            <a:r>
              <a:rPr lang="nl-BE" sz="3200" dirty="0"/>
              <a:t>p</a:t>
            </a:r>
            <a:r>
              <a:rPr lang="nl-BE" sz="3200" dirty="0" smtClean="0"/>
              <a:t>seudoniem van </a:t>
            </a:r>
            <a:r>
              <a:rPr lang="nl-BE" sz="3200" dirty="0" err="1"/>
              <a:t>Sholem</a:t>
            </a:r>
            <a:r>
              <a:rPr lang="nl-BE" sz="3200" dirty="0"/>
              <a:t> </a:t>
            </a:r>
            <a:r>
              <a:rPr lang="nl-BE" sz="3200" dirty="0" err="1"/>
              <a:t>Jankev</a:t>
            </a:r>
            <a:r>
              <a:rPr lang="nl-BE" sz="3200" dirty="0"/>
              <a:t> </a:t>
            </a:r>
            <a:r>
              <a:rPr lang="nl-BE" sz="3200" dirty="0" err="1"/>
              <a:t>Abramovitsj</a:t>
            </a:r>
            <a:r>
              <a:rPr lang="nl-BE" sz="3200" dirty="0"/>
              <a:t> </a:t>
            </a:r>
            <a:endParaRPr lang="nl-BE" sz="3200" dirty="0" smtClean="0"/>
          </a:p>
          <a:p>
            <a:r>
              <a:rPr lang="nl-BE" sz="3200" dirty="0"/>
              <a:t>sterk beïnvloed door </a:t>
            </a:r>
            <a:r>
              <a:rPr lang="nl-BE" sz="3200" dirty="0" err="1"/>
              <a:t>Haskole</a:t>
            </a:r>
            <a:endParaRPr lang="nl-BE" sz="3200" dirty="0"/>
          </a:p>
          <a:p>
            <a:r>
              <a:rPr lang="nl-BE" sz="3200" dirty="0" smtClean="0"/>
              <a:t>‘</a:t>
            </a:r>
            <a:r>
              <a:rPr lang="nl-BE" sz="3200" dirty="0" err="1" smtClean="0"/>
              <a:t>Mendele</a:t>
            </a:r>
            <a:r>
              <a:rPr lang="nl-BE" sz="3200" dirty="0" smtClean="0"/>
              <a:t> </a:t>
            </a:r>
            <a:r>
              <a:rPr lang="nl-BE" sz="3200" dirty="0" err="1" smtClean="0"/>
              <a:t>Moicher</a:t>
            </a:r>
            <a:r>
              <a:rPr lang="nl-BE" sz="3200" dirty="0" smtClean="0"/>
              <a:t> </a:t>
            </a:r>
            <a:r>
              <a:rPr lang="nl-BE" sz="3200" dirty="0" err="1" smtClean="0"/>
              <a:t>Sforim</a:t>
            </a:r>
            <a:r>
              <a:rPr lang="nl-BE" sz="3200" dirty="0" smtClean="0"/>
              <a:t>’ is de verteller in </a:t>
            </a:r>
            <a:r>
              <a:rPr lang="nl-BE" sz="3200" dirty="0" err="1" smtClean="0"/>
              <a:t>Abramovitsj</a:t>
            </a:r>
            <a:r>
              <a:rPr lang="nl-BE" sz="3200" dirty="0" smtClean="0"/>
              <a:t>’ verhalen</a:t>
            </a:r>
            <a:endParaRPr lang="nl-BE" sz="3200" dirty="0"/>
          </a:p>
          <a:p>
            <a:r>
              <a:rPr lang="nl-BE" sz="3200" dirty="0" smtClean="0"/>
              <a:t>grondlegger </a:t>
            </a:r>
            <a:r>
              <a:rPr lang="nl-BE" sz="3200" dirty="0"/>
              <a:t>van </a:t>
            </a:r>
            <a:r>
              <a:rPr lang="nl-BE" sz="3200" dirty="0" smtClean="0"/>
              <a:t>moderne Jiddische én </a:t>
            </a:r>
            <a:r>
              <a:rPr lang="nl-BE" sz="3200" dirty="0"/>
              <a:t>Hebreeuwse </a:t>
            </a:r>
            <a:r>
              <a:rPr lang="nl-BE" sz="3200" dirty="0" smtClean="0"/>
              <a:t>literatuur</a:t>
            </a:r>
          </a:p>
        </p:txBody>
      </p:sp>
      <p:sp>
        <p:nvSpPr>
          <p:cNvPr id="6" name="Tijdelijke aanduiding voor dianummer 5"/>
          <p:cNvSpPr>
            <a:spLocks noGrp="1"/>
          </p:cNvSpPr>
          <p:nvPr>
            <p:ph type="sldNum" sz="quarter" idx="12"/>
          </p:nvPr>
        </p:nvSpPr>
        <p:spPr/>
        <p:txBody>
          <a:bodyPr/>
          <a:lstStyle/>
          <a:p>
            <a:fld id="{B7F4448C-3717-4348-A7C7-77F6D44E6A04}" type="slidenum">
              <a:rPr lang="nl-BE" smtClean="0"/>
              <a:t>13</a:t>
            </a:fld>
            <a:endParaRPr lang="nl-BE"/>
          </a:p>
        </p:txBody>
      </p:sp>
    </p:spTree>
    <p:extLst>
      <p:ext uri="{BB962C8B-B14F-4D97-AF65-F5344CB8AC3E}">
        <p14:creationId xmlns:p14="http://schemas.microsoft.com/office/powerpoint/2010/main" val="1191294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ACC0E08-9C1B-4544-B3D3-91D62B13F486}"/>
              </a:ext>
            </a:extLst>
          </p:cNvPr>
          <p:cNvSpPr>
            <a:spLocks noGrp="1"/>
          </p:cNvSpPr>
          <p:nvPr>
            <p:ph type="title"/>
          </p:nvPr>
        </p:nvSpPr>
        <p:spPr>
          <a:xfrm>
            <a:off x="5448693" y="216817"/>
            <a:ext cx="6103228" cy="1480007"/>
          </a:xfrm>
        </p:spPr>
        <p:txBody>
          <a:bodyPr anchor="b">
            <a:noAutofit/>
          </a:bodyPr>
          <a:lstStyle/>
          <a:p>
            <a:r>
              <a:rPr lang="nl-BE" sz="4800" dirty="0" err="1" smtClean="0"/>
              <a:t>Sholem-Aleichem</a:t>
            </a:r>
            <a:r>
              <a:rPr lang="nl-BE" sz="4800" dirty="0"/>
              <a:t/>
            </a:r>
            <a:br>
              <a:rPr lang="nl-BE" sz="4800" dirty="0"/>
            </a:br>
            <a:r>
              <a:rPr lang="nl-BE" sz="3600" dirty="0" smtClean="0"/>
              <a:t>(1859-1916)</a:t>
            </a:r>
            <a:endParaRPr lang="nl-BE" sz="3600" dirty="0"/>
          </a:p>
        </p:txBody>
      </p:sp>
      <p:pic>
        <p:nvPicPr>
          <p:cNvPr id="5" name="Afbeelding 4">
            <a:extLst>
              <a:ext uri="{FF2B5EF4-FFF2-40B4-BE49-F238E27FC236}">
                <a16:creationId xmlns:a16="http://schemas.microsoft.com/office/drawing/2014/main" xmlns="" id="{48053EDF-C2E5-476D-8333-25F50D186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 y="592257"/>
            <a:ext cx="5092449" cy="3006187"/>
          </a:xfrm>
          <a:prstGeom prst="rect">
            <a:avLst/>
          </a:prstGeom>
          <a:effectLst/>
        </p:spPr>
      </p:pic>
      <p:sp>
        <p:nvSpPr>
          <p:cNvPr id="3" name="Tijdelijke aanduiding voor inhoud 2">
            <a:extLst>
              <a:ext uri="{FF2B5EF4-FFF2-40B4-BE49-F238E27FC236}">
                <a16:creationId xmlns:a16="http://schemas.microsoft.com/office/drawing/2014/main" xmlns="" id="{3F94DD4E-7BD5-4EE8-B493-CD13BAB6DF4B}"/>
              </a:ext>
            </a:extLst>
          </p:cNvPr>
          <p:cNvSpPr>
            <a:spLocks noGrp="1"/>
          </p:cNvSpPr>
          <p:nvPr>
            <p:ph idx="1"/>
          </p:nvPr>
        </p:nvSpPr>
        <p:spPr>
          <a:xfrm>
            <a:off x="218115" y="3872331"/>
            <a:ext cx="11367362" cy="2985669"/>
          </a:xfrm>
        </p:spPr>
        <p:txBody>
          <a:bodyPr>
            <a:noAutofit/>
          </a:bodyPr>
          <a:lstStyle/>
          <a:p>
            <a:r>
              <a:rPr lang="nl-BE" sz="3600" dirty="0"/>
              <a:t>p</a:t>
            </a:r>
            <a:r>
              <a:rPr lang="nl-BE" sz="3600" dirty="0" smtClean="0"/>
              <a:t>seudoniem van </a:t>
            </a:r>
            <a:r>
              <a:rPr lang="nl-BE" sz="3600" dirty="0" err="1" smtClean="0"/>
              <a:t>Sjolom</a:t>
            </a:r>
            <a:r>
              <a:rPr lang="nl-BE" sz="3600" dirty="0" smtClean="0"/>
              <a:t> </a:t>
            </a:r>
            <a:r>
              <a:rPr lang="nl-BE" sz="3600" dirty="0" err="1"/>
              <a:t>Rabinovitsj</a:t>
            </a:r>
            <a:endParaRPr lang="nl-BE" sz="3600" dirty="0"/>
          </a:p>
          <a:p>
            <a:r>
              <a:rPr lang="nl-BE" sz="3600" i="1" dirty="0" err="1" smtClean="0"/>
              <a:t>Menachem</a:t>
            </a:r>
            <a:r>
              <a:rPr lang="nl-BE" sz="3600" i="1" dirty="0" smtClean="0"/>
              <a:t> Mendel</a:t>
            </a:r>
          </a:p>
          <a:p>
            <a:r>
              <a:rPr lang="nl-BE" sz="3600" i="1" dirty="0" err="1" smtClean="0"/>
              <a:t>Tevje</a:t>
            </a:r>
            <a:r>
              <a:rPr lang="nl-BE" sz="3600" i="1" dirty="0" smtClean="0"/>
              <a:t> </a:t>
            </a:r>
            <a:r>
              <a:rPr lang="nl-BE" sz="3600" i="1" dirty="0"/>
              <a:t>der </a:t>
            </a:r>
            <a:r>
              <a:rPr lang="nl-BE" sz="3600" i="1" dirty="0" err="1" smtClean="0"/>
              <a:t>milchiker</a:t>
            </a:r>
            <a:r>
              <a:rPr lang="nl-BE" sz="3600" i="1" dirty="0" smtClean="0"/>
              <a:t>  </a:t>
            </a:r>
            <a:br>
              <a:rPr lang="nl-BE" sz="3600" i="1" dirty="0" smtClean="0"/>
            </a:br>
            <a:r>
              <a:rPr lang="nl-BE" sz="3600" i="1" dirty="0" smtClean="0"/>
              <a:t>→  </a:t>
            </a:r>
            <a:r>
              <a:rPr lang="nl-BE" sz="3600" dirty="0" smtClean="0"/>
              <a:t>musical</a:t>
            </a:r>
            <a:r>
              <a:rPr lang="nl-BE" sz="3600" i="1" dirty="0" smtClean="0"/>
              <a:t> </a:t>
            </a:r>
            <a:r>
              <a:rPr lang="nl-BE" sz="3600" i="1" dirty="0" err="1" smtClean="0"/>
              <a:t>Fiddler</a:t>
            </a:r>
            <a:r>
              <a:rPr lang="nl-BE" sz="3600" i="1" dirty="0" smtClean="0"/>
              <a:t> on </a:t>
            </a:r>
            <a:r>
              <a:rPr lang="nl-BE" sz="3600" i="1" dirty="0" err="1" smtClean="0"/>
              <a:t>the</a:t>
            </a:r>
            <a:r>
              <a:rPr lang="nl-BE" sz="3600" i="1" dirty="0" smtClean="0"/>
              <a:t> Roof (</a:t>
            </a:r>
            <a:r>
              <a:rPr lang="nl-BE" sz="3600" i="1" dirty="0" err="1" smtClean="0"/>
              <a:t>Anatevka</a:t>
            </a:r>
            <a:r>
              <a:rPr lang="nl-BE" sz="3600" i="1" dirty="0" smtClean="0"/>
              <a:t>)</a:t>
            </a:r>
            <a:br>
              <a:rPr lang="nl-BE" sz="3600" i="1" dirty="0" smtClean="0"/>
            </a:br>
            <a:r>
              <a:rPr lang="nl-BE" sz="3600" i="1" dirty="0" smtClean="0"/>
              <a:t/>
            </a:r>
            <a:br>
              <a:rPr lang="nl-BE" sz="3600" i="1" dirty="0" smtClean="0"/>
            </a:br>
            <a:r>
              <a:rPr lang="nl-BE" sz="3600" i="1" dirty="0" smtClean="0"/>
              <a:t/>
            </a:r>
            <a:br>
              <a:rPr lang="nl-BE" sz="3600" i="1" dirty="0" smtClean="0"/>
            </a:br>
            <a:endParaRPr lang="nl-BE" sz="3600" i="1" dirty="0" smtClean="0"/>
          </a:p>
        </p:txBody>
      </p:sp>
      <p:pic>
        <p:nvPicPr>
          <p:cNvPr id="6" name="Afbeelding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3566" y="3969908"/>
            <a:ext cx="2167720" cy="2146043"/>
          </a:xfrm>
          <a:prstGeom prst="rect">
            <a:avLst/>
          </a:prstGeom>
        </p:spPr>
      </p:pic>
      <p:sp>
        <p:nvSpPr>
          <p:cNvPr id="7" name="Tijdelijke aanduiding voor dianummer 6"/>
          <p:cNvSpPr>
            <a:spLocks noGrp="1"/>
          </p:cNvSpPr>
          <p:nvPr>
            <p:ph type="sldNum" sz="quarter" idx="12"/>
          </p:nvPr>
        </p:nvSpPr>
        <p:spPr/>
        <p:txBody>
          <a:bodyPr/>
          <a:lstStyle/>
          <a:p>
            <a:fld id="{B7F4448C-3717-4348-A7C7-77F6D44E6A04}" type="slidenum">
              <a:rPr lang="nl-BE" smtClean="0"/>
              <a:t>14</a:t>
            </a:fld>
            <a:endParaRPr lang="nl-BE"/>
          </a:p>
        </p:txBody>
      </p:sp>
    </p:spTree>
    <p:extLst>
      <p:ext uri="{BB962C8B-B14F-4D97-AF65-F5344CB8AC3E}">
        <p14:creationId xmlns:p14="http://schemas.microsoft.com/office/powerpoint/2010/main" val="553672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0094" y="2260760"/>
            <a:ext cx="5202478" cy="4212286"/>
          </a:xfrm>
          <a:prstGeom prst="rect">
            <a:avLst/>
          </a:prstGeom>
        </p:spPr>
      </p:pic>
      <p:sp>
        <p:nvSpPr>
          <p:cNvPr id="3" name="Tijdelijke aanduiding voor inhoud 2">
            <a:extLst>
              <a:ext uri="{FF2B5EF4-FFF2-40B4-BE49-F238E27FC236}">
                <a16:creationId xmlns:a16="http://schemas.microsoft.com/office/drawing/2014/main" xmlns="" id="{3F94DD4E-7BD5-4EE8-B493-CD13BAB6DF4B}"/>
              </a:ext>
            </a:extLst>
          </p:cNvPr>
          <p:cNvSpPr>
            <a:spLocks noGrp="1"/>
          </p:cNvSpPr>
          <p:nvPr>
            <p:ph idx="4294967295"/>
          </p:nvPr>
        </p:nvSpPr>
        <p:spPr>
          <a:xfrm>
            <a:off x="547200" y="273376"/>
            <a:ext cx="10820887" cy="6584623"/>
          </a:xfrm>
        </p:spPr>
        <p:txBody>
          <a:bodyPr>
            <a:noAutofit/>
          </a:bodyPr>
          <a:lstStyle/>
          <a:p>
            <a:r>
              <a:rPr lang="nl-BE" sz="3600" i="1" dirty="0" err="1" smtClean="0"/>
              <a:t>Fiddler</a:t>
            </a:r>
            <a:r>
              <a:rPr lang="nl-BE" sz="3600" i="1" dirty="0" smtClean="0"/>
              <a:t> on </a:t>
            </a:r>
            <a:r>
              <a:rPr lang="nl-BE" sz="3600" i="1" dirty="0" err="1" smtClean="0"/>
              <a:t>the</a:t>
            </a:r>
            <a:r>
              <a:rPr lang="nl-BE" sz="3600" i="1" dirty="0" smtClean="0"/>
              <a:t> Roof</a:t>
            </a:r>
            <a:r>
              <a:rPr lang="nl-BE" sz="3600" dirty="0" smtClean="0"/>
              <a:t> blikt nostalgisch terug op het traditionele Joodse </a:t>
            </a:r>
            <a:r>
              <a:rPr lang="nl-BE" sz="3600" dirty="0"/>
              <a:t>gemeenschapsleven in </a:t>
            </a:r>
            <a:r>
              <a:rPr lang="nl-BE" sz="3600" dirty="0" smtClean="0"/>
              <a:t>Oost-Europa</a:t>
            </a:r>
          </a:p>
          <a:p>
            <a:r>
              <a:rPr lang="nl-BE" sz="3600" i="1" dirty="0" err="1" smtClean="0"/>
              <a:t>Tevje</a:t>
            </a:r>
            <a:r>
              <a:rPr lang="nl-BE" sz="3600" dirty="0" smtClean="0"/>
              <a:t> toont hoe </a:t>
            </a:r>
            <a:r>
              <a:rPr lang="nl-BE" sz="3600" dirty="0"/>
              <a:t>die wereld </a:t>
            </a:r>
            <a:r>
              <a:rPr lang="nl-BE" sz="3600" dirty="0" smtClean="0"/>
              <a:t>al </a:t>
            </a:r>
            <a:r>
              <a:rPr lang="nl-BE" sz="3600" dirty="0"/>
              <a:t>op instorten </a:t>
            </a:r>
            <a:r>
              <a:rPr lang="nl-BE" sz="3600" dirty="0" smtClean="0"/>
              <a:t>stond</a:t>
            </a:r>
            <a:endParaRPr lang="nl-NL" sz="1000" dirty="0">
              <a:effectLst/>
            </a:endParaRPr>
          </a:p>
        </p:txBody>
      </p:sp>
      <p:pic>
        <p:nvPicPr>
          <p:cNvPr id="5" name="Afbeelding 4">
            <a:hlinkClick r:id="rId4"/>
            <a:extLst>
              <a:ext uri="{FF2B5EF4-FFF2-40B4-BE49-F238E27FC236}">
                <a16:creationId xmlns:a16="http://schemas.microsoft.com/office/drawing/2014/main" xmlns="" id="{48053EDF-C2E5-476D-8333-25F50D1868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786" y="2281666"/>
            <a:ext cx="3014299" cy="4258296"/>
          </a:xfrm>
          <a:prstGeom prst="rect">
            <a:avLst/>
          </a:prstGeom>
          <a:effectLst/>
        </p:spPr>
      </p:pic>
      <p:sp>
        <p:nvSpPr>
          <p:cNvPr id="4" name="Tijdelijke aanduiding voor dianummer 3"/>
          <p:cNvSpPr>
            <a:spLocks noGrp="1"/>
          </p:cNvSpPr>
          <p:nvPr>
            <p:ph type="sldNum" sz="quarter" idx="12"/>
          </p:nvPr>
        </p:nvSpPr>
        <p:spPr/>
        <p:txBody>
          <a:bodyPr/>
          <a:lstStyle/>
          <a:p>
            <a:fld id="{B7F4448C-3717-4348-A7C7-77F6D44E6A04}" type="slidenum">
              <a:rPr lang="nl-BE" smtClean="0"/>
              <a:t>15</a:t>
            </a:fld>
            <a:endParaRPr lang="nl-BE"/>
          </a:p>
        </p:txBody>
      </p:sp>
    </p:spTree>
    <p:extLst>
      <p:ext uri="{BB962C8B-B14F-4D97-AF65-F5344CB8AC3E}">
        <p14:creationId xmlns:p14="http://schemas.microsoft.com/office/powerpoint/2010/main" val="1405921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ACC0E08-9C1B-4544-B3D3-91D62B13F486}"/>
              </a:ext>
            </a:extLst>
          </p:cNvPr>
          <p:cNvSpPr>
            <a:spLocks noGrp="1"/>
          </p:cNvSpPr>
          <p:nvPr>
            <p:ph type="title"/>
          </p:nvPr>
        </p:nvSpPr>
        <p:spPr>
          <a:xfrm>
            <a:off x="4965430" y="179110"/>
            <a:ext cx="6586491" cy="838985"/>
          </a:xfrm>
        </p:spPr>
        <p:txBody>
          <a:bodyPr anchor="b">
            <a:normAutofit/>
          </a:bodyPr>
          <a:lstStyle/>
          <a:p>
            <a:r>
              <a:rPr lang="nl-BE" sz="4800" dirty="0" err="1" smtClean="0"/>
              <a:t>I.L</a:t>
            </a:r>
            <a:r>
              <a:rPr lang="nl-BE" sz="4800" dirty="0" smtClean="0"/>
              <a:t>. </a:t>
            </a:r>
            <a:r>
              <a:rPr lang="nl-BE" sz="4800" dirty="0" err="1" smtClean="0"/>
              <a:t>Perets</a:t>
            </a:r>
            <a:r>
              <a:rPr lang="nl-BE" sz="4800" dirty="0" smtClean="0"/>
              <a:t>  </a:t>
            </a:r>
            <a:r>
              <a:rPr lang="nl-BE" sz="3200" dirty="0" smtClean="0"/>
              <a:t>(1852-1915)</a:t>
            </a:r>
            <a:endParaRPr lang="nl-BE" sz="3200" dirty="0"/>
          </a:p>
        </p:txBody>
      </p:sp>
      <p:pic>
        <p:nvPicPr>
          <p:cNvPr id="5" name="Afbeelding 4">
            <a:extLst>
              <a:ext uri="{FF2B5EF4-FFF2-40B4-BE49-F238E27FC236}">
                <a16:creationId xmlns:a16="http://schemas.microsoft.com/office/drawing/2014/main" xmlns="" id="{48053EDF-C2E5-476D-8333-25F50D186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
            <a:ext cx="4286243" cy="6857990"/>
          </a:xfrm>
          <a:prstGeom prst="rect">
            <a:avLst/>
          </a:prstGeom>
          <a:effectLst/>
        </p:spPr>
      </p:pic>
      <p:sp>
        <p:nvSpPr>
          <p:cNvPr id="3" name="Tijdelijke aanduiding voor inhoud 2">
            <a:extLst>
              <a:ext uri="{FF2B5EF4-FFF2-40B4-BE49-F238E27FC236}">
                <a16:creationId xmlns:a16="http://schemas.microsoft.com/office/drawing/2014/main" xmlns="" id="{3F94DD4E-7BD5-4EE8-B493-CD13BAB6DF4B}"/>
              </a:ext>
            </a:extLst>
          </p:cNvPr>
          <p:cNvSpPr>
            <a:spLocks noGrp="1"/>
          </p:cNvSpPr>
          <p:nvPr>
            <p:ph idx="1"/>
          </p:nvPr>
        </p:nvSpPr>
        <p:spPr>
          <a:xfrm>
            <a:off x="4965431" y="1150070"/>
            <a:ext cx="6586489" cy="5627802"/>
          </a:xfrm>
        </p:spPr>
        <p:txBody>
          <a:bodyPr>
            <a:normAutofit/>
          </a:bodyPr>
          <a:lstStyle/>
          <a:p>
            <a:r>
              <a:rPr lang="nl-BE" sz="3600" dirty="0"/>
              <a:t>g</a:t>
            </a:r>
            <a:r>
              <a:rPr lang="nl-BE" sz="3600" dirty="0" smtClean="0"/>
              <a:t>een pseudoniem</a:t>
            </a:r>
          </a:p>
          <a:p>
            <a:r>
              <a:rPr lang="nl-BE" sz="3600" dirty="0"/>
              <a:t>d</a:t>
            </a:r>
            <a:r>
              <a:rPr lang="nl-BE" sz="3600" dirty="0" smtClean="0"/>
              <a:t>ebuteert met ballade </a:t>
            </a:r>
            <a:r>
              <a:rPr lang="nl-BE" sz="3600" i="1" dirty="0" err="1"/>
              <a:t>Monisj</a:t>
            </a:r>
            <a:endParaRPr lang="nl-BE" sz="3600" dirty="0"/>
          </a:p>
          <a:p>
            <a:r>
              <a:rPr lang="nl-BE" sz="3600" dirty="0" smtClean="0"/>
              <a:t>belangstelling voor chassidisme </a:t>
            </a:r>
            <a:r>
              <a:rPr lang="nl-BE" sz="3200" i="1" dirty="0" smtClean="0"/>
              <a:t>(</a:t>
            </a:r>
            <a:r>
              <a:rPr lang="nl-BE" sz="3200" i="1" dirty="0" err="1" smtClean="0"/>
              <a:t>Oyb</a:t>
            </a:r>
            <a:r>
              <a:rPr lang="nl-BE" sz="3200" i="1" dirty="0" smtClean="0"/>
              <a:t> </a:t>
            </a:r>
            <a:r>
              <a:rPr lang="nl-BE" sz="3200" i="1" dirty="0" err="1" smtClean="0"/>
              <a:t>nisjt</a:t>
            </a:r>
            <a:r>
              <a:rPr lang="nl-BE" sz="3200" i="1" dirty="0" smtClean="0"/>
              <a:t> </a:t>
            </a:r>
            <a:r>
              <a:rPr lang="nl-BE" sz="3200" i="1" dirty="0" err="1" smtClean="0"/>
              <a:t>nokh</a:t>
            </a:r>
            <a:r>
              <a:rPr lang="nl-BE" sz="3200" i="1" dirty="0" smtClean="0"/>
              <a:t> </a:t>
            </a:r>
            <a:r>
              <a:rPr lang="nl-BE" sz="3200" i="1" dirty="0" err="1" smtClean="0"/>
              <a:t>hecher</a:t>
            </a:r>
            <a:r>
              <a:rPr lang="nl-BE" sz="3200" i="1" dirty="0" smtClean="0"/>
              <a:t>)</a:t>
            </a:r>
          </a:p>
          <a:p>
            <a:r>
              <a:rPr lang="nl-BE" sz="3600" dirty="0"/>
              <a:t>korte, bondige </a:t>
            </a:r>
            <a:r>
              <a:rPr lang="nl-BE" sz="3600" dirty="0" smtClean="0"/>
              <a:t>verhalen</a:t>
            </a:r>
          </a:p>
          <a:p>
            <a:r>
              <a:rPr lang="nl-BE" sz="3600" dirty="0" smtClean="0"/>
              <a:t>schoonheid in </a:t>
            </a:r>
            <a:r>
              <a:rPr lang="nl-BE" sz="3600" dirty="0"/>
              <a:t>het leven van </a:t>
            </a:r>
            <a:r>
              <a:rPr lang="nl-BE" sz="3600" dirty="0" smtClean="0"/>
              <a:t>eenvoudige </a:t>
            </a:r>
            <a:r>
              <a:rPr lang="nl-BE" sz="3600" dirty="0"/>
              <a:t>mensen</a:t>
            </a:r>
            <a:endParaRPr lang="nl-BE" sz="3600" dirty="0" smtClean="0"/>
          </a:p>
        </p:txBody>
      </p:sp>
      <p:pic>
        <p:nvPicPr>
          <p:cNvPr id="12" name="Afbeelding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326" y="5472681"/>
            <a:ext cx="1126671" cy="1322614"/>
          </a:xfrm>
          <a:prstGeom prst="rect">
            <a:avLst/>
          </a:prstGeom>
        </p:spPr>
      </p:pic>
      <p:pic>
        <p:nvPicPr>
          <p:cNvPr id="13" name="Afbeelding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287" y="5695838"/>
            <a:ext cx="1360714" cy="1099457"/>
          </a:xfrm>
          <a:prstGeom prst="rect">
            <a:avLst/>
          </a:prstGeom>
        </p:spPr>
      </p:pic>
      <p:sp>
        <p:nvSpPr>
          <p:cNvPr id="6" name="Tijdelijke aanduiding voor dianummer 5"/>
          <p:cNvSpPr>
            <a:spLocks noGrp="1"/>
          </p:cNvSpPr>
          <p:nvPr>
            <p:ph type="sldNum" sz="quarter" idx="12"/>
          </p:nvPr>
        </p:nvSpPr>
        <p:spPr/>
        <p:txBody>
          <a:bodyPr/>
          <a:lstStyle/>
          <a:p>
            <a:fld id="{B7F4448C-3717-4348-A7C7-77F6D44E6A04}" type="slidenum">
              <a:rPr lang="nl-BE" smtClean="0"/>
              <a:t>16</a:t>
            </a:fld>
            <a:endParaRPr lang="nl-BE"/>
          </a:p>
        </p:txBody>
      </p:sp>
    </p:spTree>
    <p:extLst>
      <p:ext uri="{BB962C8B-B14F-4D97-AF65-F5344CB8AC3E}">
        <p14:creationId xmlns:p14="http://schemas.microsoft.com/office/powerpoint/2010/main" val="2741242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ACC0E08-9C1B-4544-B3D3-91D62B13F486}"/>
              </a:ext>
            </a:extLst>
          </p:cNvPr>
          <p:cNvSpPr>
            <a:spLocks noGrp="1"/>
          </p:cNvSpPr>
          <p:nvPr>
            <p:ph type="title"/>
          </p:nvPr>
        </p:nvSpPr>
        <p:spPr>
          <a:xfrm>
            <a:off x="5165890" y="629268"/>
            <a:ext cx="6777872" cy="1286160"/>
          </a:xfrm>
        </p:spPr>
        <p:txBody>
          <a:bodyPr anchor="b">
            <a:normAutofit/>
          </a:bodyPr>
          <a:lstStyle/>
          <a:p>
            <a:r>
              <a:rPr lang="nl-BE" sz="4800" dirty="0" err="1"/>
              <a:t>Reb</a:t>
            </a:r>
            <a:r>
              <a:rPr lang="nl-BE" sz="4800" dirty="0"/>
              <a:t> </a:t>
            </a:r>
            <a:r>
              <a:rPr lang="nl-BE" sz="4800" dirty="0" err="1"/>
              <a:t>Nachman</a:t>
            </a:r>
            <a:r>
              <a:rPr lang="nl-BE" sz="4800" dirty="0"/>
              <a:t> van </a:t>
            </a:r>
            <a:r>
              <a:rPr lang="nl-BE" sz="4800" dirty="0" err="1"/>
              <a:t>Bratslav</a:t>
            </a:r>
            <a:r>
              <a:rPr lang="nl-BE" dirty="0"/>
              <a:t/>
            </a:r>
            <a:br>
              <a:rPr lang="nl-BE" dirty="0"/>
            </a:br>
            <a:r>
              <a:rPr lang="nl-BE" sz="2800" dirty="0"/>
              <a:t>(1772-1811)</a:t>
            </a:r>
            <a:endParaRPr lang="nl-BE" sz="3100" dirty="0"/>
          </a:p>
        </p:txBody>
      </p:sp>
      <p:pic>
        <p:nvPicPr>
          <p:cNvPr id="5" name="Afbeelding 4">
            <a:extLst>
              <a:ext uri="{FF2B5EF4-FFF2-40B4-BE49-F238E27FC236}">
                <a16:creationId xmlns:a16="http://schemas.microsoft.com/office/drawing/2014/main" xmlns="" id="{48053EDF-C2E5-476D-8333-25F50D186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 y="-1"/>
            <a:ext cx="4866367" cy="6787299"/>
          </a:xfrm>
          <a:prstGeom prst="rect">
            <a:avLst/>
          </a:prstGeom>
          <a:effectLst/>
        </p:spPr>
      </p:pic>
      <p:cxnSp>
        <p:nvCxnSpPr>
          <p:cNvPr id="10" name="Straight Connector 9">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a:solidFill>
              <a:srgbClr val="B3863B"/>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xmlns="" id="{3F94DD4E-7BD5-4EE8-B493-CD13BAB6DF4B}"/>
              </a:ext>
            </a:extLst>
          </p:cNvPr>
          <p:cNvSpPr>
            <a:spLocks noGrp="1"/>
          </p:cNvSpPr>
          <p:nvPr>
            <p:ph idx="1"/>
          </p:nvPr>
        </p:nvSpPr>
        <p:spPr>
          <a:xfrm>
            <a:off x="5609596" y="2447826"/>
            <a:ext cx="6582404" cy="3785419"/>
          </a:xfrm>
        </p:spPr>
        <p:txBody>
          <a:bodyPr>
            <a:normAutofit/>
          </a:bodyPr>
          <a:lstStyle/>
          <a:p>
            <a:pPr lvl="0"/>
            <a:r>
              <a:rPr lang="nl-BE" sz="3200" dirty="0">
                <a:solidFill>
                  <a:prstClr val="black"/>
                </a:solidFill>
              </a:rPr>
              <a:t>grondlegger van de Jiddische vertelkunst</a:t>
            </a:r>
            <a:br>
              <a:rPr lang="nl-BE" sz="3200" dirty="0">
                <a:solidFill>
                  <a:prstClr val="black"/>
                </a:solidFill>
              </a:rPr>
            </a:br>
            <a:endParaRPr lang="nl-BE" sz="3200" dirty="0">
              <a:solidFill>
                <a:prstClr val="black"/>
              </a:solidFill>
            </a:endParaRPr>
          </a:p>
          <a:p>
            <a:pPr lvl="0"/>
            <a:r>
              <a:rPr lang="nl-BE" sz="3200" dirty="0">
                <a:solidFill>
                  <a:prstClr val="black"/>
                </a:solidFill>
              </a:rPr>
              <a:t>allegorische verhalen</a:t>
            </a:r>
            <a:br>
              <a:rPr lang="nl-BE" sz="3200" dirty="0">
                <a:solidFill>
                  <a:prstClr val="black"/>
                </a:solidFill>
              </a:rPr>
            </a:br>
            <a:r>
              <a:rPr lang="nl-BE" sz="3200" dirty="0">
                <a:solidFill>
                  <a:prstClr val="black"/>
                </a:solidFill>
              </a:rPr>
              <a:t>eenvoudig van vorm</a:t>
            </a:r>
            <a:br>
              <a:rPr lang="nl-BE" sz="3200" dirty="0">
                <a:solidFill>
                  <a:prstClr val="black"/>
                </a:solidFill>
              </a:rPr>
            </a:br>
            <a:r>
              <a:rPr lang="nl-BE" sz="3200" dirty="0">
                <a:solidFill>
                  <a:prstClr val="black"/>
                </a:solidFill>
              </a:rPr>
              <a:t>niet eenvoudig te begrijpen, </a:t>
            </a:r>
            <a:br>
              <a:rPr lang="nl-BE" sz="3200" dirty="0">
                <a:solidFill>
                  <a:prstClr val="black"/>
                </a:solidFill>
              </a:rPr>
            </a:br>
            <a:r>
              <a:rPr lang="nl-BE" sz="3200" dirty="0">
                <a:solidFill>
                  <a:prstClr val="black"/>
                </a:solidFill>
              </a:rPr>
              <a:t>in ‘spreektalig’ Jiddisch</a:t>
            </a:r>
          </a:p>
        </p:txBody>
      </p:sp>
      <p:sp>
        <p:nvSpPr>
          <p:cNvPr id="6" name="Tijdelijke aanduiding voor dianummer 5"/>
          <p:cNvSpPr>
            <a:spLocks noGrp="1"/>
          </p:cNvSpPr>
          <p:nvPr>
            <p:ph type="sldNum" sz="quarter" idx="12"/>
          </p:nvPr>
        </p:nvSpPr>
        <p:spPr/>
        <p:txBody>
          <a:bodyPr/>
          <a:lstStyle/>
          <a:p>
            <a:fld id="{B7F4448C-3717-4348-A7C7-77F6D44E6A04}" type="slidenum">
              <a:rPr lang="nl-BE" smtClean="0"/>
              <a:t>17</a:t>
            </a:fld>
            <a:endParaRPr lang="nl-BE"/>
          </a:p>
        </p:txBody>
      </p:sp>
    </p:spTree>
    <p:extLst>
      <p:ext uri="{BB962C8B-B14F-4D97-AF65-F5344CB8AC3E}">
        <p14:creationId xmlns:p14="http://schemas.microsoft.com/office/powerpoint/2010/main" val="52756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00361"/>
            <a:ext cx="10515600" cy="1193179"/>
          </a:xfrm>
        </p:spPr>
        <p:txBody>
          <a:bodyPr>
            <a:normAutofit/>
          </a:bodyPr>
          <a:lstStyle/>
          <a:p>
            <a:r>
              <a:rPr lang="nl-BE" sz="4800" dirty="0" smtClean="0"/>
              <a:t>Amerika</a:t>
            </a:r>
            <a:endParaRPr lang="nl-NL" sz="4800" dirty="0"/>
          </a:p>
        </p:txBody>
      </p:sp>
      <p:sp>
        <p:nvSpPr>
          <p:cNvPr id="3" name="Tijdelijke aanduiding voor inhoud 2"/>
          <p:cNvSpPr>
            <a:spLocks noGrp="1"/>
          </p:cNvSpPr>
          <p:nvPr>
            <p:ph idx="1"/>
          </p:nvPr>
        </p:nvSpPr>
        <p:spPr>
          <a:xfrm>
            <a:off x="100361" y="1304692"/>
            <a:ext cx="11876049" cy="5441795"/>
          </a:xfrm>
        </p:spPr>
        <p:txBody>
          <a:bodyPr>
            <a:normAutofit lnSpcReduction="10000"/>
          </a:bodyPr>
          <a:lstStyle/>
          <a:p>
            <a:pPr marL="0" indent="0">
              <a:buNone/>
            </a:pPr>
            <a:r>
              <a:rPr lang="nl-BE" dirty="0"/>
              <a:t/>
            </a:r>
            <a:br>
              <a:rPr lang="nl-BE" dirty="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t>
            </a:r>
            <a:r>
              <a:rPr lang="nl-BE" dirty="0"/>
              <a:t> </a:t>
            </a:r>
            <a:r>
              <a:rPr lang="nl-BE" dirty="0" smtClean="0"/>
              <a:t>     Jacob</a:t>
            </a:r>
            <a:r>
              <a:rPr lang="nl-BE" dirty="0"/>
              <a:t>	</a:t>
            </a:r>
            <a:r>
              <a:rPr lang="nl-BE" dirty="0" smtClean="0"/>
              <a:t>	       </a:t>
            </a:r>
            <a:r>
              <a:rPr lang="nl-BE" dirty="0" err="1" smtClean="0"/>
              <a:t>Kadia</a:t>
            </a:r>
            <a:r>
              <a:rPr lang="nl-BE" dirty="0" smtClean="0"/>
              <a:t>		</a:t>
            </a:r>
            <a:r>
              <a:rPr lang="nl-BE" dirty="0"/>
              <a:t>  </a:t>
            </a:r>
            <a:r>
              <a:rPr lang="nl-BE" dirty="0" smtClean="0"/>
              <a:t>      Chaim</a:t>
            </a:r>
            <a:br>
              <a:rPr lang="nl-BE" dirty="0" smtClean="0"/>
            </a:br>
            <a:r>
              <a:rPr lang="nl-BE" dirty="0" smtClean="0"/>
              <a:t>				   </a:t>
            </a:r>
            <a:r>
              <a:rPr lang="nl-BE" dirty="0" err="1" smtClean="0"/>
              <a:t>Glatstein</a:t>
            </a:r>
            <a:r>
              <a:rPr lang="nl-BE" dirty="0"/>
              <a:t>	</a:t>
            </a:r>
            <a:r>
              <a:rPr lang="nl-BE" dirty="0" smtClean="0"/>
              <a:t>	 </a:t>
            </a:r>
            <a:r>
              <a:rPr lang="nl-BE" dirty="0" err="1" smtClean="0"/>
              <a:t>Molodowsky</a:t>
            </a:r>
            <a:r>
              <a:rPr lang="nl-BE" dirty="0" smtClean="0"/>
              <a:t>	        Grade</a:t>
            </a:r>
            <a:r>
              <a:rPr lang="nl-BE" sz="3600" dirty="0" smtClean="0"/>
              <a:t/>
            </a:r>
            <a:br>
              <a:rPr lang="nl-BE" sz="3600" dirty="0" smtClean="0"/>
            </a:br>
            <a:r>
              <a:rPr lang="nl-BE" sz="3600" dirty="0" smtClean="0"/>
              <a:t>	</a:t>
            </a:r>
            <a:r>
              <a:rPr lang="nl-BE" dirty="0" smtClean="0"/>
              <a:t>			  </a:t>
            </a:r>
            <a:r>
              <a:rPr lang="nl-BE" sz="2600" dirty="0" smtClean="0"/>
              <a:t>(</a:t>
            </a:r>
            <a:r>
              <a:rPr lang="nl-NL" sz="2600" dirty="0" smtClean="0"/>
              <a:t>1896-1971</a:t>
            </a:r>
            <a:r>
              <a:rPr lang="nl-BE" sz="2600" dirty="0" smtClean="0"/>
              <a:t>)               (1894-1975)  	    (1910-1982)</a:t>
            </a:r>
            <a:r>
              <a:rPr lang="nl-BE" dirty="0" smtClean="0"/>
              <a:t/>
            </a:r>
            <a:br>
              <a:rPr lang="nl-BE" dirty="0" smtClean="0"/>
            </a:br>
            <a:r>
              <a:rPr lang="nl-BE" dirty="0" smtClean="0"/>
              <a:t/>
            </a:r>
            <a:br>
              <a:rPr lang="nl-BE" dirty="0" smtClean="0"/>
            </a:br>
            <a:r>
              <a:rPr lang="nl-BE" dirty="0" smtClean="0"/>
              <a:t>            </a:t>
            </a:r>
            <a:r>
              <a:rPr lang="nl-BE" i="1" dirty="0" err="1" smtClean="0"/>
              <a:t>Forverts</a:t>
            </a:r>
            <a:endParaRPr lang="nl-BE" i="1" dirty="0"/>
          </a:p>
          <a:p>
            <a:pPr marL="0" indent="0" algn="ctr">
              <a:buNone/>
            </a:pPr>
            <a:r>
              <a:rPr lang="nl-BE" sz="3900" dirty="0" smtClean="0"/>
              <a:t>en vele anderen, maar vooral…</a:t>
            </a:r>
            <a:endParaRPr lang="nl-NL" sz="39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435" y="1447863"/>
            <a:ext cx="2667848" cy="3625941"/>
          </a:xfrm>
          <a:prstGeom prst="rect">
            <a:avLst/>
          </a:prstGeom>
        </p:spPr>
      </p:pic>
      <p:pic>
        <p:nvPicPr>
          <p:cNvPr id="5" name="Afbeelding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6807" y="1447865"/>
            <a:ext cx="2132183" cy="2398067"/>
          </a:xfrm>
          <a:prstGeom prst="rect">
            <a:avLst/>
          </a:prstGeom>
        </p:spPr>
      </p:pic>
      <p:pic>
        <p:nvPicPr>
          <p:cNvPr id="6" name="Afbeelding 5">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3680" y="1312813"/>
            <a:ext cx="1971611" cy="2533119"/>
          </a:xfrm>
          <a:prstGeom prst="rect">
            <a:avLst/>
          </a:prstGeom>
        </p:spPr>
      </p:pic>
      <p:pic>
        <p:nvPicPr>
          <p:cNvPr id="7" name="Afbeelding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8899" y="1447865"/>
            <a:ext cx="1710419" cy="2263016"/>
          </a:xfrm>
          <a:prstGeom prst="rect">
            <a:avLst/>
          </a:prstGeom>
        </p:spPr>
      </p:pic>
      <p:sp>
        <p:nvSpPr>
          <p:cNvPr id="9" name="Tijdelijke aanduiding voor dianummer 8"/>
          <p:cNvSpPr>
            <a:spLocks noGrp="1"/>
          </p:cNvSpPr>
          <p:nvPr>
            <p:ph type="sldNum" sz="quarter" idx="12"/>
          </p:nvPr>
        </p:nvSpPr>
        <p:spPr/>
        <p:txBody>
          <a:bodyPr/>
          <a:lstStyle/>
          <a:p>
            <a:fld id="{B7F4448C-3717-4348-A7C7-77F6D44E6A04}" type="slidenum">
              <a:rPr lang="nl-BE" smtClean="0"/>
              <a:t>18</a:t>
            </a:fld>
            <a:endParaRPr lang="nl-BE"/>
          </a:p>
        </p:txBody>
      </p:sp>
    </p:spTree>
    <p:extLst>
      <p:ext uri="{BB962C8B-B14F-4D97-AF65-F5344CB8AC3E}">
        <p14:creationId xmlns:p14="http://schemas.microsoft.com/office/powerpoint/2010/main" val="448983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828" y="365125"/>
            <a:ext cx="11146971" cy="941161"/>
          </a:xfrm>
        </p:spPr>
        <p:txBody>
          <a:bodyPr>
            <a:normAutofit/>
          </a:bodyPr>
          <a:lstStyle/>
          <a:p>
            <a:r>
              <a:rPr lang="nl-BE" sz="4800" dirty="0"/>
              <a:t>A </a:t>
            </a:r>
            <a:r>
              <a:rPr lang="nl-BE" sz="4800" dirty="0" err="1"/>
              <a:t>gute</a:t>
            </a:r>
            <a:r>
              <a:rPr lang="nl-BE" sz="4800" dirty="0"/>
              <a:t> </a:t>
            </a:r>
            <a:r>
              <a:rPr lang="nl-BE" sz="4800" dirty="0" err="1" smtClean="0"/>
              <a:t>nakht</a:t>
            </a:r>
            <a:r>
              <a:rPr lang="nl-BE" sz="4800" dirty="0"/>
              <a:t>, </a:t>
            </a:r>
            <a:r>
              <a:rPr lang="nl-BE" sz="4800" dirty="0" smtClean="0"/>
              <a:t>velt   </a:t>
            </a:r>
            <a:r>
              <a:rPr lang="nl-BE" sz="3200" dirty="0" smtClean="0"/>
              <a:t>(Jacob </a:t>
            </a:r>
            <a:r>
              <a:rPr lang="nl-BE" sz="3200" dirty="0" err="1" smtClean="0"/>
              <a:t>Glatstein</a:t>
            </a:r>
            <a:r>
              <a:rPr lang="nl-BE" sz="3200" dirty="0" smtClean="0"/>
              <a:t>)</a:t>
            </a:r>
            <a:endParaRPr lang="nl-NL" sz="3200" dirty="0"/>
          </a:p>
        </p:txBody>
      </p:sp>
      <p:sp>
        <p:nvSpPr>
          <p:cNvPr id="3" name="Tijdelijke aanduiding voor inhoud 2"/>
          <p:cNvSpPr>
            <a:spLocks noGrp="1"/>
          </p:cNvSpPr>
          <p:nvPr>
            <p:ph idx="1"/>
          </p:nvPr>
        </p:nvSpPr>
        <p:spPr>
          <a:xfrm>
            <a:off x="97971" y="1643743"/>
            <a:ext cx="12094029" cy="4887686"/>
          </a:xfrm>
        </p:spPr>
        <p:txBody>
          <a:bodyPr>
            <a:normAutofit/>
          </a:bodyPr>
          <a:lstStyle/>
          <a:p>
            <a:pPr marL="0" indent="0">
              <a:buNone/>
              <a:tabLst>
                <a:tab pos="6008688" algn="l"/>
              </a:tabLst>
            </a:pPr>
            <a:r>
              <a:rPr lang="nl-BE" sz="3200" dirty="0"/>
              <a:t>A </a:t>
            </a:r>
            <a:r>
              <a:rPr lang="nl-BE" sz="3200" dirty="0" err="1"/>
              <a:t>gute</a:t>
            </a:r>
            <a:r>
              <a:rPr lang="nl-BE" sz="3200" dirty="0"/>
              <a:t> </a:t>
            </a:r>
            <a:r>
              <a:rPr lang="nl-BE" sz="3200" dirty="0" err="1"/>
              <a:t>nakht</a:t>
            </a:r>
            <a:r>
              <a:rPr lang="nl-BE" sz="3200" dirty="0"/>
              <a:t>, velt 	Goeienacht, wereld</a:t>
            </a:r>
            <a:br>
              <a:rPr lang="nl-BE" sz="3200" dirty="0"/>
            </a:br>
            <a:r>
              <a:rPr lang="nl-BE" sz="3200" dirty="0"/>
              <a:t>A </a:t>
            </a:r>
            <a:r>
              <a:rPr lang="nl-BE" sz="3200" dirty="0" err="1"/>
              <a:t>gute</a:t>
            </a:r>
            <a:r>
              <a:rPr lang="nl-BE" sz="3200" dirty="0"/>
              <a:t> </a:t>
            </a:r>
            <a:r>
              <a:rPr lang="nl-BE" sz="3200" dirty="0" err="1"/>
              <a:t>nakht</a:t>
            </a:r>
            <a:r>
              <a:rPr lang="nl-BE" sz="3200" dirty="0"/>
              <a:t>, </a:t>
            </a:r>
            <a:r>
              <a:rPr lang="nl-BE" sz="3200" dirty="0" err="1"/>
              <a:t>breyte</a:t>
            </a:r>
            <a:r>
              <a:rPr lang="nl-BE" sz="3200" dirty="0"/>
              <a:t> velt.	Goeienacht, wijde wereld.</a:t>
            </a:r>
            <a:br>
              <a:rPr lang="nl-BE" sz="3200" dirty="0"/>
            </a:br>
            <a:r>
              <a:rPr lang="nl-BE" sz="3200" dirty="0" err="1"/>
              <a:t>Groyse</a:t>
            </a:r>
            <a:r>
              <a:rPr lang="nl-BE" sz="3200" dirty="0"/>
              <a:t>, </a:t>
            </a:r>
            <a:r>
              <a:rPr lang="nl-BE" sz="3200" dirty="0" err="1"/>
              <a:t>shtinkendike</a:t>
            </a:r>
            <a:r>
              <a:rPr lang="nl-BE" sz="3200" dirty="0"/>
              <a:t> velt.	Grote, stinkende wereld.</a:t>
            </a:r>
            <a:br>
              <a:rPr lang="nl-BE" sz="3200" dirty="0"/>
            </a:br>
            <a:r>
              <a:rPr lang="nl-BE" sz="3200" dirty="0" err="1"/>
              <a:t>Nisht</a:t>
            </a:r>
            <a:r>
              <a:rPr lang="nl-BE" sz="3200" dirty="0"/>
              <a:t> du, nor </a:t>
            </a:r>
            <a:r>
              <a:rPr lang="nl-BE" sz="3200" dirty="0" err="1"/>
              <a:t>ikh</a:t>
            </a:r>
            <a:r>
              <a:rPr lang="nl-BE" sz="3200" dirty="0"/>
              <a:t> </a:t>
            </a:r>
            <a:r>
              <a:rPr lang="nl-BE" sz="3200" dirty="0" err="1"/>
              <a:t>farhak</a:t>
            </a:r>
            <a:r>
              <a:rPr lang="nl-BE" sz="3200" dirty="0"/>
              <a:t> </a:t>
            </a:r>
            <a:r>
              <a:rPr lang="nl-BE" sz="3200" dirty="0" err="1"/>
              <a:t>dem</a:t>
            </a:r>
            <a:r>
              <a:rPr lang="nl-BE" sz="3200" dirty="0"/>
              <a:t> </a:t>
            </a:r>
            <a:r>
              <a:rPr lang="nl-BE" sz="3200" dirty="0" err="1"/>
              <a:t>toyer</a:t>
            </a:r>
            <a:r>
              <a:rPr lang="nl-BE" sz="3200" dirty="0"/>
              <a:t>.	Niet jij, maar ik gooi de poort </a:t>
            </a:r>
            <a:r>
              <a:rPr lang="nl-BE" sz="3200" dirty="0" smtClean="0"/>
              <a:t>dicht</a:t>
            </a:r>
            <a:r>
              <a:rPr lang="nl-BE" sz="3200" dirty="0"/>
              <a:t>.</a:t>
            </a:r>
            <a:br>
              <a:rPr lang="nl-BE" sz="3200" dirty="0"/>
            </a:br>
            <a:r>
              <a:rPr lang="nl-BE" sz="3200" dirty="0" smtClean="0"/>
              <a:t/>
            </a:r>
            <a:br>
              <a:rPr lang="nl-BE" sz="3200" dirty="0" smtClean="0"/>
            </a:br>
            <a:r>
              <a:rPr lang="nl-BE" sz="3200" dirty="0" err="1" smtClean="0"/>
              <a:t>Mit</a:t>
            </a:r>
            <a:r>
              <a:rPr lang="nl-BE" sz="3200" dirty="0" smtClean="0"/>
              <a:t> </a:t>
            </a:r>
            <a:r>
              <a:rPr lang="nl-BE" sz="3200" dirty="0" err="1"/>
              <a:t>dem</a:t>
            </a:r>
            <a:r>
              <a:rPr lang="nl-BE" sz="3200" dirty="0"/>
              <a:t> </a:t>
            </a:r>
            <a:r>
              <a:rPr lang="nl-BE" sz="3200" dirty="0" err="1"/>
              <a:t>langn</a:t>
            </a:r>
            <a:r>
              <a:rPr lang="nl-BE" sz="3200" dirty="0"/>
              <a:t> </a:t>
            </a:r>
            <a:r>
              <a:rPr lang="nl-BE" sz="3200" dirty="0" err="1"/>
              <a:t>khalat</a:t>
            </a:r>
            <a:r>
              <a:rPr lang="nl-BE" sz="3200" dirty="0"/>
              <a:t>.	In mijn lange jas.</a:t>
            </a:r>
            <a:br>
              <a:rPr lang="nl-BE" sz="3200" dirty="0"/>
            </a:br>
            <a:r>
              <a:rPr lang="nl-BE" sz="3200" dirty="0" err="1"/>
              <a:t>Mit</a:t>
            </a:r>
            <a:r>
              <a:rPr lang="nl-BE" sz="3200" dirty="0"/>
              <a:t> der </a:t>
            </a:r>
            <a:r>
              <a:rPr lang="nl-BE" sz="3200" dirty="0" err="1"/>
              <a:t>fayerdiker</a:t>
            </a:r>
            <a:r>
              <a:rPr lang="nl-BE" sz="3200" dirty="0"/>
              <a:t>, geler lat.	Met de brandende, gele lap.</a:t>
            </a:r>
            <a:br>
              <a:rPr lang="nl-BE" sz="3200" dirty="0"/>
            </a:br>
            <a:r>
              <a:rPr lang="nl-BE" sz="3200" dirty="0" err="1"/>
              <a:t>Mit</a:t>
            </a:r>
            <a:r>
              <a:rPr lang="nl-BE" sz="3200" dirty="0"/>
              <a:t> </a:t>
            </a:r>
            <a:r>
              <a:rPr lang="nl-BE" sz="3200" dirty="0" err="1"/>
              <a:t>dem</a:t>
            </a:r>
            <a:r>
              <a:rPr lang="nl-BE" sz="3200" dirty="0"/>
              <a:t> </a:t>
            </a:r>
            <a:r>
              <a:rPr lang="nl-BE" sz="3200" dirty="0" err="1"/>
              <a:t>shtoltsn</a:t>
            </a:r>
            <a:r>
              <a:rPr lang="nl-BE" sz="3200" dirty="0"/>
              <a:t> trot.	Met de trotse tred.</a:t>
            </a:r>
            <a:br>
              <a:rPr lang="nl-BE" sz="3200" dirty="0"/>
            </a:br>
            <a:r>
              <a:rPr lang="nl-BE" sz="3200" dirty="0" err="1"/>
              <a:t>Oyf</a:t>
            </a:r>
            <a:r>
              <a:rPr lang="nl-BE" sz="3200" dirty="0"/>
              <a:t> </a:t>
            </a:r>
            <a:r>
              <a:rPr lang="nl-BE" sz="3200" dirty="0" err="1"/>
              <a:t>mayn</a:t>
            </a:r>
            <a:r>
              <a:rPr lang="nl-BE" sz="3200" dirty="0"/>
              <a:t> </a:t>
            </a:r>
            <a:r>
              <a:rPr lang="nl-BE" sz="3200" dirty="0" err="1"/>
              <a:t>eygenem</a:t>
            </a:r>
            <a:r>
              <a:rPr lang="nl-BE" sz="3200" dirty="0"/>
              <a:t> gebot  ‒ 	Op mijn eigen initiatief  ‒</a:t>
            </a:r>
            <a:br>
              <a:rPr lang="nl-BE" sz="3200" dirty="0"/>
            </a:br>
            <a:r>
              <a:rPr lang="nl-BE" sz="3200" dirty="0" err="1"/>
              <a:t>Gey</a:t>
            </a:r>
            <a:r>
              <a:rPr lang="nl-BE" sz="3200" dirty="0"/>
              <a:t> </a:t>
            </a:r>
            <a:r>
              <a:rPr lang="nl-BE" sz="3200" dirty="0" err="1"/>
              <a:t>ikh</a:t>
            </a:r>
            <a:r>
              <a:rPr lang="nl-BE" sz="3200" dirty="0"/>
              <a:t> </a:t>
            </a:r>
            <a:r>
              <a:rPr lang="nl-BE" sz="3200" dirty="0" err="1"/>
              <a:t>tsurik</a:t>
            </a:r>
            <a:r>
              <a:rPr lang="nl-BE" sz="3200" dirty="0"/>
              <a:t> in </a:t>
            </a:r>
            <a:r>
              <a:rPr lang="nl-BE" sz="3200" dirty="0" err="1" smtClean="0"/>
              <a:t>geto</a:t>
            </a:r>
            <a:r>
              <a:rPr lang="nl-BE" sz="3200" dirty="0" smtClean="0"/>
              <a:t> (…)</a:t>
            </a:r>
            <a:r>
              <a:rPr lang="nl-BE" sz="3200" dirty="0"/>
              <a:t>	Ga ik terug in het </a:t>
            </a:r>
            <a:r>
              <a:rPr lang="nl-BE" sz="3200" dirty="0" smtClean="0"/>
              <a:t>getto</a:t>
            </a:r>
            <a:r>
              <a:rPr lang="nl-BE" sz="3200" dirty="0"/>
              <a:t> </a:t>
            </a:r>
            <a:r>
              <a:rPr lang="nl-BE" sz="3200" dirty="0" smtClean="0"/>
              <a:t> (…)</a:t>
            </a:r>
            <a:endParaRPr lang="nl-NL" sz="3200" dirty="0"/>
          </a:p>
        </p:txBody>
      </p:sp>
      <p:sp>
        <p:nvSpPr>
          <p:cNvPr id="4" name="Tijdelijke aanduiding voor dianummer 3"/>
          <p:cNvSpPr>
            <a:spLocks noGrp="1"/>
          </p:cNvSpPr>
          <p:nvPr>
            <p:ph type="sldNum" sz="quarter" idx="12"/>
          </p:nvPr>
        </p:nvSpPr>
        <p:spPr/>
        <p:txBody>
          <a:bodyPr/>
          <a:lstStyle/>
          <a:p>
            <a:fld id="{B7F4448C-3717-4348-A7C7-77F6D44E6A04}" type="slidenum">
              <a:rPr lang="nl-BE" smtClean="0"/>
              <a:t>19</a:t>
            </a:fld>
            <a:endParaRPr lang="nl-BE"/>
          </a:p>
        </p:txBody>
      </p:sp>
    </p:spTree>
    <p:extLst>
      <p:ext uri="{BB962C8B-B14F-4D97-AF65-F5344CB8AC3E}">
        <p14:creationId xmlns:p14="http://schemas.microsoft.com/office/powerpoint/2010/main" val="1666278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BB8D0E0-6133-4C77-8FC3-4D7FC1F971ED}"/>
              </a:ext>
            </a:extLst>
          </p:cNvPr>
          <p:cNvSpPr>
            <a:spLocks noGrp="1"/>
          </p:cNvSpPr>
          <p:nvPr>
            <p:ph type="title"/>
          </p:nvPr>
        </p:nvSpPr>
        <p:spPr/>
        <p:txBody>
          <a:bodyPr/>
          <a:lstStyle/>
          <a:p>
            <a:r>
              <a:rPr lang="nl-BE" sz="4800" dirty="0" smtClean="0"/>
              <a:t>Doelstellingen</a:t>
            </a:r>
            <a:endParaRPr lang="nl-BE" sz="4800" dirty="0"/>
          </a:p>
        </p:txBody>
      </p:sp>
      <p:sp>
        <p:nvSpPr>
          <p:cNvPr id="3" name="Tijdelijke aanduiding voor inhoud 2">
            <a:extLst>
              <a:ext uri="{FF2B5EF4-FFF2-40B4-BE49-F238E27FC236}">
                <a16:creationId xmlns:a16="http://schemas.microsoft.com/office/drawing/2014/main" xmlns="" id="{96205EA7-7C2C-4C74-9FC6-9E91C460FE0A}"/>
              </a:ext>
            </a:extLst>
          </p:cNvPr>
          <p:cNvSpPr>
            <a:spLocks noGrp="1"/>
          </p:cNvSpPr>
          <p:nvPr>
            <p:ph idx="1"/>
          </p:nvPr>
        </p:nvSpPr>
        <p:spPr>
          <a:xfrm>
            <a:off x="1960774" y="2253006"/>
            <a:ext cx="6136851" cy="2733774"/>
          </a:xfrm>
        </p:spPr>
        <p:txBody>
          <a:bodyPr>
            <a:normAutofit/>
          </a:bodyPr>
          <a:lstStyle/>
          <a:p>
            <a:r>
              <a:rPr lang="nl-BE" sz="3200" dirty="0" smtClean="0"/>
              <a:t>inzicht in het </a:t>
            </a:r>
            <a:r>
              <a:rPr lang="nl-BE" sz="3200" dirty="0"/>
              <a:t>ontstaan en de geschiedenis van de Jiddische </a:t>
            </a:r>
            <a:r>
              <a:rPr lang="nl-BE" sz="3200" dirty="0" smtClean="0"/>
              <a:t>taal</a:t>
            </a:r>
          </a:p>
          <a:p>
            <a:pPr marL="0" indent="0">
              <a:buNone/>
            </a:pPr>
            <a:endParaRPr lang="nl-BE" sz="3200" dirty="0" smtClean="0"/>
          </a:p>
          <a:p>
            <a:r>
              <a:rPr lang="nl-BE" sz="3200" dirty="0" smtClean="0"/>
              <a:t>overzicht van de ontwikkeling van </a:t>
            </a:r>
            <a:r>
              <a:rPr lang="nl-BE" sz="3200" dirty="0"/>
              <a:t>de Jiddische </a:t>
            </a:r>
            <a:r>
              <a:rPr lang="nl-BE" sz="3200" dirty="0" smtClean="0"/>
              <a:t>literatuur</a:t>
            </a:r>
            <a:endParaRPr lang="nl-NL" sz="3200" dirty="0"/>
          </a:p>
          <a:p>
            <a:endParaRPr lang="nl-BE" sz="3200" dirty="0"/>
          </a:p>
        </p:txBody>
      </p:sp>
      <p:sp>
        <p:nvSpPr>
          <p:cNvPr id="5" name="Tijdelijke aanduiding voor dianummer 4"/>
          <p:cNvSpPr>
            <a:spLocks noGrp="1"/>
          </p:cNvSpPr>
          <p:nvPr>
            <p:ph type="sldNum" sz="quarter" idx="12"/>
          </p:nvPr>
        </p:nvSpPr>
        <p:spPr/>
        <p:txBody>
          <a:bodyPr/>
          <a:lstStyle/>
          <a:p>
            <a:fld id="{B7F4448C-3717-4348-A7C7-77F6D44E6A04}" type="slidenum">
              <a:rPr lang="nl-BE" smtClean="0"/>
              <a:t>2</a:t>
            </a:fld>
            <a:endParaRPr lang="nl-BE"/>
          </a:p>
        </p:txBody>
      </p:sp>
    </p:spTree>
    <p:extLst>
      <p:ext uri="{BB962C8B-B14F-4D97-AF65-F5344CB8AC3E}">
        <p14:creationId xmlns:p14="http://schemas.microsoft.com/office/powerpoint/2010/main" val="593873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00361"/>
            <a:ext cx="10515600" cy="1193179"/>
          </a:xfrm>
        </p:spPr>
        <p:txBody>
          <a:bodyPr>
            <a:normAutofit/>
          </a:bodyPr>
          <a:lstStyle/>
          <a:p>
            <a:r>
              <a:rPr lang="nl-BE" sz="4800" dirty="0" smtClean="0"/>
              <a:t>Amerika</a:t>
            </a:r>
            <a:endParaRPr lang="nl-NL" sz="4800" dirty="0"/>
          </a:p>
        </p:txBody>
      </p:sp>
      <p:sp>
        <p:nvSpPr>
          <p:cNvPr id="3" name="Tijdelijke aanduiding voor inhoud 2"/>
          <p:cNvSpPr>
            <a:spLocks noGrp="1"/>
          </p:cNvSpPr>
          <p:nvPr>
            <p:ph idx="1"/>
          </p:nvPr>
        </p:nvSpPr>
        <p:spPr>
          <a:xfrm>
            <a:off x="100361" y="1304692"/>
            <a:ext cx="11876049" cy="5441795"/>
          </a:xfrm>
        </p:spPr>
        <p:txBody>
          <a:bodyPr>
            <a:normAutofit lnSpcReduction="10000"/>
          </a:bodyPr>
          <a:lstStyle/>
          <a:p>
            <a:pPr marL="0" indent="0">
              <a:buNone/>
            </a:pPr>
            <a:r>
              <a:rPr lang="nl-BE" dirty="0"/>
              <a:t/>
            </a:r>
            <a:br>
              <a:rPr lang="nl-BE" dirty="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t>
            </a:r>
            <a:r>
              <a:rPr lang="nl-BE" dirty="0"/>
              <a:t> </a:t>
            </a:r>
            <a:r>
              <a:rPr lang="nl-BE" dirty="0" smtClean="0"/>
              <a:t>     Jacob</a:t>
            </a:r>
            <a:r>
              <a:rPr lang="nl-BE" dirty="0"/>
              <a:t>	</a:t>
            </a:r>
            <a:r>
              <a:rPr lang="nl-BE" dirty="0" smtClean="0"/>
              <a:t>	       </a:t>
            </a:r>
            <a:r>
              <a:rPr lang="nl-BE" dirty="0" err="1" smtClean="0"/>
              <a:t>Kadia</a:t>
            </a:r>
            <a:r>
              <a:rPr lang="nl-BE" dirty="0" smtClean="0"/>
              <a:t>		</a:t>
            </a:r>
            <a:r>
              <a:rPr lang="nl-BE" dirty="0"/>
              <a:t>  </a:t>
            </a:r>
            <a:r>
              <a:rPr lang="nl-BE" dirty="0" smtClean="0"/>
              <a:t>      Chaim</a:t>
            </a:r>
            <a:br>
              <a:rPr lang="nl-BE" dirty="0" smtClean="0"/>
            </a:br>
            <a:r>
              <a:rPr lang="nl-BE" dirty="0" smtClean="0"/>
              <a:t>				   </a:t>
            </a:r>
            <a:r>
              <a:rPr lang="nl-BE" dirty="0" err="1" smtClean="0"/>
              <a:t>Glatstein</a:t>
            </a:r>
            <a:r>
              <a:rPr lang="nl-BE" dirty="0"/>
              <a:t>	</a:t>
            </a:r>
            <a:r>
              <a:rPr lang="nl-BE" dirty="0" smtClean="0"/>
              <a:t>	 </a:t>
            </a:r>
            <a:r>
              <a:rPr lang="nl-BE" dirty="0" err="1" smtClean="0"/>
              <a:t>Molodowsky</a:t>
            </a:r>
            <a:r>
              <a:rPr lang="nl-BE" dirty="0" smtClean="0"/>
              <a:t>	        Grade</a:t>
            </a:r>
            <a:r>
              <a:rPr lang="nl-BE" sz="3600" dirty="0" smtClean="0"/>
              <a:t/>
            </a:r>
            <a:br>
              <a:rPr lang="nl-BE" sz="3600" dirty="0" smtClean="0"/>
            </a:br>
            <a:r>
              <a:rPr lang="nl-BE" sz="3600" dirty="0" smtClean="0"/>
              <a:t>	</a:t>
            </a:r>
            <a:r>
              <a:rPr lang="nl-BE" dirty="0" smtClean="0"/>
              <a:t>			  </a:t>
            </a:r>
            <a:r>
              <a:rPr lang="nl-BE" sz="2600" dirty="0" smtClean="0"/>
              <a:t>(</a:t>
            </a:r>
            <a:r>
              <a:rPr lang="nl-NL" sz="2600" dirty="0" smtClean="0"/>
              <a:t>1896-1971</a:t>
            </a:r>
            <a:r>
              <a:rPr lang="nl-BE" sz="2600" dirty="0" smtClean="0"/>
              <a:t>)               (1894-1975)  	    (1910-1982)</a:t>
            </a:r>
            <a:r>
              <a:rPr lang="nl-BE" dirty="0" smtClean="0"/>
              <a:t/>
            </a:r>
            <a:br>
              <a:rPr lang="nl-BE" dirty="0" smtClean="0"/>
            </a:br>
            <a:r>
              <a:rPr lang="nl-BE" dirty="0" smtClean="0"/>
              <a:t/>
            </a:r>
            <a:br>
              <a:rPr lang="nl-BE" dirty="0" smtClean="0"/>
            </a:br>
            <a:r>
              <a:rPr lang="nl-BE" dirty="0" smtClean="0"/>
              <a:t>            </a:t>
            </a:r>
            <a:r>
              <a:rPr lang="nl-BE" i="1" dirty="0" err="1" smtClean="0"/>
              <a:t>Forverts</a:t>
            </a:r>
            <a:endParaRPr lang="nl-BE" i="1" dirty="0"/>
          </a:p>
          <a:p>
            <a:pPr marL="0" indent="0" algn="ctr">
              <a:buNone/>
            </a:pPr>
            <a:r>
              <a:rPr lang="nl-BE" sz="3900" dirty="0" smtClean="0"/>
              <a:t>en vele anderen, maar vooral…</a:t>
            </a:r>
            <a:endParaRPr lang="nl-NL" sz="39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435" y="1447863"/>
            <a:ext cx="2667848" cy="3625941"/>
          </a:xfrm>
          <a:prstGeom prst="rect">
            <a:avLst/>
          </a:prstGeom>
        </p:spPr>
      </p:pic>
      <p:pic>
        <p:nvPicPr>
          <p:cNvPr id="5" name="Afbeelding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6807" y="1447865"/>
            <a:ext cx="2132183" cy="2398067"/>
          </a:xfrm>
          <a:prstGeom prst="rect">
            <a:avLst/>
          </a:prstGeom>
        </p:spPr>
      </p:pic>
      <p:pic>
        <p:nvPicPr>
          <p:cNvPr id="6" name="Afbeelding 5">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3680" y="1312813"/>
            <a:ext cx="1971611" cy="2533119"/>
          </a:xfrm>
          <a:prstGeom prst="rect">
            <a:avLst/>
          </a:prstGeom>
        </p:spPr>
      </p:pic>
      <p:pic>
        <p:nvPicPr>
          <p:cNvPr id="7" name="Afbeelding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8899" y="1447865"/>
            <a:ext cx="1710419" cy="2263016"/>
          </a:xfrm>
          <a:prstGeom prst="rect">
            <a:avLst/>
          </a:prstGeom>
        </p:spPr>
      </p:pic>
      <p:sp>
        <p:nvSpPr>
          <p:cNvPr id="9" name="Tijdelijke aanduiding voor dianummer 8"/>
          <p:cNvSpPr>
            <a:spLocks noGrp="1"/>
          </p:cNvSpPr>
          <p:nvPr>
            <p:ph type="sldNum" sz="quarter" idx="12"/>
          </p:nvPr>
        </p:nvSpPr>
        <p:spPr/>
        <p:txBody>
          <a:bodyPr/>
          <a:lstStyle/>
          <a:p>
            <a:fld id="{B7F4448C-3717-4348-A7C7-77F6D44E6A04}" type="slidenum">
              <a:rPr lang="nl-BE" smtClean="0"/>
              <a:t>20</a:t>
            </a:fld>
            <a:endParaRPr lang="nl-BE"/>
          </a:p>
        </p:txBody>
      </p:sp>
    </p:spTree>
    <p:extLst>
      <p:ext uri="{BB962C8B-B14F-4D97-AF65-F5344CB8AC3E}">
        <p14:creationId xmlns:p14="http://schemas.microsoft.com/office/powerpoint/2010/main" val="2053919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19943" y="365125"/>
            <a:ext cx="9633856" cy="941161"/>
          </a:xfrm>
        </p:spPr>
        <p:txBody>
          <a:bodyPr>
            <a:normAutofit/>
          </a:bodyPr>
          <a:lstStyle/>
          <a:p>
            <a:r>
              <a:rPr lang="nl-BE" sz="4800" dirty="0" err="1" smtClean="0"/>
              <a:t>Eyl-khonun</a:t>
            </a:r>
            <a:r>
              <a:rPr lang="nl-BE" sz="4800" dirty="0" smtClean="0"/>
              <a:t>   </a:t>
            </a:r>
            <a:r>
              <a:rPr lang="nl-BE" sz="3200" dirty="0" smtClean="0"/>
              <a:t>(</a:t>
            </a:r>
            <a:r>
              <a:rPr lang="nl-BE" sz="3200" dirty="0" err="1" smtClean="0"/>
              <a:t>Kadia</a:t>
            </a:r>
            <a:r>
              <a:rPr lang="nl-BE" sz="3200" dirty="0" smtClean="0"/>
              <a:t> </a:t>
            </a:r>
            <a:r>
              <a:rPr lang="nl-BE" sz="3200" dirty="0" err="1"/>
              <a:t>Molodowsky</a:t>
            </a:r>
            <a:r>
              <a:rPr lang="nl-BE" sz="3200" dirty="0" smtClean="0"/>
              <a:t>)</a:t>
            </a:r>
            <a:endParaRPr lang="nl-NL" sz="3200" dirty="0"/>
          </a:p>
        </p:txBody>
      </p:sp>
      <p:sp>
        <p:nvSpPr>
          <p:cNvPr id="3" name="Tijdelijke aanduiding voor inhoud 2"/>
          <p:cNvSpPr>
            <a:spLocks noGrp="1"/>
          </p:cNvSpPr>
          <p:nvPr>
            <p:ph idx="1"/>
          </p:nvPr>
        </p:nvSpPr>
        <p:spPr>
          <a:xfrm>
            <a:off x="1817914" y="1643743"/>
            <a:ext cx="10374086" cy="5116286"/>
          </a:xfrm>
        </p:spPr>
        <p:txBody>
          <a:bodyPr>
            <a:normAutofit/>
          </a:bodyPr>
          <a:lstStyle/>
          <a:p>
            <a:pPr marL="0" indent="0">
              <a:buNone/>
              <a:tabLst>
                <a:tab pos="5834063" algn="l"/>
              </a:tabLst>
            </a:pPr>
            <a:r>
              <a:rPr lang="nl-BE" sz="3600" dirty="0"/>
              <a:t>Barmhartige god,</a:t>
            </a:r>
            <a:br>
              <a:rPr lang="nl-BE" sz="3600" dirty="0"/>
            </a:br>
            <a:r>
              <a:rPr lang="nl-BE" sz="3600" dirty="0"/>
              <a:t>kies voorlopig maar een ander volk uit</a:t>
            </a:r>
            <a:br>
              <a:rPr lang="nl-BE" sz="3600" dirty="0"/>
            </a:br>
            <a:r>
              <a:rPr lang="nl-BE" sz="3600" dirty="0"/>
              <a:t>Wij zijn moe van het sterven en </a:t>
            </a:r>
            <a:r>
              <a:rPr lang="nl-BE" sz="3600" dirty="0" smtClean="0"/>
              <a:t>(zijn) </a:t>
            </a:r>
            <a:r>
              <a:rPr lang="nl-BE" sz="3600" dirty="0"/>
              <a:t>gestorven</a:t>
            </a:r>
            <a:br>
              <a:rPr lang="nl-BE" sz="3600" dirty="0"/>
            </a:br>
            <a:r>
              <a:rPr lang="nl-BE" sz="3600" dirty="0"/>
              <a:t>We hebben geen gebeden meer</a:t>
            </a:r>
            <a:br>
              <a:rPr lang="nl-BE" sz="3600" dirty="0"/>
            </a:br>
            <a:r>
              <a:rPr lang="nl-BE" sz="3600" dirty="0"/>
              <a:t>Kies voorlopig maar een ander volk </a:t>
            </a:r>
            <a:r>
              <a:rPr lang="nl-BE" sz="3600" dirty="0" smtClean="0"/>
              <a:t>uit  (…)</a:t>
            </a:r>
            <a:endParaRPr lang="nl-NL" sz="3600" dirty="0"/>
          </a:p>
        </p:txBody>
      </p:sp>
      <p:sp>
        <p:nvSpPr>
          <p:cNvPr id="4" name="Tijdelijke aanduiding voor dianummer 3"/>
          <p:cNvSpPr>
            <a:spLocks noGrp="1"/>
          </p:cNvSpPr>
          <p:nvPr>
            <p:ph type="sldNum" sz="quarter" idx="12"/>
          </p:nvPr>
        </p:nvSpPr>
        <p:spPr/>
        <p:txBody>
          <a:bodyPr/>
          <a:lstStyle/>
          <a:p>
            <a:fld id="{B7F4448C-3717-4348-A7C7-77F6D44E6A04}" type="slidenum">
              <a:rPr lang="nl-BE" smtClean="0"/>
              <a:t>21</a:t>
            </a:fld>
            <a:endParaRPr lang="nl-BE"/>
          </a:p>
        </p:txBody>
      </p:sp>
    </p:spTree>
    <p:extLst>
      <p:ext uri="{BB962C8B-B14F-4D97-AF65-F5344CB8AC3E}">
        <p14:creationId xmlns:p14="http://schemas.microsoft.com/office/powerpoint/2010/main" val="3573623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00361"/>
            <a:ext cx="10515600" cy="1193179"/>
          </a:xfrm>
        </p:spPr>
        <p:txBody>
          <a:bodyPr>
            <a:normAutofit/>
          </a:bodyPr>
          <a:lstStyle/>
          <a:p>
            <a:r>
              <a:rPr lang="nl-BE" sz="4800" dirty="0" smtClean="0"/>
              <a:t>Amerika</a:t>
            </a:r>
            <a:endParaRPr lang="nl-NL" sz="4800" dirty="0"/>
          </a:p>
        </p:txBody>
      </p:sp>
      <p:sp>
        <p:nvSpPr>
          <p:cNvPr id="3" name="Tijdelijke aanduiding voor inhoud 2"/>
          <p:cNvSpPr>
            <a:spLocks noGrp="1"/>
          </p:cNvSpPr>
          <p:nvPr>
            <p:ph idx="1"/>
          </p:nvPr>
        </p:nvSpPr>
        <p:spPr>
          <a:xfrm>
            <a:off x="100361" y="1304692"/>
            <a:ext cx="11876049" cy="5441795"/>
          </a:xfrm>
        </p:spPr>
        <p:txBody>
          <a:bodyPr>
            <a:normAutofit lnSpcReduction="10000"/>
          </a:bodyPr>
          <a:lstStyle/>
          <a:p>
            <a:pPr marL="0" indent="0">
              <a:buNone/>
            </a:pPr>
            <a:r>
              <a:rPr lang="nl-BE" dirty="0"/>
              <a:t/>
            </a:r>
            <a:br>
              <a:rPr lang="nl-BE" dirty="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t>
            </a:r>
            <a:r>
              <a:rPr lang="nl-BE" dirty="0"/>
              <a:t> </a:t>
            </a:r>
            <a:r>
              <a:rPr lang="nl-BE" dirty="0" smtClean="0"/>
              <a:t>     Jacob</a:t>
            </a:r>
            <a:r>
              <a:rPr lang="nl-BE" dirty="0"/>
              <a:t>	</a:t>
            </a:r>
            <a:r>
              <a:rPr lang="nl-BE" dirty="0" smtClean="0"/>
              <a:t>	       </a:t>
            </a:r>
            <a:r>
              <a:rPr lang="nl-BE" dirty="0" err="1" smtClean="0"/>
              <a:t>Kadia</a:t>
            </a:r>
            <a:r>
              <a:rPr lang="nl-BE" dirty="0" smtClean="0"/>
              <a:t>		</a:t>
            </a:r>
            <a:r>
              <a:rPr lang="nl-BE" dirty="0"/>
              <a:t>  </a:t>
            </a:r>
            <a:r>
              <a:rPr lang="nl-BE" dirty="0" smtClean="0"/>
              <a:t>      Chaim</a:t>
            </a:r>
            <a:br>
              <a:rPr lang="nl-BE" dirty="0" smtClean="0"/>
            </a:br>
            <a:r>
              <a:rPr lang="nl-BE" dirty="0" smtClean="0"/>
              <a:t>				   </a:t>
            </a:r>
            <a:r>
              <a:rPr lang="nl-BE" dirty="0" err="1" smtClean="0"/>
              <a:t>Glatstein</a:t>
            </a:r>
            <a:r>
              <a:rPr lang="nl-BE" dirty="0"/>
              <a:t>	</a:t>
            </a:r>
            <a:r>
              <a:rPr lang="nl-BE" dirty="0" smtClean="0"/>
              <a:t>	 </a:t>
            </a:r>
            <a:r>
              <a:rPr lang="nl-BE" dirty="0" err="1" smtClean="0"/>
              <a:t>Molodowsky</a:t>
            </a:r>
            <a:r>
              <a:rPr lang="nl-BE" dirty="0" smtClean="0"/>
              <a:t>	        Grade</a:t>
            </a:r>
            <a:r>
              <a:rPr lang="nl-BE" sz="3600" dirty="0" smtClean="0"/>
              <a:t/>
            </a:r>
            <a:br>
              <a:rPr lang="nl-BE" sz="3600" dirty="0" smtClean="0"/>
            </a:br>
            <a:r>
              <a:rPr lang="nl-BE" sz="3600" dirty="0" smtClean="0"/>
              <a:t>	</a:t>
            </a:r>
            <a:r>
              <a:rPr lang="nl-BE" dirty="0" smtClean="0"/>
              <a:t>			  </a:t>
            </a:r>
            <a:r>
              <a:rPr lang="nl-BE" sz="2600" dirty="0" smtClean="0"/>
              <a:t>(</a:t>
            </a:r>
            <a:r>
              <a:rPr lang="nl-NL" sz="2600" dirty="0" smtClean="0"/>
              <a:t>1896-1971</a:t>
            </a:r>
            <a:r>
              <a:rPr lang="nl-BE" sz="2600" dirty="0" smtClean="0"/>
              <a:t>)               (1894-1975)  	    (1910-1982)</a:t>
            </a:r>
            <a:r>
              <a:rPr lang="nl-BE" dirty="0" smtClean="0"/>
              <a:t/>
            </a:r>
            <a:br>
              <a:rPr lang="nl-BE" dirty="0" smtClean="0"/>
            </a:br>
            <a:r>
              <a:rPr lang="nl-BE" dirty="0" smtClean="0"/>
              <a:t/>
            </a:r>
            <a:br>
              <a:rPr lang="nl-BE" dirty="0" smtClean="0"/>
            </a:br>
            <a:r>
              <a:rPr lang="nl-BE" dirty="0" smtClean="0"/>
              <a:t>            </a:t>
            </a:r>
            <a:r>
              <a:rPr lang="nl-BE" i="1" dirty="0" err="1" smtClean="0"/>
              <a:t>Forverts</a:t>
            </a:r>
            <a:endParaRPr lang="nl-BE" i="1" dirty="0"/>
          </a:p>
          <a:p>
            <a:pPr marL="0" indent="0" algn="ctr">
              <a:buNone/>
            </a:pPr>
            <a:r>
              <a:rPr lang="nl-BE" sz="3900" dirty="0" smtClean="0"/>
              <a:t>en vele anderen, maar vooral…</a:t>
            </a:r>
            <a:endParaRPr lang="nl-NL" sz="39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435" y="1447863"/>
            <a:ext cx="2667848" cy="3625941"/>
          </a:xfrm>
          <a:prstGeom prst="rect">
            <a:avLst/>
          </a:prstGeom>
        </p:spPr>
      </p:pic>
      <p:pic>
        <p:nvPicPr>
          <p:cNvPr id="5" name="Afbeelding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6807" y="1447865"/>
            <a:ext cx="2132183" cy="2398067"/>
          </a:xfrm>
          <a:prstGeom prst="rect">
            <a:avLst/>
          </a:prstGeom>
        </p:spPr>
      </p:pic>
      <p:pic>
        <p:nvPicPr>
          <p:cNvPr id="6" name="Afbeelding 5">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3680" y="1312813"/>
            <a:ext cx="1971611" cy="2533119"/>
          </a:xfrm>
          <a:prstGeom prst="rect">
            <a:avLst/>
          </a:prstGeom>
        </p:spPr>
      </p:pic>
      <p:pic>
        <p:nvPicPr>
          <p:cNvPr id="7" name="Afbeelding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8899" y="1447865"/>
            <a:ext cx="1710419" cy="2263016"/>
          </a:xfrm>
          <a:prstGeom prst="rect">
            <a:avLst/>
          </a:prstGeom>
        </p:spPr>
      </p:pic>
      <p:sp>
        <p:nvSpPr>
          <p:cNvPr id="9" name="Tijdelijke aanduiding voor dianummer 8"/>
          <p:cNvSpPr>
            <a:spLocks noGrp="1"/>
          </p:cNvSpPr>
          <p:nvPr>
            <p:ph type="sldNum" sz="quarter" idx="12"/>
          </p:nvPr>
        </p:nvSpPr>
        <p:spPr/>
        <p:txBody>
          <a:bodyPr/>
          <a:lstStyle/>
          <a:p>
            <a:fld id="{B7F4448C-3717-4348-A7C7-77F6D44E6A04}" type="slidenum">
              <a:rPr lang="nl-BE" smtClean="0"/>
              <a:t>22</a:t>
            </a:fld>
            <a:endParaRPr lang="nl-BE"/>
          </a:p>
        </p:txBody>
      </p:sp>
    </p:spTree>
    <p:extLst>
      <p:ext uri="{BB962C8B-B14F-4D97-AF65-F5344CB8AC3E}">
        <p14:creationId xmlns:p14="http://schemas.microsoft.com/office/powerpoint/2010/main" val="639059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172"/>
            <a:ext cx="10515600" cy="1023257"/>
          </a:xfrm>
        </p:spPr>
        <p:txBody>
          <a:bodyPr>
            <a:normAutofit/>
          </a:bodyPr>
          <a:lstStyle/>
          <a:p>
            <a:r>
              <a:rPr lang="nl-BE" sz="4800" dirty="0" smtClean="0"/>
              <a:t>Amerika:    </a:t>
            </a:r>
            <a:r>
              <a:rPr lang="nl-BE" sz="4800" dirty="0" err="1"/>
              <a:t>Y</a:t>
            </a:r>
            <a:r>
              <a:rPr lang="nl-BE" sz="4800" dirty="0" err="1" smtClean="0"/>
              <a:t>itschok</a:t>
            </a:r>
            <a:r>
              <a:rPr lang="nl-BE" sz="4800" dirty="0" smtClean="0"/>
              <a:t> </a:t>
            </a:r>
            <a:r>
              <a:rPr lang="nl-BE" sz="4800" dirty="0" err="1"/>
              <a:t>Bashevis</a:t>
            </a:r>
            <a:r>
              <a:rPr lang="nl-BE" sz="4800" dirty="0"/>
              <a:t>  </a:t>
            </a:r>
            <a:r>
              <a:rPr lang="nl-BE" sz="3200" dirty="0"/>
              <a:t>(1904-1991)</a:t>
            </a:r>
            <a:endParaRPr lang="nl-NL" sz="3200" dirty="0"/>
          </a:p>
        </p:txBody>
      </p:sp>
      <p:sp>
        <p:nvSpPr>
          <p:cNvPr id="3" name="Tijdelijke aanduiding voor inhoud 2"/>
          <p:cNvSpPr>
            <a:spLocks noGrp="1"/>
          </p:cNvSpPr>
          <p:nvPr>
            <p:ph idx="1"/>
          </p:nvPr>
        </p:nvSpPr>
        <p:spPr>
          <a:xfrm>
            <a:off x="838200" y="1219200"/>
            <a:ext cx="10515600" cy="5551714"/>
          </a:xfrm>
        </p:spPr>
        <p:txBody>
          <a:bodyPr/>
          <a:lstStyle/>
          <a:p>
            <a:pPr marL="0" indent="0">
              <a:buNone/>
            </a:pP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beschrijft </a:t>
            </a:r>
            <a:r>
              <a:rPr lang="nl-BE" b="1" dirty="0" smtClean="0"/>
              <a:t>botsingen</a:t>
            </a:r>
          </a:p>
          <a:p>
            <a:pPr marL="0" indent="0">
              <a:buNone/>
            </a:pPr>
            <a:r>
              <a:rPr lang="nl-BE" dirty="0" smtClean="0"/>
              <a:t>	traditioneel   	↔   		modern</a:t>
            </a:r>
          </a:p>
          <a:p>
            <a:pPr marL="0" indent="0">
              <a:buNone/>
            </a:pPr>
            <a:r>
              <a:rPr lang="nl-BE" dirty="0" smtClean="0"/>
              <a:t>	geloof</a:t>
            </a:r>
            <a:r>
              <a:rPr lang="nl-BE" dirty="0"/>
              <a:t> </a:t>
            </a:r>
            <a:r>
              <a:rPr lang="nl-BE" dirty="0" smtClean="0"/>
              <a:t>		↔ 		ongeloof</a:t>
            </a:r>
          </a:p>
          <a:p>
            <a:pPr marL="0" indent="0">
              <a:buNone/>
            </a:pPr>
            <a:r>
              <a:rPr lang="nl-BE" dirty="0"/>
              <a:t>	</a:t>
            </a:r>
            <a:r>
              <a:rPr lang="nl-BE" dirty="0" smtClean="0"/>
              <a:t>mystiek 		↔ 		rationalisme</a:t>
            </a:r>
          </a:p>
          <a:p>
            <a:pPr marL="0" indent="0">
              <a:buNone/>
            </a:pPr>
            <a:r>
              <a:rPr lang="nl-BE" dirty="0"/>
              <a:t>	</a:t>
            </a:r>
            <a:r>
              <a:rPr lang="nl-BE" dirty="0" smtClean="0"/>
              <a:t>geestelijk 		↔ 		lichamelijk (seks)</a:t>
            </a:r>
            <a:endParaRPr lang="nl-NL" dirty="0"/>
          </a:p>
        </p:txBody>
      </p:sp>
      <p:pic>
        <p:nvPicPr>
          <p:cNvPr id="4" name="Afbeelding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628" y="1382486"/>
            <a:ext cx="5693229" cy="2372179"/>
          </a:xfrm>
          <a:prstGeom prst="rect">
            <a:avLst/>
          </a:prstGeom>
        </p:spPr>
      </p:pic>
      <p:sp>
        <p:nvSpPr>
          <p:cNvPr id="6" name="Tijdelijke aanduiding voor dianummer 5"/>
          <p:cNvSpPr>
            <a:spLocks noGrp="1"/>
          </p:cNvSpPr>
          <p:nvPr>
            <p:ph type="sldNum" sz="quarter" idx="12"/>
          </p:nvPr>
        </p:nvSpPr>
        <p:spPr/>
        <p:txBody>
          <a:bodyPr/>
          <a:lstStyle/>
          <a:p>
            <a:fld id="{B7F4448C-3717-4348-A7C7-77F6D44E6A04}" type="slidenum">
              <a:rPr lang="nl-BE" smtClean="0"/>
              <a:t>23</a:t>
            </a:fld>
            <a:endParaRPr lang="nl-BE"/>
          </a:p>
        </p:txBody>
      </p:sp>
    </p:spTree>
    <p:extLst>
      <p:ext uri="{BB962C8B-B14F-4D97-AF65-F5344CB8AC3E}">
        <p14:creationId xmlns:p14="http://schemas.microsoft.com/office/powerpoint/2010/main" val="2821307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BE" sz="4800" dirty="0" err="1">
                <a:solidFill>
                  <a:prstClr val="black"/>
                </a:solidFill>
              </a:rPr>
              <a:t>Jitschok</a:t>
            </a:r>
            <a:r>
              <a:rPr lang="nl-BE" sz="4800" dirty="0">
                <a:solidFill>
                  <a:prstClr val="black"/>
                </a:solidFill>
              </a:rPr>
              <a:t> </a:t>
            </a:r>
            <a:r>
              <a:rPr lang="nl-BE" sz="4800" dirty="0" err="1">
                <a:solidFill>
                  <a:prstClr val="black"/>
                </a:solidFill>
              </a:rPr>
              <a:t>Bashevis</a:t>
            </a:r>
            <a:r>
              <a:rPr lang="nl-BE" sz="4800" dirty="0">
                <a:solidFill>
                  <a:prstClr val="black"/>
                </a:solidFill>
              </a:rPr>
              <a:t>  </a:t>
            </a:r>
            <a:r>
              <a:rPr lang="nl-BE" sz="3200" dirty="0">
                <a:solidFill>
                  <a:prstClr val="black"/>
                </a:solidFill>
              </a:rPr>
              <a:t>(1904-1991)</a:t>
            </a:r>
            <a:endParaRPr lang="nl-NL" dirty="0"/>
          </a:p>
        </p:txBody>
      </p:sp>
      <p:sp>
        <p:nvSpPr>
          <p:cNvPr id="7" name="Tijdelijke aanduiding voor inhoud 6"/>
          <p:cNvSpPr>
            <a:spLocks noGrp="1"/>
          </p:cNvSpPr>
          <p:nvPr>
            <p:ph sz="half" idx="1"/>
          </p:nvPr>
        </p:nvSpPr>
        <p:spPr/>
        <p:txBody>
          <a:bodyPr/>
          <a:lstStyle/>
          <a:p>
            <a:pPr marL="0" indent="0" algn="ctr">
              <a:buNone/>
            </a:pP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Nobelprijs literatuur 1978</a:t>
            </a:r>
            <a:endParaRPr lang="nl-NL" dirty="0"/>
          </a:p>
        </p:txBody>
      </p:sp>
      <p:sp>
        <p:nvSpPr>
          <p:cNvPr id="8" name="Tijdelijke aanduiding voor inhoud 7"/>
          <p:cNvSpPr>
            <a:spLocks noGrp="1"/>
          </p:cNvSpPr>
          <p:nvPr>
            <p:ph sz="half" idx="2"/>
          </p:nvPr>
        </p:nvSpPr>
        <p:spPr>
          <a:xfrm>
            <a:off x="6142737" y="1890939"/>
            <a:ext cx="5181600" cy="4351338"/>
          </a:xfrm>
        </p:spPr>
        <p:txBody>
          <a:bodyPr/>
          <a:lstStyle/>
          <a:p>
            <a:pPr marL="0" indent="0" algn="ctr">
              <a:buNone/>
            </a:pP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i="1" dirty="0" smtClean="0"/>
              <a:t>Yentl der </a:t>
            </a:r>
            <a:r>
              <a:rPr lang="nl-BE" i="1" dirty="0" err="1" smtClean="0"/>
              <a:t>jesjieve-bocher</a:t>
            </a:r>
            <a:endParaRPr lang="nl-NL" i="1" dirty="0"/>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7" y="2072646"/>
            <a:ext cx="4506689" cy="3033914"/>
          </a:xfrm>
          <a:prstGeom prst="rect">
            <a:avLst/>
          </a:prstGeom>
        </p:spPr>
      </p:pic>
      <p:pic>
        <p:nvPicPr>
          <p:cNvPr id="10" name="Afbeelding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321" y="2072646"/>
            <a:ext cx="4050432" cy="3033914"/>
          </a:xfrm>
          <a:prstGeom prst="rect">
            <a:avLst/>
          </a:prstGeom>
        </p:spPr>
      </p:pic>
      <p:sp>
        <p:nvSpPr>
          <p:cNvPr id="3" name="Tijdelijke aanduiding voor dianummer 2"/>
          <p:cNvSpPr>
            <a:spLocks noGrp="1"/>
          </p:cNvSpPr>
          <p:nvPr>
            <p:ph type="sldNum" sz="quarter" idx="12"/>
          </p:nvPr>
        </p:nvSpPr>
        <p:spPr/>
        <p:txBody>
          <a:bodyPr/>
          <a:lstStyle/>
          <a:p>
            <a:fld id="{B7F4448C-3717-4348-A7C7-77F6D44E6A04}" type="slidenum">
              <a:rPr lang="nl-BE" smtClean="0"/>
              <a:t>24</a:t>
            </a:fld>
            <a:endParaRPr lang="nl-BE"/>
          </a:p>
        </p:txBody>
      </p:sp>
    </p:spTree>
    <p:extLst>
      <p:ext uri="{BB962C8B-B14F-4D97-AF65-F5344CB8AC3E}">
        <p14:creationId xmlns:p14="http://schemas.microsoft.com/office/powerpoint/2010/main" val="1294113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ACC0E08-9C1B-4544-B3D3-91D62B13F486}"/>
              </a:ext>
            </a:extLst>
          </p:cNvPr>
          <p:cNvSpPr>
            <a:spLocks noGrp="1"/>
          </p:cNvSpPr>
          <p:nvPr>
            <p:ph type="title"/>
          </p:nvPr>
        </p:nvSpPr>
        <p:spPr>
          <a:xfrm>
            <a:off x="4965430" y="87086"/>
            <a:ext cx="6586491" cy="1099457"/>
          </a:xfrm>
        </p:spPr>
        <p:txBody>
          <a:bodyPr anchor="b">
            <a:normAutofit fontScale="90000"/>
          </a:bodyPr>
          <a:lstStyle/>
          <a:p>
            <a:r>
              <a:rPr lang="nl-BE" sz="4800" dirty="0" smtClean="0"/>
              <a:t>Sovjet-Unie: Der </a:t>
            </a:r>
            <a:r>
              <a:rPr lang="nl-BE" sz="4800" dirty="0" err="1" smtClean="0"/>
              <a:t>Nister</a:t>
            </a:r>
            <a:r>
              <a:rPr lang="nl-BE" dirty="0"/>
              <a:t/>
            </a:r>
            <a:br>
              <a:rPr lang="nl-BE" dirty="0"/>
            </a:br>
            <a:r>
              <a:rPr lang="nl-BE" sz="3100" dirty="0" smtClean="0"/>
              <a:t>(</a:t>
            </a:r>
            <a:r>
              <a:rPr lang="nl-BE" sz="3200" dirty="0" smtClean="0"/>
              <a:t>1884-1950</a:t>
            </a:r>
            <a:r>
              <a:rPr lang="nl-BE" sz="3100" dirty="0" smtClean="0"/>
              <a:t>)</a:t>
            </a:r>
            <a:endParaRPr lang="nl-BE" sz="3100" dirty="0"/>
          </a:p>
        </p:txBody>
      </p:sp>
      <p:pic>
        <p:nvPicPr>
          <p:cNvPr id="5" name="Afbeelding 4">
            <a:extLst>
              <a:ext uri="{FF2B5EF4-FFF2-40B4-BE49-F238E27FC236}">
                <a16:creationId xmlns:a16="http://schemas.microsoft.com/office/drawing/2014/main" xmlns="" id="{48053EDF-C2E5-476D-8333-25F50D186814}"/>
              </a:ext>
            </a:extLst>
          </p:cNvPr>
          <p:cNvPicPr>
            <a:picLocks noChangeAspect="1"/>
          </p:cNvPicPr>
          <p:nvPr/>
        </p:nvPicPr>
        <p:blipFill rotWithShape="1">
          <a:blip r:embed="rId2">
            <a:extLst>
              <a:ext uri="{28A0092B-C50C-407E-A947-70E740481C1C}">
                <a14:useLocalDpi xmlns:a14="http://schemas.microsoft.com/office/drawing/2010/main" val="0"/>
              </a:ext>
            </a:extLst>
          </a:blip>
          <a:srcRect r="15593" b="1"/>
          <a:stretch/>
        </p:blipFill>
        <p:spPr>
          <a:xfrm>
            <a:off x="20" y="10"/>
            <a:ext cx="4635571" cy="6857990"/>
          </a:xfrm>
          <a:prstGeom prst="rect">
            <a:avLst/>
          </a:prstGeom>
          <a:effectLst/>
        </p:spPr>
      </p:pic>
      <p:sp>
        <p:nvSpPr>
          <p:cNvPr id="3" name="Tijdelijke aanduiding voor inhoud 2">
            <a:extLst>
              <a:ext uri="{FF2B5EF4-FFF2-40B4-BE49-F238E27FC236}">
                <a16:creationId xmlns:a16="http://schemas.microsoft.com/office/drawing/2014/main" xmlns="" id="{3F94DD4E-7BD5-4EE8-B493-CD13BAB6DF4B}"/>
              </a:ext>
            </a:extLst>
          </p:cNvPr>
          <p:cNvSpPr>
            <a:spLocks noGrp="1"/>
          </p:cNvSpPr>
          <p:nvPr>
            <p:ph idx="1"/>
          </p:nvPr>
        </p:nvSpPr>
        <p:spPr>
          <a:xfrm>
            <a:off x="4965431" y="1458686"/>
            <a:ext cx="7150369" cy="5170714"/>
          </a:xfrm>
        </p:spPr>
        <p:txBody>
          <a:bodyPr>
            <a:normAutofit/>
          </a:bodyPr>
          <a:lstStyle/>
          <a:p>
            <a:r>
              <a:rPr lang="nl-BE" sz="3200" dirty="0"/>
              <a:t>p</a:t>
            </a:r>
            <a:r>
              <a:rPr lang="nl-BE" sz="3200" dirty="0" smtClean="0"/>
              <a:t>seudoniem van </a:t>
            </a:r>
            <a:r>
              <a:rPr lang="nl-BE" sz="3200" dirty="0" err="1" smtClean="0"/>
              <a:t>Pinchas</a:t>
            </a:r>
            <a:r>
              <a:rPr lang="nl-BE" sz="3200" dirty="0" smtClean="0"/>
              <a:t> </a:t>
            </a:r>
            <a:r>
              <a:rPr lang="nl-BE" sz="3200" dirty="0" err="1" smtClean="0"/>
              <a:t>Kahanovitsh</a:t>
            </a:r>
            <a:endParaRPr lang="nl-BE" sz="3200" dirty="0" smtClean="0"/>
          </a:p>
          <a:p>
            <a:r>
              <a:rPr lang="nl-BE" sz="3200" dirty="0"/>
              <a:t>s</a:t>
            </a:r>
            <a:r>
              <a:rPr lang="nl-BE" sz="3200" dirty="0" smtClean="0"/>
              <a:t>ocialistisch realisme</a:t>
            </a:r>
            <a:endParaRPr lang="nl-BE" sz="3200" dirty="0"/>
          </a:p>
          <a:p>
            <a:r>
              <a:rPr lang="nl-BE" sz="3200" i="1" dirty="0"/>
              <a:t>Di </a:t>
            </a:r>
            <a:r>
              <a:rPr lang="nl-BE" sz="3200" i="1" dirty="0" err="1" smtClean="0"/>
              <a:t>misjpoche</a:t>
            </a:r>
            <a:r>
              <a:rPr lang="nl-BE" sz="3200" i="1" dirty="0" smtClean="0"/>
              <a:t> </a:t>
            </a:r>
            <a:r>
              <a:rPr lang="nl-BE" sz="3200" i="1" dirty="0" err="1"/>
              <a:t>Masjber</a:t>
            </a:r>
            <a:r>
              <a:rPr lang="nl-BE" sz="3200" dirty="0"/>
              <a:t> </a:t>
            </a:r>
            <a:r>
              <a:rPr lang="nl-BE" sz="3200" dirty="0" smtClean="0"/>
              <a:t>(‘De familie Crisis’)</a:t>
            </a:r>
            <a:endParaRPr lang="nl-BE" sz="3200" dirty="0"/>
          </a:p>
          <a:p>
            <a:r>
              <a:rPr lang="nl-BE" sz="3200" dirty="0"/>
              <a:t>g</a:t>
            </a:r>
            <a:r>
              <a:rPr lang="nl-BE" sz="3200" dirty="0" smtClean="0"/>
              <a:t>estorven in </a:t>
            </a:r>
            <a:r>
              <a:rPr lang="nl-BE" sz="3200" dirty="0" err="1" smtClean="0"/>
              <a:t>Loebjanka</a:t>
            </a:r>
            <a:r>
              <a:rPr lang="nl-BE" sz="3200" dirty="0" smtClean="0"/>
              <a:t>-gevangenis </a:t>
            </a:r>
            <a:r>
              <a:rPr lang="nl-BE" sz="3200" dirty="0"/>
              <a:t>(</a:t>
            </a:r>
            <a:r>
              <a:rPr lang="nl-BE" sz="3200" dirty="0" smtClean="0"/>
              <a:t>Moskou)</a:t>
            </a:r>
          </a:p>
        </p:txBody>
      </p:sp>
      <p:sp>
        <p:nvSpPr>
          <p:cNvPr id="6" name="Tijdelijke aanduiding voor dianummer 5"/>
          <p:cNvSpPr>
            <a:spLocks noGrp="1"/>
          </p:cNvSpPr>
          <p:nvPr>
            <p:ph type="sldNum" sz="quarter" idx="12"/>
          </p:nvPr>
        </p:nvSpPr>
        <p:spPr/>
        <p:txBody>
          <a:bodyPr/>
          <a:lstStyle/>
          <a:p>
            <a:fld id="{B7F4448C-3717-4348-A7C7-77F6D44E6A04}" type="slidenum">
              <a:rPr lang="nl-BE" smtClean="0"/>
              <a:t>25</a:t>
            </a:fld>
            <a:endParaRPr lang="nl-BE"/>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1414" y="3801923"/>
            <a:ext cx="1898986" cy="2827837"/>
          </a:xfrm>
          <a:prstGeom prst="rect">
            <a:avLst/>
          </a:prstGeom>
        </p:spPr>
      </p:pic>
    </p:spTree>
    <p:extLst>
      <p:ext uri="{BB962C8B-B14F-4D97-AF65-F5344CB8AC3E}">
        <p14:creationId xmlns:p14="http://schemas.microsoft.com/office/powerpoint/2010/main" val="3457929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ACC0E08-9C1B-4544-B3D3-91D62B13F486}"/>
              </a:ext>
            </a:extLst>
          </p:cNvPr>
          <p:cNvSpPr>
            <a:spLocks noGrp="1"/>
          </p:cNvSpPr>
          <p:nvPr>
            <p:ph type="title"/>
          </p:nvPr>
        </p:nvSpPr>
        <p:spPr>
          <a:xfrm>
            <a:off x="5355771" y="130630"/>
            <a:ext cx="6564086" cy="968827"/>
          </a:xfrm>
        </p:spPr>
        <p:txBody>
          <a:bodyPr anchor="b">
            <a:normAutofit fontScale="90000"/>
          </a:bodyPr>
          <a:lstStyle/>
          <a:p>
            <a:r>
              <a:rPr lang="nl-BE" sz="4800" dirty="0" smtClean="0"/>
              <a:t>Polen: </a:t>
            </a:r>
            <a:r>
              <a:rPr lang="nl-BE" sz="4800" dirty="0" err="1" smtClean="0"/>
              <a:t>Itsik</a:t>
            </a:r>
            <a:r>
              <a:rPr lang="nl-BE" sz="4800" dirty="0" smtClean="0"/>
              <a:t> Manger  </a:t>
            </a:r>
            <a:r>
              <a:rPr lang="nl-BE" sz="3100" dirty="0" smtClean="0"/>
              <a:t>(</a:t>
            </a:r>
            <a:r>
              <a:rPr lang="nl-BE" sz="3200" dirty="0"/>
              <a:t>1901-1969</a:t>
            </a:r>
            <a:r>
              <a:rPr lang="nl-BE" sz="3100" dirty="0" smtClean="0"/>
              <a:t>)</a:t>
            </a:r>
            <a:endParaRPr lang="nl-BE" sz="3100" dirty="0"/>
          </a:p>
        </p:txBody>
      </p:sp>
      <p:pic>
        <p:nvPicPr>
          <p:cNvPr id="5" name="Afbeelding 4">
            <a:extLst>
              <a:ext uri="{FF2B5EF4-FFF2-40B4-BE49-F238E27FC236}">
                <a16:creationId xmlns:a16="http://schemas.microsoft.com/office/drawing/2014/main" xmlns="" id="{48053EDF-C2E5-476D-8333-25F50D186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 y="0"/>
            <a:ext cx="4935725" cy="6858000"/>
          </a:xfrm>
          <a:prstGeom prst="rect">
            <a:avLst/>
          </a:prstGeom>
          <a:effectLst/>
        </p:spPr>
      </p:pic>
      <p:sp>
        <p:nvSpPr>
          <p:cNvPr id="3" name="Tijdelijke aanduiding voor inhoud 2">
            <a:extLst>
              <a:ext uri="{FF2B5EF4-FFF2-40B4-BE49-F238E27FC236}">
                <a16:creationId xmlns:a16="http://schemas.microsoft.com/office/drawing/2014/main" xmlns="" id="{3F94DD4E-7BD5-4EE8-B493-CD13BAB6DF4B}"/>
              </a:ext>
            </a:extLst>
          </p:cNvPr>
          <p:cNvSpPr>
            <a:spLocks noGrp="1"/>
          </p:cNvSpPr>
          <p:nvPr>
            <p:ph idx="1"/>
          </p:nvPr>
        </p:nvSpPr>
        <p:spPr>
          <a:xfrm>
            <a:off x="5366657" y="1240972"/>
            <a:ext cx="6185263" cy="4982848"/>
          </a:xfrm>
        </p:spPr>
        <p:txBody>
          <a:bodyPr>
            <a:normAutofit/>
          </a:bodyPr>
          <a:lstStyle/>
          <a:p>
            <a:r>
              <a:rPr lang="nl-BE" sz="3200" dirty="0" smtClean="0"/>
              <a:t>‘troubadour’</a:t>
            </a:r>
          </a:p>
          <a:p>
            <a:r>
              <a:rPr lang="nl-BE" sz="3200" i="1" dirty="0" err="1"/>
              <a:t>Khumesh-lider</a:t>
            </a:r>
            <a:r>
              <a:rPr lang="nl-BE" sz="3200" dirty="0"/>
              <a:t> en </a:t>
            </a:r>
            <a:r>
              <a:rPr lang="nl-BE" sz="3200" i="1" dirty="0" err="1" smtClean="0"/>
              <a:t>Megile-lider</a:t>
            </a:r>
            <a:r>
              <a:rPr lang="nl-BE" sz="3200" i="1" dirty="0"/>
              <a:t/>
            </a:r>
            <a:br>
              <a:rPr lang="nl-BE" sz="3200" i="1" dirty="0"/>
            </a:br>
            <a:r>
              <a:rPr lang="nl-BE" sz="3200" i="1" dirty="0" smtClean="0"/>
              <a:t>	</a:t>
            </a:r>
            <a:r>
              <a:rPr lang="nl-BE" dirty="0" smtClean="0"/>
              <a:t>Bijbelse taferelen worden</a:t>
            </a:r>
            <a:r>
              <a:rPr lang="nl-BE" dirty="0"/>
              <a:t/>
            </a:r>
            <a:br>
              <a:rPr lang="nl-BE" dirty="0"/>
            </a:br>
            <a:r>
              <a:rPr lang="nl-BE" dirty="0" smtClean="0"/>
              <a:t>	naar de moderne tijd </a:t>
            </a:r>
            <a:r>
              <a:rPr lang="nl-BE" dirty="0"/>
              <a:t>verplaatst </a:t>
            </a:r>
          </a:p>
          <a:p>
            <a:r>
              <a:rPr lang="nl-BE" sz="3200" dirty="0" smtClean="0"/>
              <a:t>Op muziek gezet en nog altijd gezongen: </a:t>
            </a:r>
            <a:r>
              <a:rPr lang="nl-BE" sz="3200" i="1" dirty="0" err="1" smtClean="0"/>
              <a:t>Oyfn</a:t>
            </a:r>
            <a:r>
              <a:rPr lang="nl-BE" sz="3200" i="1" dirty="0" smtClean="0"/>
              <a:t> </a:t>
            </a:r>
            <a:r>
              <a:rPr lang="nl-BE" sz="3200" i="1" dirty="0" err="1" smtClean="0"/>
              <a:t>veg</a:t>
            </a:r>
            <a:r>
              <a:rPr lang="nl-BE" sz="3200" i="1" dirty="0" smtClean="0"/>
              <a:t> </a:t>
            </a:r>
            <a:r>
              <a:rPr lang="nl-BE" sz="3200" i="1" dirty="0" err="1" smtClean="0"/>
              <a:t>shteyt</a:t>
            </a:r>
            <a:r>
              <a:rPr lang="nl-BE" sz="3200" i="1" dirty="0" smtClean="0"/>
              <a:t> a </a:t>
            </a:r>
            <a:r>
              <a:rPr lang="nl-BE" sz="3200" i="1" dirty="0" err="1" smtClean="0"/>
              <a:t>boym</a:t>
            </a:r>
            <a:endParaRPr lang="nl-BE" sz="3200" i="1" dirty="0"/>
          </a:p>
        </p:txBody>
      </p:sp>
      <p:pic>
        <p:nvPicPr>
          <p:cNvPr id="4" name="Afbeelding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4999" y="4969327"/>
            <a:ext cx="1976846" cy="1235529"/>
          </a:xfrm>
          <a:prstGeom prst="rect">
            <a:avLst/>
          </a:prstGeom>
        </p:spPr>
      </p:pic>
      <p:pic>
        <p:nvPicPr>
          <p:cNvPr id="6" name="Afbeelding 5">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6701" y="4969327"/>
            <a:ext cx="1208314" cy="1235529"/>
          </a:xfrm>
          <a:prstGeom prst="rect">
            <a:avLst/>
          </a:prstGeom>
        </p:spPr>
      </p:pic>
      <p:sp>
        <p:nvSpPr>
          <p:cNvPr id="8" name="Tijdelijke aanduiding voor dianummer 7"/>
          <p:cNvSpPr>
            <a:spLocks noGrp="1"/>
          </p:cNvSpPr>
          <p:nvPr>
            <p:ph type="sldNum" sz="quarter" idx="12"/>
          </p:nvPr>
        </p:nvSpPr>
        <p:spPr/>
        <p:txBody>
          <a:bodyPr/>
          <a:lstStyle/>
          <a:p>
            <a:fld id="{B7F4448C-3717-4348-A7C7-77F6D44E6A04}" type="slidenum">
              <a:rPr lang="nl-BE" smtClean="0"/>
              <a:t>26</a:t>
            </a:fld>
            <a:endParaRPr lang="nl-BE"/>
          </a:p>
        </p:txBody>
      </p:sp>
    </p:spTree>
    <p:extLst>
      <p:ext uri="{BB962C8B-B14F-4D97-AF65-F5344CB8AC3E}">
        <p14:creationId xmlns:p14="http://schemas.microsoft.com/office/powerpoint/2010/main" val="1065915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ACC0E08-9C1B-4544-B3D3-91D62B13F486}"/>
              </a:ext>
            </a:extLst>
          </p:cNvPr>
          <p:cNvSpPr>
            <a:spLocks noGrp="1"/>
          </p:cNvSpPr>
          <p:nvPr>
            <p:ph type="title"/>
          </p:nvPr>
        </p:nvSpPr>
        <p:spPr>
          <a:xfrm>
            <a:off x="4965430" y="629268"/>
            <a:ext cx="6932656" cy="1286160"/>
          </a:xfrm>
        </p:spPr>
        <p:txBody>
          <a:bodyPr anchor="b">
            <a:noAutofit/>
          </a:bodyPr>
          <a:lstStyle/>
          <a:p>
            <a:r>
              <a:rPr lang="nl-BE" sz="4800" dirty="0" smtClean="0"/>
              <a:t>Polen: </a:t>
            </a:r>
            <a:r>
              <a:rPr lang="nl-BE" sz="4800" dirty="0" err="1" smtClean="0"/>
              <a:t>Mordechai</a:t>
            </a:r>
            <a:r>
              <a:rPr lang="nl-BE" sz="4800" dirty="0" smtClean="0"/>
              <a:t> </a:t>
            </a:r>
            <a:r>
              <a:rPr lang="nl-BE" sz="4800" dirty="0" err="1" smtClean="0"/>
              <a:t>Gebirtig</a:t>
            </a:r>
            <a:r>
              <a:rPr lang="nl-BE" sz="4800" dirty="0"/>
              <a:t/>
            </a:r>
            <a:br>
              <a:rPr lang="nl-BE" sz="4800" dirty="0"/>
            </a:br>
            <a:r>
              <a:rPr lang="nl-BE" sz="3200" dirty="0" smtClean="0"/>
              <a:t>                  (1877-1942</a:t>
            </a:r>
            <a:r>
              <a:rPr lang="nl-BE" sz="3200" dirty="0"/>
              <a:t>)</a:t>
            </a:r>
          </a:p>
        </p:txBody>
      </p:sp>
      <p:pic>
        <p:nvPicPr>
          <p:cNvPr id="5" name="Afbeelding 4">
            <a:hlinkClick r:id="rId2"/>
            <a:extLst>
              <a:ext uri="{FF2B5EF4-FFF2-40B4-BE49-F238E27FC236}">
                <a16:creationId xmlns:a16="http://schemas.microsoft.com/office/drawing/2014/main" xmlns="" id="{48053EDF-C2E5-476D-8333-25F50D186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8" y="10"/>
            <a:ext cx="4456455" cy="6857990"/>
          </a:xfrm>
          <a:prstGeom prst="rect">
            <a:avLst/>
          </a:prstGeom>
          <a:effectLst/>
        </p:spPr>
      </p:pic>
      <p:sp>
        <p:nvSpPr>
          <p:cNvPr id="3" name="Tijdelijke aanduiding voor inhoud 2">
            <a:extLst>
              <a:ext uri="{FF2B5EF4-FFF2-40B4-BE49-F238E27FC236}">
                <a16:creationId xmlns:a16="http://schemas.microsoft.com/office/drawing/2014/main" xmlns="" id="{3F94DD4E-7BD5-4EE8-B493-CD13BAB6DF4B}"/>
              </a:ext>
            </a:extLst>
          </p:cNvPr>
          <p:cNvSpPr>
            <a:spLocks noGrp="1"/>
          </p:cNvSpPr>
          <p:nvPr>
            <p:ph idx="1"/>
          </p:nvPr>
        </p:nvSpPr>
        <p:spPr>
          <a:xfrm>
            <a:off x="4965431" y="2438400"/>
            <a:ext cx="6586489" cy="3785419"/>
          </a:xfrm>
        </p:spPr>
        <p:txBody>
          <a:bodyPr>
            <a:normAutofit/>
          </a:bodyPr>
          <a:lstStyle/>
          <a:p>
            <a:r>
              <a:rPr lang="nl-BE" sz="3200" dirty="0"/>
              <a:t>schreef en componeerde </a:t>
            </a:r>
            <a:r>
              <a:rPr lang="nl-BE" sz="3200" dirty="0" smtClean="0"/>
              <a:t>meer </a:t>
            </a:r>
            <a:br>
              <a:rPr lang="nl-BE" sz="3200" dirty="0" smtClean="0"/>
            </a:br>
            <a:r>
              <a:rPr lang="nl-BE" sz="3200" dirty="0" smtClean="0"/>
              <a:t>dan honderd liedjes</a:t>
            </a:r>
            <a:r>
              <a:rPr lang="nl-BE" sz="3200" dirty="0"/>
              <a:t/>
            </a:r>
            <a:br>
              <a:rPr lang="nl-BE" sz="3200" dirty="0"/>
            </a:br>
            <a:endParaRPr lang="nl-BE" sz="3200" dirty="0"/>
          </a:p>
          <a:p>
            <a:r>
              <a:rPr lang="nl-BE" sz="3200" dirty="0"/>
              <a:t>nog steeds gezongen en gespeeld</a:t>
            </a:r>
            <a:br>
              <a:rPr lang="nl-BE" sz="3200" dirty="0"/>
            </a:br>
            <a:r>
              <a:rPr lang="nl-BE" sz="3200" dirty="0"/>
              <a:t/>
            </a:r>
            <a:br>
              <a:rPr lang="nl-BE" sz="3200" dirty="0"/>
            </a:br>
            <a:r>
              <a:rPr lang="nl-BE" sz="3200" i="1" dirty="0" err="1"/>
              <a:t>Undzer</a:t>
            </a:r>
            <a:r>
              <a:rPr lang="nl-BE" sz="3200" i="1" dirty="0"/>
              <a:t> </a:t>
            </a:r>
            <a:r>
              <a:rPr lang="nl-BE" sz="3200" i="1" dirty="0" err="1" smtClean="0"/>
              <a:t>sjtetl</a:t>
            </a:r>
            <a:r>
              <a:rPr lang="nl-BE" sz="3200" i="1" dirty="0" smtClean="0"/>
              <a:t> </a:t>
            </a:r>
            <a:r>
              <a:rPr lang="nl-BE" sz="3200" i="1" dirty="0" err="1"/>
              <a:t>brent</a:t>
            </a:r>
            <a:r>
              <a:rPr lang="nl-BE" sz="3200" dirty="0"/>
              <a:t> (1938): </a:t>
            </a:r>
            <a:r>
              <a:rPr lang="nl-BE" sz="3200" dirty="0" smtClean="0"/>
              <a:t/>
            </a:r>
            <a:br>
              <a:rPr lang="nl-BE" sz="3200" dirty="0" smtClean="0"/>
            </a:br>
            <a:r>
              <a:rPr lang="nl-BE" sz="3200" b="1" dirty="0" smtClean="0"/>
              <a:t>profetisch</a:t>
            </a:r>
            <a:r>
              <a:rPr lang="nl-BE" sz="3200" dirty="0" smtClean="0"/>
              <a:t> lied</a:t>
            </a:r>
            <a:endParaRPr lang="nl-BE" sz="3200" dirty="0"/>
          </a:p>
        </p:txBody>
      </p:sp>
      <p:sp>
        <p:nvSpPr>
          <p:cNvPr id="6" name="Tijdelijke aanduiding voor dianummer 5"/>
          <p:cNvSpPr>
            <a:spLocks noGrp="1"/>
          </p:cNvSpPr>
          <p:nvPr>
            <p:ph type="sldNum" sz="quarter" idx="12"/>
          </p:nvPr>
        </p:nvSpPr>
        <p:spPr/>
        <p:txBody>
          <a:bodyPr/>
          <a:lstStyle/>
          <a:p>
            <a:fld id="{B7F4448C-3717-4348-A7C7-77F6D44E6A04}" type="slidenum">
              <a:rPr lang="nl-BE" smtClean="0"/>
              <a:t>27</a:t>
            </a:fld>
            <a:endParaRPr lang="nl-BE"/>
          </a:p>
        </p:txBody>
      </p:sp>
    </p:spTree>
    <p:extLst>
      <p:ext uri="{BB962C8B-B14F-4D97-AF65-F5344CB8AC3E}">
        <p14:creationId xmlns:p14="http://schemas.microsoft.com/office/powerpoint/2010/main" val="1124417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692275"/>
          </a:xfrm>
        </p:spPr>
        <p:txBody>
          <a:bodyPr>
            <a:normAutofit/>
          </a:bodyPr>
          <a:lstStyle/>
          <a:p>
            <a:r>
              <a:rPr lang="nl-BE" sz="4800" dirty="0"/>
              <a:t>Polen na de eerste Wereldoorlog: </a:t>
            </a:r>
            <a:br>
              <a:rPr lang="nl-BE" sz="4800" dirty="0"/>
            </a:br>
            <a:r>
              <a:rPr lang="nl-BE" sz="4800" dirty="0"/>
              <a:t>niet alleen Jiddische literatuur</a:t>
            </a:r>
            <a:endParaRPr lang="nl-NL" sz="4800" dirty="0"/>
          </a:p>
        </p:txBody>
      </p:sp>
      <p:sp>
        <p:nvSpPr>
          <p:cNvPr id="3" name="Tijdelijke aanduiding voor inhoud 2"/>
          <p:cNvSpPr>
            <a:spLocks noGrp="1"/>
          </p:cNvSpPr>
          <p:nvPr>
            <p:ph idx="1"/>
          </p:nvPr>
        </p:nvSpPr>
        <p:spPr>
          <a:xfrm>
            <a:off x="119743" y="1534886"/>
            <a:ext cx="11996057" cy="4642077"/>
          </a:xfrm>
        </p:spPr>
        <p:txBody>
          <a:bodyPr/>
          <a:lstStyle/>
          <a:p>
            <a:pPr marL="0" indent="0">
              <a:buNone/>
            </a:pPr>
            <a:r>
              <a:rPr lang="nl-BE" dirty="0"/>
              <a:t/>
            </a:r>
            <a:br>
              <a:rPr lang="nl-BE" dirty="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traditioneel</a:t>
            </a:r>
            <a:r>
              <a:rPr lang="nl-BE" i="1" dirty="0" smtClean="0"/>
              <a:t> </a:t>
            </a:r>
            <a:r>
              <a:rPr lang="nl-BE" i="1" dirty="0" err="1" smtClean="0"/>
              <a:t>cheider</a:t>
            </a:r>
            <a:r>
              <a:rPr lang="nl-BE" dirty="0" smtClean="0"/>
              <a:t> </a:t>
            </a:r>
            <a:r>
              <a:rPr lang="nl-BE" dirty="0"/>
              <a:t>	</a:t>
            </a:r>
            <a:r>
              <a:rPr lang="nl-BE" dirty="0" smtClean="0"/>
              <a:t>→           moderne Jiddische school in Polen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47" y="2476120"/>
            <a:ext cx="3391954" cy="2498652"/>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036" y="2465235"/>
            <a:ext cx="3500142" cy="2509537"/>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025" y="2465235"/>
            <a:ext cx="2090709" cy="2498652"/>
          </a:xfrm>
          <a:prstGeom prst="rect">
            <a:avLst/>
          </a:prstGeom>
        </p:spPr>
      </p:pic>
      <p:sp>
        <p:nvSpPr>
          <p:cNvPr id="8" name="Tijdelijke aanduiding voor dianummer 7"/>
          <p:cNvSpPr>
            <a:spLocks noGrp="1"/>
          </p:cNvSpPr>
          <p:nvPr>
            <p:ph type="sldNum" sz="quarter" idx="12"/>
          </p:nvPr>
        </p:nvSpPr>
        <p:spPr/>
        <p:txBody>
          <a:bodyPr/>
          <a:lstStyle/>
          <a:p>
            <a:fld id="{B7F4448C-3717-4348-A7C7-77F6D44E6A04}" type="slidenum">
              <a:rPr lang="nl-BE" smtClean="0"/>
              <a:t>28</a:t>
            </a:fld>
            <a:endParaRPr lang="nl-BE"/>
          </a:p>
        </p:txBody>
      </p:sp>
    </p:spTree>
    <p:extLst>
      <p:ext uri="{BB962C8B-B14F-4D97-AF65-F5344CB8AC3E}">
        <p14:creationId xmlns:p14="http://schemas.microsoft.com/office/powerpoint/2010/main" val="1126252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8343"/>
            <a:ext cx="10515600" cy="1948542"/>
          </a:xfrm>
        </p:spPr>
        <p:txBody>
          <a:bodyPr>
            <a:normAutofit/>
          </a:bodyPr>
          <a:lstStyle/>
          <a:p>
            <a:r>
              <a:rPr lang="nl-BE" sz="4800" dirty="0" smtClean="0"/>
              <a:t>Polen na de eerste Wereldoorlog: </a:t>
            </a:r>
            <a:br>
              <a:rPr lang="nl-BE" sz="4800" dirty="0" smtClean="0"/>
            </a:br>
            <a:r>
              <a:rPr lang="nl-BE" sz="4800" dirty="0" smtClean="0"/>
              <a:t>niet alleen Jiddische literatuur</a:t>
            </a:r>
            <a:endParaRPr lang="nl-NL" sz="4800" dirty="0"/>
          </a:p>
        </p:txBody>
      </p:sp>
      <p:sp>
        <p:nvSpPr>
          <p:cNvPr id="3" name="Tijdelijke aanduiding voor inhoud 2"/>
          <p:cNvSpPr>
            <a:spLocks noGrp="1"/>
          </p:cNvSpPr>
          <p:nvPr>
            <p:ph idx="1"/>
          </p:nvPr>
        </p:nvSpPr>
        <p:spPr>
          <a:xfrm>
            <a:off x="119743" y="1534886"/>
            <a:ext cx="11996057" cy="4642077"/>
          </a:xfrm>
        </p:spPr>
        <p:txBody>
          <a:bodyPr>
            <a:normAutofit lnSpcReduction="10000"/>
          </a:bodyPr>
          <a:lstStyle/>
          <a:p>
            <a:pPr marL="0" indent="0">
              <a:buNone/>
            </a:pPr>
            <a:r>
              <a:rPr lang="nl-BE" dirty="0"/>
              <a:t/>
            </a:r>
            <a:br>
              <a:rPr lang="nl-BE" dirty="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t>
            </a:r>
            <a:r>
              <a:rPr lang="nl-BE" i="1" dirty="0" err="1" smtClean="0"/>
              <a:t>Lerer</a:t>
            </a:r>
            <a:r>
              <a:rPr lang="nl-BE" i="1" dirty="0" smtClean="0"/>
              <a:t>-seminar</a:t>
            </a:r>
            <a:r>
              <a:rPr lang="nl-BE" dirty="0" smtClean="0"/>
              <a:t> (Vilnius) 	    </a:t>
            </a:r>
            <a:r>
              <a:rPr lang="nl-BE" dirty="0" err="1" smtClean="0"/>
              <a:t>YIVO</a:t>
            </a:r>
            <a:r>
              <a:rPr lang="nl-BE" dirty="0" smtClean="0"/>
              <a:t> (Vilnius) 		     </a:t>
            </a:r>
            <a:r>
              <a:rPr lang="nl-BE" dirty="0" err="1" smtClean="0"/>
              <a:t>YIVO</a:t>
            </a:r>
            <a:r>
              <a:rPr lang="nl-BE" dirty="0" smtClean="0"/>
              <a:t> (New York)</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3" y="2780920"/>
            <a:ext cx="3853962" cy="2498652"/>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6107" y="2780920"/>
            <a:ext cx="3856000" cy="2509537"/>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2696" y="2780920"/>
            <a:ext cx="3719367" cy="2498652"/>
          </a:xfrm>
          <a:prstGeom prst="rect">
            <a:avLst/>
          </a:prstGeom>
        </p:spPr>
      </p:pic>
      <p:sp>
        <p:nvSpPr>
          <p:cNvPr id="8" name="Tijdelijke aanduiding voor dianummer 7"/>
          <p:cNvSpPr>
            <a:spLocks noGrp="1"/>
          </p:cNvSpPr>
          <p:nvPr>
            <p:ph type="sldNum" sz="quarter" idx="12"/>
          </p:nvPr>
        </p:nvSpPr>
        <p:spPr/>
        <p:txBody>
          <a:bodyPr/>
          <a:lstStyle/>
          <a:p>
            <a:fld id="{B7F4448C-3717-4348-A7C7-77F6D44E6A04}" type="slidenum">
              <a:rPr lang="nl-BE" smtClean="0"/>
              <a:t>29</a:t>
            </a:fld>
            <a:endParaRPr lang="nl-BE"/>
          </a:p>
        </p:txBody>
      </p:sp>
    </p:spTree>
    <p:extLst>
      <p:ext uri="{BB962C8B-B14F-4D97-AF65-F5344CB8AC3E}">
        <p14:creationId xmlns:p14="http://schemas.microsoft.com/office/powerpoint/2010/main" val="3361793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57200"/>
            <a:ext cx="10515600" cy="1143000"/>
          </a:xfrm>
        </p:spPr>
        <p:txBody>
          <a:bodyPr>
            <a:normAutofit/>
          </a:bodyPr>
          <a:lstStyle/>
          <a:p>
            <a:r>
              <a:rPr lang="nl-BE" sz="4800" dirty="0" smtClean="0"/>
              <a:t>Joodse talen volgen elkaar op</a:t>
            </a:r>
            <a:endParaRPr lang="nl-NL" sz="4800" dirty="0"/>
          </a:p>
        </p:txBody>
      </p:sp>
      <p:sp>
        <p:nvSpPr>
          <p:cNvPr id="3" name="Tijdelijke aanduiding voor inhoud 2"/>
          <p:cNvSpPr>
            <a:spLocks noGrp="1"/>
          </p:cNvSpPr>
          <p:nvPr>
            <p:ph idx="1"/>
          </p:nvPr>
        </p:nvSpPr>
        <p:spPr>
          <a:xfrm>
            <a:off x="838200" y="2046514"/>
            <a:ext cx="10515600" cy="4712505"/>
          </a:xfrm>
        </p:spPr>
        <p:txBody>
          <a:bodyPr>
            <a:noAutofit/>
          </a:bodyPr>
          <a:lstStyle/>
          <a:p>
            <a:r>
              <a:rPr lang="nl-BE" sz="3600" dirty="0" smtClean="0"/>
              <a:t>tot zesde eeuw v.Chr</a:t>
            </a:r>
            <a:r>
              <a:rPr lang="nl-BE" sz="3600" dirty="0" smtClean="0"/>
              <a:t>. </a:t>
            </a:r>
            <a:r>
              <a:rPr lang="nl-BE" sz="3600" b="1" dirty="0" smtClean="0"/>
              <a:t>Hebreeuws</a:t>
            </a:r>
            <a:r>
              <a:rPr lang="nl-BE" sz="3600" dirty="0" smtClean="0"/>
              <a:t> (Bijbel)</a:t>
            </a:r>
            <a:endParaRPr lang="nl-BE" sz="4000" dirty="0" smtClean="0"/>
          </a:p>
          <a:p>
            <a:r>
              <a:rPr lang="nl-BE" sz="3600" dirty="0" smtClean="0"/>
              <a:t>daarna verdrongen door</a:t>
            </a:r>
            <a:r>
              <a:rPr lang="nl-BE" sz="3600" dirty="0"/>
              <a:t> </a:t>
            </a:r>
            <a:r>
              <a:rPr lang="nl-BE" sz="3600" b="1" dirty="0"/>
              <a:t>Aramees</a:t>
            </a:r>
            <a:r>
              <a:rPr lang="nl-BE" sz="3600" dirty="0"/>
              <a:t> (Talmoed)</a:t>
            </a:r>
            <a:endParaRPr lang="nl-BE" sz="3600" dirty="0" smtClean="0"/>
          </a:p>
          <a:p>
            <a:r>
              <a:rPr lang="nl-BE" sz="3600" dirty="0" smtClean="0"/>
              <a:t>Romeinse tijd: Joden in Europa spreken </a:t>
            </a:r>
            <a:r>
              <a:rPr lang="nl-BE" sz="3600" b="1" dirty="0" smtClean="0"/>
              <a:t>Volkslatijn</a:t>
            </a:r>
            <a:r>
              <a:rPr lang="nl-BE" sz="3600" dirty="0" smtClean="0"/>
              <a:t> </a:t>
            </a:r>
          </a:p>
          <a:p>
            <a:r>
              <a:rPr lang="nl-BE" sz="3600" dirty="0" smtClean="0"/>
              <a:t>Middeleeuwen: Joden in het Rijnland spreken </a:t>
            </a:r>
            <a:r>
              <a:rPr lang="nl-BE" sz="3600" b="1" dirty="0" smtClean="0"/>
              <a:t>Germaans  </a:t>
            </a:r>
            <a:r>
              <a:rPr lang="nl-BE" sz="3600" dirty="0" smtClean="0"/>
              <a:t> →   </a:t>
            </a:r>
            <a:r>
              <a:rPr lang="nl-BE" sz="3600" b="1" dirty="0" smtClean="0"/>
              <a:t>Jiddisch</a:t>
            </a:r>
            <a:endParaRPr lang="nl-BE" sz="3600" b="1" dirty="0"/>
          </a:p>
          <a:p>
            <a:r>
              <a:rPr lang="nl-BE" sz="3600" dirty="0"/>
              <a:t>v</a:t>
            </a:r>
            <a:r>
              <a:rPr lang="nl-BE" sz="3600" dirty="0" smtClean="0"/>
              <a:t>estigen zich in Oost-Europa: </a:t>
            </a:r>
            <a:r>
              <a:rPr lang="nl-BE" sz="3600" b="1" dirty="0" smtClean="0"/>
              <a:t>Slavische</a:t>
            </a:r>
            <a:r>
              <a:rPr lang="nl-BE" sz="3600" dirty="0" smtClean="0"/>
              <a:t> elementen</a:t>
            </a:r>
          </a:p>
        </p:txBody>
      </p:sp>
      <p:sp>
        <p:nvSpPr>
          <p:cNvPr id="5" name="Tijdelijke aanduiding voor dianummer 4"/>
          <p:cNvSpPr>
            <a:spLocks noGrp="1"/>
          </p:cNvSpPr>
          <p:nvPr>
            <p:ph type="sldNum" sz="quarter" idx="12"/>
          </p:nvPr>
        </p:nvSpPr>
        <p:spPr/>
        <p:txBody>
          <a:bodyPr/>
          <a:lstStyle/>
          <a:p>
            <a:fld id="{B7F4448C-3717-4348-A7C7-77F6D44E6A04}" type="slidenum">
              <a:rPr lang="nl-BE" smtClean="0"/>
              <a:t>3</a:t>
            </a:fld>
            <a:endParaRPr lang="nl-BE"/>
          </a:p>
        </p:txBody>
      </p:sp>
    </p:spTree>
    <p:extLst>
      <p:ext uri="{BB962C8B-B14F-4D97-AF65-F5344CB8AC3E}">
        <p14:creationId xmlns:p14="http://schemas.microsoft.com/office/powerpoint/2010/main" val="2882706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02770"/>
            <a:ext cx="10515600" cy="890769"/>
          </a:xfrm>
        </p:spPr>
        <p:txBody>
          <a:bodyPr>
            <a:normAutofit/>
          </a:bodyPr>
          <a:lstStyle/>
          <a:p>
            <a:r>
              <a:rPr lang="nl-BE" sz="4800" dirty="0"/>
              <a:t>N</a:t>
            </a:r>
            <a:r>
              <a:rPr lang="nl-BE" sz="4800" dirty="0" smtClean="0"/>
              <a:t>a de Tweede </a:t>
            </a:r>
            <a:r>
              <a:rPr lang="nl-BE" sz="4800" dirty="0"/>
              <a:t>Wereldoorlog: Amerika </a:t>
            </a:r>
            <a:endParaRPr lang="nl-NL" sz="4800" dirty="0"/>
          </a:p>
        </p:txBody>
      </p:sp>
      <p:sp>
        <p:nvSpPr>
          <p:cNvPr id="3" name="Tijdelijke aanduiding voor inhoud 2"/>
          <p:cNvSpPr>
            <a:spLocks noGrp="1"/>
          </p:cNvSpPr>
          <p:nvPr>
            <p:ph idx="1"/>
          </p:nvPr>
        </p:nvSpPr>
        <p:spPr>
          <a:xfrm>
            <a:off x="100361" y="1491343"/>
            <a:ext cx="11961009" cy="5255144"/>
          </a:xfrm>
        </p:spPr>
        <p:txBody>
          <a:bodyPr>
            <a:normAutofit/>
          </a:bodyPr>
          <a:lstStyle/>
          <a:p>
            <a:pPr marL="0" indent="0">
              <a:buNone/>
            </a:pPr>
            <a:r>
              <a:rPr lang="nl-BE" dirty="0"/>
              <a:t/>
            </a:r>
            <a:br>
              <a:rPr lang="nl-BE" dirty="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t>
            </a:r>
            <a:r>
              <a:rPr lang="nl-BE" dirty="0" err="1" smtClean="0"/>
              <a:t>Rochl</a:t>
            </a:r>
            <a:r>
              <a:rPr lang="nl-BE" dirty="0" smtClean="0"/>
              <a:t> Korn	   	   </a:t>
            </a:r>
            <a:r>
              <a:rPr lang="nl-BE" dirty="0" err="1" smtClean="0"/>
              <a:t>Chava</a:t>
            </a:r>
            <a:r>
              <a:rPr lang="nl-BE" dirty="0" smtClean="0"/>
              <a:t> </a:t>
            </a:r>
            <a:r>
              <a:rPr lang="nl-BE" dirty="0" err="1"/>
              <a:t>Rosenfarb</a:t>
            </a:r>
            <a:r>
              <a:rPr lang="nl-BE" dirty="0"/>
              <a:t> 	</a:t>
            </a:r>
            <a:r>
              <a:rPr lang="nl-BE" dirty="0" smtClean="0"/>
              <a:t>	        </a:t>
            </a:r>
            <a:r>
              <a:rPr lang="nl-BE" dirty="0" err="1" smtClean="0"/>
              <a:t>Rajzel</a:t>
            </a:r>
            <a:r>
              <a:rPr lang="nl-BE" dirty="0" smtClean="0"/>
              <a:t> </a:t>
            </a:r>
            <a:r>
              <a:rPr lang="nl-BE" dirty="0" err="1" smtClean="0"/>
              <a:t>Zychlinski</a:t>
            </a:r>
            <a:r>
              <a:rPr lang="nl-BE" sz="3600" dirty="0" smtClean="0"/>
              <a:t/>
            </a:r>
            <a:br>
              <a:rPr lang="nl-BE" sz="3600" dirty="0" smtClean="0"/>
            </a:br>
            <a:r>
              <a:rPr lang="nl-BE" sz="3600" dirty="0" smtClean="0"/>
              <a:t> </a:t>
            </a:r>
            <a:r>
              <a:rPr lang="nl-BE" sz="2600" dirty="0" smtClean="0"/>
              <a:t>          (</a:t>
            </a:r>
            <a:r>
              <a:rPr lang="nl-NL" sz="2600" dirty="0" smtClean="0"/>
              <a:t>1898-1982</a:t>
            </a:r>
            <a:r>
              <a:rPr lang="nl-BE" sz="2600" dirty="0" smtClean="0"/>
              <a:t>)		         (</a:t>
            </a:r>
            <a:r>
              <a:rPr lang="nl-NL" sz="2600" dirty="0" smtClean="0"/>
              <a:t>1923-2011</a:t>
            </a:r>
            <a:r>
              <a:rPr lang="nl-BE" sz="2600" dirty="0" smtClean="0"/>
              <a:t>)	                          (</a:t>
            </a:r>
            <a:r>
              <a:rPr lang="nl-NL" sz="2600" dirty="0" smtClean="0"/>
              <a:t>1910-2001</a:t>
            </a:r>
            <a:r>
              <a:rPr lang="nl-BE" sz="2600" dirty="0" smtClean="0"/>
              <a:t>)</a:t>
            </a:r>
            <a:endParaRPr lang="nl-BE" sz="26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894" y="1782568"/>
            <a:ext cx="2008706" cy="3045199"/>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062" y="1738483"/>
            <a:ext cx="2120319" cy="3089284"/>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982" y="1707527"/>
            <a:ext cx="5417847" cy="3151195"/>
          </a:xfrm>
          <a:prstGeom prst="rect">
            <a:avLst/>
          </a:prstGeom>
        </p:spPr>
      </p:pic>
      <p:sp>
        <p:nvSpPr>
          <p:cNvPr id="8" name="Tijdelijke aanduiding voor dianummer 7"/>
          <p:cNvSpPr>
            <a:spLocks noGrp="1"/>
          </p:cNvSpPr>
          <p:nvPr>
            <p:ph type="sldNum" sz="quarter" idx="12"/>
          </p:nvPr>
        </p:nvSpPr>
        <p:spPr/>
        <p:txBody>
          <a:bodyPr/>
          <a:lstStyle/>
          <a:p>
            <a:fld id="{B7F4448C-3717-4348-A7C7-77F6D44E6A04}" type="slidenum">
              <a:rPr lang="nl-BE" smtClean="0"/>
              <a:t>30</a:t>
            </a:fld>
            <a:endParaRPr lang="nl-BE"/>
          </a:p>
        </p:txBody>
      </p:sp>
    </p:spTree>
    <p:extLst>
      <p:ext uri="{BB962C8B-B14F-4D97-AF65-F5344CB8AC3E}">
        <p14:creationId xmlns:p14="http://schemas.microsoft.com/office/powerpoint/2010/main" val="3288213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172"/>
            <a:ext cx="10515600" cy="805542"/>
          </a:xfrm>
        </p:spPr>
        <p:txBody>
          <a:bodyPr>
            <a:normAutofit/>
          </a:bodyPr>
          <a:lstStyle/>
          <a:p>
            <a:r>
              <a:rPr lang="nl-BE" sz="4800" dirty="0" smtClean="0"/>
              <a:t>Israël</a:t>
            </a:r>
            <a:endParaRPr lang="nl-NL" sz="4800" dirty="0"/>
          </a:p>
        </p:txBody>
      </p:sp>
      <p:sp>
        <p:nvSpPr>
          <p:cNvPr id="3" name="Tijdelijke aanduiding voor inhoud 2"/>
          <p:cNvSpPr>
            <a:spLocks noGrp="1"/>
          </p:cNvSpPr>
          <p:nvPr>
            <p:ph idx="1"/>
          </p:nvPr>
        </p:nvSpPr>
        <p:spPr>
          <a:xfrm>
            <a:off x="100361" y="1023257"/>
            <a:ext cx="11961009" cy="5723230"/>
          </a:xfrm>
        </p:spPr>
        <p:txBody>
          <a:bodyPr>
            <a:normAutofit/>
          </a:bodyPr>
          <a:lstStyle/>
          <a:p>
            <a:pPr marL="0" indent="0">
              <a:buNone/>
            </a:pPr>
            <a:r>
              <a:rPr lang="nl-BE" dirty="0"/>
              <a:t/>
            </a:r>
            <a:br>
              <a:rPr lang="nl-BE" dirty="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sz="3000" dirty="0" smtClean="0"/>
              <a:t/>
            </a:r>
            <a:br>
              <a:rPr lang="nl-BE" sz="3000" dirty="0" smtClean="0"/>
            </a:br>
            <a:r>
              <a:rPr lang="nl-BE" sz="3000" dirty="0" smtClean="0"/>
              <a:t/>
            </a:r>
            <a:br>
              <a:rPr lang="nl-BE" sz="3000" dirty="0" smtClean="0"/>
            </a:br>
            <a:r>
              <a:rPr lang="nl-BE" sz="3000" dirty="0" smtClean="0"/>
              <a:t/>
            </a:r>
            <a:br>
              <a:rPr lang="nl-BE" sz="3000" dirty="0" smtClean="0"/>
            </a:br>
            <a:r>
              <a:rPr lang="nl-BE" sz="3000" dirty="0" smtClean="0"/>
              <a:t/>
            </a:r>
            <a:br>
              <a:rPr lang="nl-BE" sz="3000" dirty="0" smtClean="0"/>
            </a:br>
            <a:r>
              <a:rPr lang="nl-BE" dirty="0" smtClean="0"/>
              <a:t>	       </a:t>
            </a:r>
            <a:r>
              <a:rPr lang="nl-BE" dirty="0" err="1" smtClean="0"/>
              <a:t>Josl</a:t>
            </a:r>
            <a:r>
              <a:rPr lang="nl-BE" dirty="0" smtClean="0"/>
              <a:t> 		    </a:t>
            </a:r>
            <a:r>
              <a:rPr lang="nl-BE" dirty="0" err="1" smtClean="0"/>
              <a:t>Avrom</a:t>
            </a:r>
            <a:r>
              <a:rPr lang="nl-BE" dirty="0"/>
              <a:t>	 </a:t>
            </a:r>
            <a:r>
              <a:rPr lang="nl-BE" dirty="0" smtClean="0"/>
              <a:t>            </a:t>
            </a:r>
            <a:r>
              <a:rPr lang="nl-BE" dirty="0" err="1" smtClean="0"/>
              <a:t>Binem</a:t>
            </a:r>
            <a:r>
              <a:rPr lang="nl-BE" dirty="0" smtClean="0"/>
              <a:t> 	            </a:t>
            </a:r>
            <a:r>
              <a:rPr lang="nl-BE" dirty="0" err="1" smtClean="0"/>
              <a:t>Rivke</a:t>
            </a:r>
            <a:endParaRPr lang="nl-BE" dirty="0"/>
          </a:p>
          <a:p>
            <a:pPr marL="0" indent="0">
              <a:buNone/>
            </a:pPr>
            <a:r>
              <a:rPr lang="nl-BE" dirty="0"/>
              <a:t>	</a:t>
            </a:r>
            <a:r>
              <a:rPr lang="nl-BE" dirty="0" smtClean="0"/>
              <a:t>   </a:t>
            </a:r>
            <a:r>
              <a:rPr lang="nl-BE" dirty="0" err="1" smtClean="0"/>
              <a:t>Birstein</a:t>
            </a:r>
            <a:r>
              <a:rPr lang="nl-BE" dirty="0" smtClean="0"/>
              <a:t>	          </a:t>
            </a:r>
            <a:r>
              <a:rPr lang="nl-BE" dirty="0" err="1" smtClean="0"/>
              <a:t>Karpinovitsj</a:t>
            </a:r>
            <a:r>
              <a:rPr lang="nl-BE" dirty="0" smtClean="0"/>
              <a:t>	             Heller	          </a:t>
            </a:r>
            <a:r>
              <a:rPr lang="nl-BE" dirty="0" err="1" smtClean="0"/>
              <a:t>Basman</a:t>
            </a:r>
            <a:endParaRPr lang="nl-BE" sz="3200" dirty="0" smtClean="0"/>
          </a:p>
          <a:p>
            <a:pPr marL="0" indent="0">
              <a:buNone/>
            </a:pPr>
            <a:r>
              <a:rPr lang="nl-BE" sz="3200" dirty="0"/>
              <a:t>	</a:t>
            </a:r>
            <a:r>
              <a:rPr lang="nl-BE" sz="2600" dirty="0" smtClean="0"/>
              <a:t>(</a:t>
            </a:r>
            <a:r>
              <a:rPr lang="nl-NL" sz="2600" dirty="0" smtClean="0"/>
              <a:t>1920-2003</a:t>
            </a:r>
            <a:r>
              <a:rPr lang="nl-BE" sz="2600" dirty="0" smtClean="0"/>
              <a:t>)	            (</a:t>
            </a:r>
            <a:r>
              <a:rPr lang="nl-NL" sz="2600" dirty="0"/>
              <a:t>1913-2004</a:t>
            </a:r>
            <a:r>
              <a:rPr lang="nl-BE" sz="2600" dirty="0" smtClean="0"/>
              <a:t>)	         (1908-1998)	            (1925-)</a:t>
            </a:r>
            <a:endParaRPr lang="nl-BE" sz="26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991" y="1154764"/>
            <a:ext cx="2598163" cy="3266261"/>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298" y="1154763"/>
            <a:ext cx="2282738" cy="326626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1760" y="1154763"/>
            <a:ext cx="2268235" cy="3266260"/>
          </a:xfrm>
          <a:prstGeom prst="rect">
            <a:avLst/>
          </a:prstGeom>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7810" y="1154763"/>
            <a:ext cx="2278787" cy="3266261"/>
          </a:xfrm>
          <a:prstGeom prst="rect">
            <a:avLst/>
          </a:prstGeom>
        </p:spPr>
      </p:pic>
      <p:sp>
        <p:nvSpPr>
          <p:cNvPr id="9" name="Tijdelijke aanduiding voor dianummer 8"/>
          <p:cNvSpPr>
            <a:spLocks noGrp="1"/>
          </p:cNvSpPr>
          <p:nvPr>
            <p:ph type="sldNum" sz="quarter" idx="12"/>
          </p:nvPr>
        </p:nvSpPr>
        <p:spPr/>
        <p:txBody>
          <a:bodyPr/>
          <a:lstStyle/>
          <a:p>
            <a:fld id="{B7F4448C-3717-4348-A7C7-77F6D44E6A04}" type="slidenum">
              <a:rPr lang="nl-BE" smtClean="0"/>
              <a:t>31</a:t>
            </a:fld>
            <a:endParaRPr lang="nl-BE"/>
          </a:p>
        </p:txBody>
      </p:sp>
    </p:spTree>
    <p:extLst>
      <p:ext uri="{BB962C8B-B14F-4D97-AF65-F5344CB8AC3E}">
        <p14:creationId xmlns:p14="http://schemas.microsoft.com/office/powerpoint/2010/main" val="952013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800" dirty="0" err="1">
                <a:solidFill>
                  <a:prstClr val="black"/>
                </a:solidFill>
              </a:rPr>
              <a:t>Avrom</a:t>
            </a:r>
            <a:r>
              <a:rPr lang="nl-BE" sz="4800" dirty="0">
                <a:solidFill>
                  <a:prstClr val="black"/>
                </a:solidFill>
              </a:rPr>
              <a:t> </a:t>
            </a:r>
            <a:r>
              <a:rPr lang="nl-BE" sz="4800" dirty="0" err="1">
                <a:solidFill>
                  <a:prstClr val="black"/>
                </a:solidFill>
              </a:rPr>
              <a:t>Sutzkever</a:t>
            </a:r>
            <a:r>
              <a:rPr lang="nl-BE" sz="4800" dirty="0">
                <a:solidFill>
                  <a:prstClr val="black"/>
                </a:solidFill>
              </a:rPr>
              <a:t> </a:t>
            </a:r>
            <a:r>
              <a:rPr lang="nl-BE" sz="3200" dirty="0">
                <a:solidFill>
                  <a:prstClr val="black"/>
                </a:solidFill>
              </a:rPr>
              <a:t>(1913-2010)</a:t>
            </a:r>
            <a:r>
              <a:rPr lang="nl-BE" sz="4800" dirty="0">
                <a:solidFill>
                  <a:prstClr val="black"/>
                </a:solidFill>
              </a:rPr>
              <a:t>, </a:t>
            </a:r>
            <a:r>
              <a:rPr lang="nl-BE" sz="4800" i="1" dirty="0">
                <a:solidFill>
                  <a:prstClr val="black"/>
                </a:solidFill>
              </a:rPr>
              <a:t>Di </a:t>
            </a:r>
            <a:r>
              <a:rPr lang="nl-BE" sz="4800" i="1" dirty="0" err="1">
                <a:solidFill>
                  <a:prstClr val="black"/>
                </a:solidFill>
              </a:rPr>
              <a:t>goldene</a:t>
            </a:r>
            <a:r>
              <a:rPr lang="nl-BE" sz="4800" i="1" dirty="0">
                <a:solidFill>
                  <a:prstClr val="black"/>
                </a:solidFill>
              </a:rPr>
              <a:t> </a:t>
            </a:r>
            <a:r>
              <a:rPr lang="nl-BE" sz="4800" i="1" dirty="0" err="1">
                <a:solidFill>
                  <a:prstClr val="black"/>
                </a:solidFill>
              </a:rPr>
              <a:t>keyt</a:t>
            </a:r>
            <a:endParaRPr lang="nl-NL" dirty="0"/>
          </a:p>
        </p:txBody>
      </p:sp>
      <p:sp>
        <p:nvSpPr>
          <p:cNvPr id="3" name="Tijdelijke aanduiding voor inhoud 2"/>
          <p:cNvSpPr>
            <a:spLocks noGrp="1"/>
          </p:cNvSpPr>
          <p:nvPr>
            <p:ph idx="1"/>
          </p:nvPr>
        </p:nvSpPr>
        <p:spPr>
          <a:xfrm>
            <a:off x="838200" y="1578428"/>
            <a:ext cx="10515600" cy="4909457"/>
          </a:xfrm>
        </p:spPr>
        <p:txBody>
          <a:bodyPr>
            <a:normAutofit lnSpcReduction="10000"/>
          </a:bodyPr>
          <a:lstStyle/>
          <a:p>
            <a:pPr marL="0" indent="0">
              <a:buNone/>
            </a:pP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t>
            </a:r>
            <a:r>
              <a:rPr lang="nl-BE" dirty="0" err="1" smtClean="0"/>
              <a:t>Avrom</a:t>
            </a:r>
            <a:r>
              <a:rPr lang="nl-BE" dirty="0"/>
              <a:t>	</a:t>
            </a:r>
            <a:r>
              <a:rPr lang="nl-BE" dirty="0" smtClean="0"/>
              <a:t>	      Di </a:t>
            </a:r>
            <a:r>
              <a:rPr lang="nl-BE" dirty="0" err="1" smtClean="0"/>
              <a:t>goldene</a:t>
            </a:r>
            <a:r>
              <a:rPr lang="nl-BE" dirty="0"/>
              <a:t>	</a:t>
            </a:r>
            <a:r>
              <a:rPr lang="nl-BE" dirty="0" smtClean="0"/>
              <a:t>		  </a:t>
            </a:r>
            <a:r>
              <a:rPr lang="nl-BE" dirty="0" err="1" smtClean="0"/>
              <a:t>Leyvik</a:t>
            </a:r>
            <a:r>
              <a:rPr lang="nl-BE" dirty="0" smtClean="0"/>
              <a:t>-huis</a:t>
            </a:r>
            <a:br>
              <a:rPr lang="nl-BE" dirty="0" smtClean="0"/>
            </a:br>
            <a:r>
              <a:rPr lang="nl-BE" dirty="0" smtClean="0"/>
              <a:t>     </a:t>
            </a:r>
            <a:r>
              <a:rPr lang="nl-BE" dirty="0" err="1" smtClean="0"/>
              <a:t>Sutzkever</a:t>
            </a:r>
            <a:r>
              <a:rPr lang="nl-BE" dirty="0"/>
              <a:t>	</a:t>
            </a:r>
            <a:r>
              <a:rPr lang="nl-BE" dirty="0" smtClean="0"/>
              <a:t>		 </a:t>
            </a:r>
            <a:r>
              <a:rPr lang="nl-BE" dirty="0" err="1" smtClean="0"/>
              <a:t>keyt</a:t>
            </a:r>
            <a:r>
              <a:rPr lang="nl-BE" dirty="0" smtClean="0"/>
              <a:t>				    (Tel Aviv)</a:t>
            </a:r>
            <a:endParaRPr lang="nl-NL" dirty="0"/>
          </a:p>
        </p:txBody>
      </p:sp>
      <p:pic>
        <p:nvPicPr>
          <p:cNvPr id="4" name="Afbeelding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007" y="1760763"/>
            <a:ext cx="2305050" cy="3315822"/>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9871" y="1737976"/>
            <a:ext cx="2291443" cy="3338609"/>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2771" y="1737976"/>
            <a:ext cx="2503785" cy="3315822"/>
          </a:xfrm>
          <a:prstGeom prst="rect">
            <a:avLst/>
          </a:prstGeom>
        </p:spPr>
      </p:pic>
      <p:sp>
        <p:nvSpPr>
          <p:cNvPr id="8" name="Tijdelijke aanduiding voor dianummer 7"/>
          <p:cNvSpPr>
            <a:spLocks noGrp="1"/>
          </p:cNvSpPr>
          <p:nvPr>
            <p:ph type="sldNum" sz="quarter" idx="12"/>
          </p:nvPr>
        </p:nvSpPr>
        <p:spPr/>
        <p:txBody>
          <a:bodyPr/>
          <a:lstStyle/>
          <a:p>
            <a:fld id="{B7F4448C-3717-4348-A7C7-77F6D44E6A04}" type="slidenum">
              <a:rPr lang="nl-BE" smtClean="0"/>
              <a:t>32</a:t>
            </a:fld>
            <a:endParaRPr lang="nl-BE"/>
          </a:p>
        </p:txBody>
      </p:sp>
    </p:spTree>
    <p:extLst>
      <p:ext uri="{BB962C8B-B14F-4D97-AF65-F5344CB8AC3E}">
        <p14:creationId xmlns:p14="http://schemas.microsoft.com/office/powerpoint/2010/main" val="1895190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
            <a:ext cx="10515600" cy="1088570"/>
          </a:xfrm>
        </p:spPr>
        <p:txBody>
          <a:bodyPr/>
          <a:lstStyle/>
          <a:p>
            <a:r>
              <a:rPr lang="nl-BE" sz="4800" dirty="0" smtClean="0">
                <a:solidFill>
                  <a:prstClr val="black"/>
                </a:solidFill>
              </a:rPr>
              <a:t>Jiddisch leren</a:t>
            </a:r>
            <a:endParaRPr lang="nl-NL" dirty="0"/>
          </a:p>
        </p:txBody>
      </p:sp>
      <p:sp>
        <p:nvSpPr>
          <p:cNvPr id="3" name="Tijdelijke aanduiding voor inhoud 2"/>
          <p:cNvSpPr>
            <a:spLocks noGrp="1"/>
          </p:cNvSpPr>
          <p:nvPr>
            <p:ph idx="1"/>
          </p:nvPr>
        </p:nvSpPr>
        <p:spPr>
          <a:xfrm>
            <a:off x="803482" y="1447466"/>
            <a:ext cx="10515600" cy="5181601"/>
          </a:xfrm>
        </p:spPr>
        <p:txBody>
          <a:bodyPr>
            <a:normAutofit/>
          </a:bodyPr>
          <a:lstStyle/>
          <a:p>
            <a:pPr marL="0" indent="0">
              <a:buNone/>
            </a:pP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99" y="1164439"/>
            <a:ext cx="3790123" cy="1436914"/>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522" y="1164439"/>
            <a:ext cx="3699521" cy="1436914"/>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399" y="2799600"/>
            <a:ext cx="2800411" cy="3960096"/>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9960" y="2967545"/>
            <a:ext cx="3733800" cy="2141444"/>
          </a:xfrm>
          <a:prstGeom prst="rect">
            <a:avLst/>
          </a:prstGeom>
        </p:spPr>
      </p:pic>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1043" y="1164438"/>
            <a:ext cx="4065001" cy="2873829"/>
          </a:xfrm>
          <a:prstGeom prst="rect">
            <a:avLst/>
          </a:prstGeom>
        </p:spPr>
      </p:pic>
      <p:pic>
        <p:nvPicPr>
          <p:cNvPr id="9" name="Afbeelding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8750" y="4038266"/>
            <a:ext cx="2559393" cy="2559393"/>
          </a:xfrm>
          <a:prstGeom prst="rect">
            <a:avLst/>
          </a:prstGeom>
        </p:spPr>
      </p:pic>
      <p:pic>
        <p:nvPicPr>
          <p:cNvPr id="10" name="Afbeelding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4972" y="4827198"/>
            <a:ext cx="1676399" cy="1161062"/>
          </a:xfrm>
          <a:prstGeom prst="rect">
            <a:avLst/>
          </a:prstGeom>
        </p:spPr>
      </p:pic>
      <p:sp>
        <p:nvSpPr>
          <p:cNvPr id="12" name="Tijdelijke aanduiding voor dianummer 11"/>
          <p:cNvSpPr>
            <a:spLocks noGrp="1"/>
          </p:cNvSpPr>
          <p:nvPr>
            <p:ph type="sldNum" sz="quarter" idx="12"/>
          </p:nvPr>
        </p:nvSpPr>
        <p:spPr/>
        <p:txBody>
          <a:bodyPr/>
          <a:lstStyle/>
          <a:p>
            <a:fld id="{B7F4448C-3717-4348-A7C7-77F6D44E6A04}" type="slidenum">
              <a:rPr lang="nl-BE" smtClean="0"/>
              <a:t>33</a:t>
            </a:fld>
            <a:endParaRPr lang="nl-BE"/>
          </a:p>
        </p:txBody>
      </p:sp>
    </p:spTree>
    <p:extLst>
      <p:ext uri="{BB962C8B-B14F-4D97-AF65-F5344CB8AC3E}">
        <p14:creationId xmlns:p14="http://schemas.microsoft.com/office/powerpoint/2010/main" val="3304677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3029" y="348343"/>
            <a:ext cx="11582400" cy="1774371"/>
          </a:xfrm>
        </p:spPr>
        <p:txBody>
          <a:bodyPr>
            <a:normAutofit/>
          </a:bodyPr>
          <a:lstStyle/>
          <a:p>
            <a:pPr algn="ctr"/>
            <a:r>
              <a:rPr lang="nl-BE" sz="4800" dirty="0"/>
              <a:t>H</a:t>
            </a:r>
            <a:r>
              <a:rPr lang="nl-BE" sz="4800" dirty="0" smtClean="0"/>
              <a:t>et lot van Jiddisch als </a:t>
            </a:r>
            <a:r>
              <a:rPr lang="nl-BE" sz="4800" b="1" dirty="0" smtClean="0"/>
              <a:t>levende taal</a:t>
            </a:r>
            <a:r>
              <a:rPr lang="nl-BE" sz="4800" dirty="0" smtClean="0"/>
              <a:t> </a:t>
            </a:r>
            <a:br>
              <a:rPr lang="nl-BE" sz="4800" dirty="0" smtClean="0"/>
            </a:br>
            <a:r>
              <a:rPr lang="nl-BE" sz="4800" dirty="0" smtClean="0"/>
              <a:t>ligt in de handen van de </a:t>
            </a:r>
            <a:r>
              <a:rPr lang="nl-BE" sz="4800" dirty="0" err="1"/>
              <a:t>C</a:t>
            </a:r>
            <a:r>
              <a:rPr lang="nl-BE" sz="4800" dirty="0" err="1" smtClean="0"/>
              <a:t>hassieden</a:t>
            </a:r>
            <a:endParaRPr lang="nl-NL" sz="4800" dirty="0"/>
          </a:p>
        </p:txBody>
      </p:sp>
      <p:sp>
        <p:nvSpPr>
          <p:cNvPr id="3" name="Tijdelijke aanduiding voor inhoud 2"/>
          <p:cNvSpPr>
            <a:spLocks noGrp="1"/>
          </p:cNvSpPr>
          <p:nvPr>
            <p:ph idx="1"/>
          </p:nvPr>
        </p:nvSpPr>
        <p:spPr>
          <a:xfrm>
            <a:off x="838200" y="1825624"/>
            <a:ext cx="10515600" cy="4792889"/>
          </a:xfrm>
        </p:spPr>
        <p:txBody>
          <a:bodyPr/>
          <a:lstStyle/>
          <a:p>
            <a:pPr marL="0" indent="0">
              <a:buNone/>
            </a:pP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endParaRPr lang="nl-NL" dirty="0"/>
          </a:p>
        </p:txBody>
      </p:sp>
      <p:pic>
        <p:nvPicPr>
          <p:cNvPr id="4" name="Afbeelding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063" y="2188028"/>
            <a:ext cx="2556475" cy="3788229"/>
          </a:xfrm>
          <a:prstGeom prst="rect">
            <a:avLst/>
          </a:prstGeom>
        </p:spPr>
      </p:pic>
      <p:sp>
        <p:nvSpPr>
          <p:cNvPr id="6" name="Tijdelijke aanduiding voor dianummer 5"/>
          <p:cNvSpPr>
            <a:spLocks noGrp="1"/>
          </p:cNvSpPr>
          <p:nvPr>
            <p:ph type="sldNum" sz="quarter" idx="12"/>
          </p:nvPr>
        </p:nvSpPr>
        <p:spPr/>
        <p:txBody>
          <a:bodyPr/>
          <a:lstStyle/>
          <a:p>
            <a:fld id="{B7F4448C-3717-4348-A7C7-77F6D44E6A04}" type="slidenum">
              <a:rPr lang="nl-BE" smtClean="0"/>
              <a:t>34</a:t>
            </a:fld>
            <a:endParaRPr lang="nl-BE"/>
          </a:p>
        </p:txBody>
      </p:sp>
    </p:spTree>
    <p:extLst>
      <p:ext uri="{BB962C8B-B14F-4D97-AF65-F5344CB8AC3E}">
        <p14:creationId xmlns:p14="http://schemas.microsoft.com/office/powerpoint/2010/main" val="1407564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0"/>
            <a:ext cx="11146971" cy="1295399"/>
          </a:xfrm>
        </p:spPr>
        <p:txBody>
          <a:bodyPr>
            <a:normAutofit/>
          </a:bodyPr>
          <a:lstStyle/>
          <a:p>
            <a:r>
              <a:rPr lang="nl-BE" sz="4800" dirty="0" err="1"/>
              <a:t>Shprachn</a:t>
            </a:r>
            <a:r>
              <a:rPr lang="nl-BE" sz="4800" dirty="0"/>
              <a:t> </a:t>
            </a:r>
            <a:r>
              <a:rPr lang="nl-BE" sz="3600" dirty="0"/>
              <a:t>(‘Talen</a:t>
            </a:r>
            <a:r>
              <a:rPr lang="nl-BE" sz="3600" dirty="0" smtClean="0"/>
              <a:t>’)</a:t>
            </a:r>
            <a:r>
              <a:rPr lang="nl-BE" sz="4800" dirty="0" smtClean="0"/>
              <a:t>      </a:t>
            </a:r>
            <a:r>
              <a:rPr lang="nl-BE" sz="3200" dirty="0" err="1" smtClean="0"/>
              <a:t>Itzik</a:t>
            </a:r>
            <a:r>
              <a:rPr lang="nl-BE" sz="3200" dirty="0" smtClean="0"/>
              <a:t> Manger, vertaald door Willy Brill</a:t>
            </a:r>
            <a:endParaRPr lang="nl-NL" sz="3200" dirty="0"/>
          </a:p>
        </p:txBody>
      </p:sp>
      <p:sp>
        <p:nvSpPr>
          <p:cNvPr id="3" name="Tijdelijke aanduiding voor inhoud 2"/>
          <p:cNvSpPr>
            <a:spLocks noGrp="1"/>
          </p:cNvSpPr>
          <p:nvPr>
            <p:ph sz="half" idx="1"/>
          </p:nvPr>
        </p:nvSpPr>
        <p:spPr>
          <a:xfrm>
            <a:off x="838200" y="1349829"/>
            <a:ext cx="5181600" cy="5508170"/>
          </a:xfrm>
        </p:spPr>
        <p:txBody>
          <a:bodyPr/>
          <a:lstStyle/>
          <a:p>
            <a:pPr marL="0" indent="0">
              <a:buNone/>
            </a:pPr>
            <a:r>
              <a:rPr lang="nl-NL" dirty="0"/>
              <a:t>De kleine vogels in de hof</a:t>
            </a:r>
            <a:r>
              <a:rPr lang="nl-BE" dirty="0"/>
              <a:t/>
            </a:r>
            <a:br>
              <a:rPr lang="nl-BE" dirty="0"/>
            </a:br>
            <a:r>
              <a:rPr lang="nl-NL" dirty="0"/>
              <a:t>kwetteren tot God hun lof.</a:t>
            </a:r>
            <a:r>
              <a:rPr lang="nl-BE" dirty="0"/>
              <a:t/>
            </a:r>
            <a:br>
              <a:rPr lang="nl-BE" dirty="0"/>
            </a:br>
            <a:r>
              <a:rPr lang="nl-NL" dirty="0" err="1"/>
              <a:t>Tsjirik</a:t>
            </a:r>
            <a:r>
              <a:rPr lang="nl-NL" dirty="0"/>
              <a:t>, </a:t>
            </a:r>
            <a:r>
              <a:rPr lang="nl-NL" dirty="0" err="1"/>
              <a:t>tsjirik</a:t>
            </a:r>
            <a:r>
              <a:rPr lang="nl-NL" dirty="0"/>
              <a:t>  ‒  dat is hun taal.</a:t>
            </a:r>
            <a:r>
              <a:rPr lang="nl-BE" sz="2400" dirty="0"/>
              <a:t/>
            </a:r>
            <a:br>
              <a:rPr lang="nl-BE" sz="2400" dirty="0"/>
            </a:br>
            <a:r>
              <a:rPr lang="nl-BE" sz="2400" dirty="0" smtClean="0"/>
              <a:t/>
            </a:r>
            <a:br>
              <a:rPr lang="nl-BE" sz="2400" dirty="0" smtClean="0"/>
            </a:br>
            <a:r>
              <a:rPr lang="nl-BE" sz="2400" dirty="0"/>
              <a:t/>
            </a:r>
            <a:br>
              <a:rPr lang="nl-BE" sz="2400" dirty="0"/>
            </a:br>
            <a:r>
              <a:rPr lang="nl-NL" dirty="0"/>
              <a:t>De groene kikkers in de sloot</a:t>
            </a:r>
            <a:r>
              <a:rPr lang="nl-BE" dirty="0"/>
              <a:t/>
            </a:r>
            <a:br>
              <a:rPr lang="nl-BE" dirty="0"/>
            </a:br>
            <a:r>
              <a:rPr lang="nl-NL" dirty="0"/>
              <a:t>kwekken: God is groot.</a:t>
            </a:r>
            <a:r>
              <a:rPr lang="nl-BE" dirty="0"/>
              <a:t/>
            </a:r>
            <a:br>
              <a:rPr lang="nl-BE" dirty="0"/>
            </a:br>
            <a:r>
              <a:rPr lang="nl-NL" dirty="0" err="1"/>
              <a:t>Kwok</a:t>
            </a:r>
            <a:r>
              <a:rPr lang="nl-NL" dirty="0"/>
              <a:t>, </a:t>
            </a:r>
            <a:r>
              <a:rPr lang="nl-NL" dirty="0" err="1"/>
              <a:t>kwok</a:t>
            </a:r>
            <a:r>
              <a:rPr lang="nl-NL" dirty="0"/>
              <a:t>  ‒  dat is hun taal.</a:t>
            </a:r>
            <a:r>
              <a:rPr lang="nl-BE" sz="2400" dirty="0"/>
              <a:t/>
            </a:r>
            <a:br>
              <a:rPr lang="nl-BE" sz="2400" dirty="0"/>
            </a:br>
            <a:r>
              <a:rPr lang="nl-BE" sz="2400" dirty="0" smtClean="0"/>
              <a:t/>
            </a:r>
            <a:br>
              <a:rPr lang="nl-BE" sz="2400" dirty="0" smtClean="0"/>
            </a:br>
            <a:r>
              <a:rPr lang="nl-BE" sz="2400" dirty="0"/>
              <a:t/>
            </a:r>
            <a:br>
              <a:rPr lang="nl-BE" sz="2400" dirty="0"/>
            </a:br>
            <a:r>
              <a:rPr lang="nl-NL" dirty="0"/>
              <a:t>Ik lees de bijbel in het </a:t>
            </a:r>
            <a:r>
              <a:rPr lang="nl-NL" dirty="0" err="1"/>
              <a:t>jiddisj</a:t>
            </a:r>
            <a:r>
              <a:rPr lang="nl-BE" dirty="0"/>
              <a:t/>
            </a:r>
            <a:br>
              <a:rPr lang="nl-BE" dirty="0"/>
            </a:br>
            <a:r>
              <a:rPr lang="nl-NL" dirty="0"/>
              <a:t>en prijs mijn God poëtisch</a:t>
            </a:r>
            <a:r>
              <a:rPr lang="nl-BE" dirty="0"/>
              <a:t/>
            </a:r>
            <a:br>
              <a:rPr lang="nl-BE" dirty="0"/>
            </a:br>
            <a:r>
              <a:rPr lang="nl-NL" dirty="0"/>
              <a:t>in </a:t>
            </a:r>
            <a:r>
              <a:rPr lang="nl-NL" dirty="0" err="1"/>
              <a:t>mame-losjen</a:t>
            </a:r>
            <a:r>
              <a:rPr lang="nl-NL" dirty="0"/>
              <a:t>  ‒  dat is </a:t>
            </a:r>
            <a:r>
              <a:rPr lang="nl-NL" i="1" dirty="0"/>
              <a:t>mijn</a:t>
            </a:r>
            <a:r>
              <a:rPr lang="nl-NL" dirty="0"/>
              <a:t> taal.</a:t>
            </a:r>
          </a:p>
        </p:txBody>
      </p:sp>
      <p:sp>
        <p:nvSpPr>
          <p:cNvPr id="4" name="Tijdelijke aanduiding voor inhoud 3"/>
          <p:cNvSpPr>
            <a:spLocks noGrp="1"/>
          </p:cNvSpPr>
          <p:nvPr>
            <p:ph sz="half" idx="2"/>
          </p:nvPr>
        </p:nvSpPr>
        <p:spPr>
          <a:xfrm>
            <a:off x="6172200" y="1295400"/>
            <a:ext cx="5562600" cy="5562599"/>
          </a:xfrm>
        </p:spPr>
        <p:txBody>
          <a:bodyPr>
            <a:noAutofit/>
          </a:bodyPr>
          <a:lstStyle/>
          <a:p>
            <a:pPr marL="0" indent="0" algn="r" rtl="1">
              <a:buNone/>
            </a:pPr>
            <a:r>
              <a:rPr lang="he-IL" sz="3200" dirty="0">
                <a:cs typeface="+mj-cs"/>
              </a:rPr>
              <a:t>די קלײנע פֿײגק אױפֿן דאַך </a:t>
            </a:r>
            <a:r>
              <a:rPr lang="nl-BE" sz="3200" dirty="0">
                <a:cs typeface="+mj-cs"/>
              </a:rPr>
              <a:t/>
            </a:r>
            <a:br>
              <a:rPr lang="nl-BE" sz="3200" dirty="0">
                <a:cs typeface="+mj-cs"/>
              </a:rPr>
            </a:br>
            <a:r>
              <a:rPr lang="he-IL" sz="3200" dirty="0">
                <a:cs typeface="+mj-cs"/>
              </a:rPr>
              <a:t>גיבן־אָפּ צו גאָט אַ שבֿח  ‒ </a:t>
            </a:r>
            <a:r>
              <a:rPr lang="nl-BE" sz="3200" dirty="0">
                <a:cs typeface="+mj-cs"/>
              </a:rPr>
              <a:t/>
            </a:r>
            <a:br>
              <a:rPr lang="nl-BE" sz="3200" dirty="0">
                <a:cs typeface="+mj-cs"/>
              </a:rPr>
            </a:br>
            <a:r>
              <a:rPr lang="he-IL" sz="3200" dirty="0">
                <a:cs typeface="+mj-cs"/>
              </a:rPr>
              <a:t>טשיריק, טשיריק  ‒  אין זײער שפּראַך. </a:t>
            </a:r>
            <a:r>
              <a:rPr lang="nl-BE" sz="3200" dirty="0">
                <a:cs typeface="+mj-cs"/>
              </a:rPr>
              <a:t/>
            </a:r>
            <a:br>
              <a:rPr lang="nl-BE" sz="3200" dirty="0">
                <a:cs typeface="+mj-cs"/>
              </a:rPr>
            </a:br>
            <a:r>
              <a:rPr lang="nl-BE" sz="3200" dirty="0">
                <a:cs typeface="+mj-cs"/>
              </a:rPr>
              <a:t/>
            </a:r>
            <a:br>
              <a:rPr lang="nl-BE" sz="3200" dirty="0">
                <a:cs typeface="+mj-cs"/>
              </a:rPr>
            </a:br>
            <a:r>
              <a:rPr lang="he-IL" sz="3200" dirty="0">
                <a:cs typeface="+mj-cs"/>
              </a:rPr>
              <a:t>די גרינע זשאַבעס פֿונעם טײַך </a:t>
            </a:r>
            <a:r>
              <a:rPr lang="nl-BE" sz="3200" dirty="0">
                <a:cs typeface="+mj-cs"/>
              </a:rPr>
              <a:t/>
            </a:r>
            <a:br>
              <a:rPr lang="nl-BE" sz="3200" dirty="0">
                <a:cs typeface="+mj-cs"/>
              </a:rPr>
            </a:br>
            <a:r>
              <a:rPr lang="he-IL" sz="3200" dirty="0">
                <a:cs typeface="+mj-cs"/>
              </a:rPr>
              <a:t>גיבן־אָפּ צו גאָט אַ שבֿח  ‒ </a:t>
            </a:r>
            <a:r>
              <a:rPr lang="nl-BE" sz="3200" dirty="0">
                <a:cs typeface="+mj-cs"/>
              </a:rPr>
              <a:t/>
            </a:r>
            <a:br>
              <a:rPr lang="nl-BE" sz="3200" dirty="0">
                <a:cs typeface="+mj-cs"/>
              </a:rPr>
            </a:br>
            <a:r>
              <a:rPr lang="he-IL" sz="3200" dirty="0">
                <a:cs typeface="+mj-cs"/>
              </a:rPr>
              <a:t>קװאָ, קװאָ, קװאָ  ‒  אין זײער שפּראַך.</a:t>
            </a:r>
            <a:r>
              <a:rPr lang="nl-BE" sz="3200" dirty="0">
                <a:cs typeface="+mj-cs"/>
              </a:rPr>
              <a:t/>
            </a:r>
            <a:br>
              <a:rPr lang="nl-BE" sz="3200" dirty="0">
                <a:cs typeface="+mj-cs"/>
              </a:rPr>
            </a:br>
            <a:r>
              <a:rPr lang="nl-BE" sz="3200" dirty="0">
                <a:cs typeface="+mj-cs"/>
              </a:rPr>
              <a:t/>
            </a:r>
            <a:br>
              <a:rPr lang="nl-BE" sz="3200" dirty="0">
                <a:cs typeface="+mj-cs"/>
              </a:rPr>
            </a:br>
            <a:r>
              <a:rPr lang="he-IL" sz="3200" dirty="0">
                <a:cs typeface="+mj-cs"/>
              </a:rPr>
              <a:t>איך לײען יהואָשעס תּנך </a:t>
            </a:r>
            <a:r>
              <a:rPr lang="nl-BE" sz="3200" dirty="0">
                <a:cs typeface="+mj-cs"/>
              </a:rPr>
              <a:t/>
            </a:r>
            <a:br>
              <a:rPr lang="nl-BE" sz="3200" dirty="0">
                <a:cs typeface="+mj-cs"/>
              </a:rPr>
            </a:br>
            <a:r>
              <a:rPr lang="he-IL" sz="3200" dirty="0">
                <a:cs typeface="+mj-cs"/>
              </a:rPr>
              <a:t>און גיב צו גאָט ברוך־הוא אַ שבֿח </a:t>
            </a:r>
            <a:r>
              <a:rPr lang="nl-BE" sz="3200" dirty="0">
                <a:cs typeface="+mj-cs"/>
              </a:rPr>
              <a:t/>
            </a:r>
            <a:br>
              <a:rPr lang="nl-BE" sz="3200" dirty="0">
                <a:cs typeface="+mj-cs"/>
              </a:rPr>
            </a:br>
            <a:r>
              <a:rPr lang="he-IL" sz="3200" dirty="0">
                <a:cs typeface="+mj-cs"/>
              </a:rPr>
              <a:t>אין מאַמע־לשון  ‒  אונדזער שפּראַך.</a:t>
            </a:r>
            <a:endParaRPr lang="nl-NL" sz="3200" dirty="0">
              <a:cs typeface="+mj-cs"/>
            </a:endParaRPr>
          </a:p>
        </p:txBody>
      </p:sp>
      <p:sp>
        <p:nvSpPr>
          <p:cNvPr id="6" name="Tijdelijke aanduiding voor dianummer 5"/>
          <p:cNvSpPr>
            <a:spLocks noGrp="1"/>
          </p:cNvSpPr>
          <p:nvPr>
            <p:ph type="sldNum" sz="quarter" idx="12"/>
          </p:nvPr>
        </p:nvSpPr>
        <p:spPr/>
        <p:txBody>
          <a:bodyPr/>
          <a:lstStyle/>
          <a:p>
            <a:fld id="{B7F4448C-3717-4348-A7C7-77F6D44E6A04}" type="slidenum">
              <a:rPr lang="nl-BE" smtClean="0"/>
              <a:t>35</a:t>
            </a:fld>
            <a:endParaRPr lang="nl-BE"/>
          </a:p>
        </p:txBody>
      </p:sp>
    </p:spTree>
    <p:extLst>
      <p:ext uri="{BB962C8B-B14F-4D97-AF65-F5344CB8AC3E}">
        <p14:creationId xmlns:p14="http://schemas.microsoft.com/office/powerpoint/2010/main" val="2397894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07391"/>
            <a:ext cx="10515600" cy="886118"/>
          </a:xfrm>
        </p:spPr>
        <p:txBody>
          <a:bodyPr/>
          <a:lstStyle/>
          <a:p>
            <a:r>
              <a:rPr lang="nl-BE" altLang="nl-NL" sz="4800" dirty="0"/>
              <a:t>Componententaal</a:t>
            </a:r>
            <a:endParaRPr lang="nl-NL" sz="4800" dirty="0"/>
          </a:p>
        </p:txBody>
      </p:sp>
      <p:sp>
        <p:nvSpPr>
          <p:cNvPr id="3" name="Tijdelijke aanduiding voor inhoud 2"/>
          <p:cNvSpPr>
            <a:spLocks noGrp="1"/>
          </p:cNvSpPr>
          <p:nvPr>
            <p:ph idx="1"/>
          </p:nvPr>
        </p:nvSpPr>
        <p:spPr>
          <a:xfrm>
            <a:off x="94267" y="1319753"/>
            <a:ext cx="12019175" cy="5467546"/>
          </a:xfrm>
        </p:spPr>
        <p:txBody>
          <a:bodyPr>
            <a:normAutofit/>
          </a:bodyPr>
          <a:lstStyle/>
          <a:p>
            <a:pPr marL="0" indent="0" algn="r" rtl="1">
              <a:buNone/>
            </a:pPr>
            <a:r>
              <a:rPr lang="nl-BE" altLang="nl-NL" sz="3500" dirty="0" smtClean="0">
                <a:latin typeface="Times New Roman" pitchFamily="18" charset="0"/>
                <a:cs typeface="Times New Roman" pitchFamily="18" charset="0"/>
              </a:rPr>
              <a:t>	</a:t>
            </a:r>
            <a:r>
              <a:rPr lang="he-IL" altLang="nl-NL" sz="3500" dirty="0" smtClean="0">
                <a:latin typeface="Times New Roman" pitchFamily="18" charset="0"/>
                <a:cs typeface="Times New Roman" pitchFamily="18" charset="0"/>
              </a:rPr>
              <a:t>מנשה </a:t>
            </a:r>
            <a:r>
              <a:rPr lang="he-IL" altLang="nl-NL" sz="3500" dirty="0">
                <a:latin typeface="Times New Roman" pitchFamily="18" charset="0"/>
                <a:cs typeface="Times New Roman" pitchFamily="18" charset="0"/>
              </a:rPr>
              <a:t>דער רופֿא טראָגט סײַ װינטער סײַ זומער אַ </a:t>
            </a:r>
            <a:r>
              <a:rPr lang="he-IL" altLang="nl-NL" sz="3500" dirty="0" smtClean="0">
                <a:latin typeface="Times New Roman" pitchFamily="18" charset="0"/>
                <a:cs typeface="Times New Roman" pitchFamily="18" charset="0"/>
              </a:rPr>
              <a:t>הענגקאָלנער.</a:t>
            </a:r>
            <a:endParaRPr lang="nl-NL" altLang="nl-NL" sz="800" dirty="0"/>
          </a:p>
          <a:p>
            <a:pPr marL="0" indent="0" algn="l">
              <a:buNone/>
            </a:pPr>
            <a:endParaRPr lang="nl-NL" altLang="nl-NL" sz="800" dirty="0" smtClean="0"/>
          </a:p>
          <a:p>
            <a:pPr marL="0" indent="0" algn="l">
              <a:buNone/>
            </a:pPr>
            <a:r>
              <a:rPr lang="nl-BE" altLang="nl-NL" dirty="0" err="1" smtClean="0">
                <a:solidFill>
                  <a:srgbClr val="FF0000"/>
                </a:solidFill>
              </a:rPr>
              <a:t>Menashe</a:t>
            </a:r>
            <a:r>
              <a:rPr lang="nl-BE" altLang="nl-NL" dirty="0" smtClean="0"/>
              <a:t> der </a:t>
            </a:r>
            <a:r>
              <a:rPr lang="nl-BE" altLang="nl-NL" dirty="0" err="1" smtClean="0">
                <a:solidFill>
                  <a:srgbClr val="FF0000"/>
                </a:solidFill>
              </a:rPr>
              <a:t>royfe</a:t>
            </a:r>
            <a:r>
              <a:rPr lang="nl-BE" altLang="nl-NL" dirty="0" smtClean="0"/>
              <a:t> </a:t>
            </a:r>
            <a:r>
              <a:rPr lang="nl-BE" altLang="nl-NL" dirty="0" err="1" smtClean="0"/>
              <a:t>trogt</a:t>
            </a:r>
            <a:r>
              <a:rPr lang="nl-BE" altLang="nl-NL" dirty="0" smtClean="0"/>
              <a:t> say </a:t>
            </a:r>
            <a:r>
              <a:rPr lang="nl-BE" altLang="nl-NL" dirty="0" err="1" smtClean="0"/>
              <a:t>vinter</a:t>
            </a:r>
            <a:r>
              <a:rPr lang="nl-BE" altLang="nl-NL" dirty="0" smtClean="0"/>
              <a:t> say </a:t>
            </a:r>
            <a:r>
              <a:rPr lang="nl-BE" altLang="nl-NL" dirty="0" err="1" smtClean="0"/>
              <a:t>zumer</a:t>
            </a:r>
            <a:r>
              <a:rPr lang="nl-BE" altLang="nl-NL" dirty="0" smtClean="0"/>
              <a:t> a </a:t>
            </a:r>
            <a:r>
              <a:rPr lang="nl-BE" altLang="nl-NL" dirty="0" err="1" smtClean="0">
                <a:solidFill>
                  <a:srgbClr val="FF0000"/>
                </a:solidFill>
              </a:rPr>
              <a:t>hengkolner</a:t>
            </a:r>
            <a:r>
              <a:rPr lang="nl-BE" altLang="nl-NL" dirty="0" smtClean="0"/>
              <a:t>.</a:t>
            </a:r>
          </a:p>
          <a:p>
            <a:pPr marL="0" indent="0" algn="l">
              <a:buNone/>
            </a:pPr>
            <a:r>
              <a:rPr lang="nl-BE" altLang="nl-NL" sz="2400" dirty="0" smtClean="0"/>
              <a:t>(</a:t>
            </a:r>
            <a:r>
              <a:rPr lang="nl-BE" altLang="nl-NL" sz="2400" dirty="0" err="1" smtClean="0"/>
              <a:t>Menashe</a:t>
            </a:r>
            <a:r>
              <a:rPr lang="nl-BE" altLang="nl-NL" sz="2400" dirty="0" smtClean="0"/>
              <a:t> </a:t>
            </a:r>
            <a:r>
              <a:rPr lang="nl-BE" altLang="nl-NL" sz="2400" dirty="0"/>
              <a:t>de genezer draagt zowel ‘s winters als ‘s zomers een </a:t>
            </a:r>
            <a:r>
              <a:rPr lang="nl-BE" altLang="nl-NL" sz="2400" dirty="0" smtClean="0"/>
              <a:t>pelerine)</a:t>
            </a:r>
            <a:r>
              <a:rPr lang="nl-NL" altLang="nl-NL" sz="2400" dirty="0" smtClean="0"/>
              <a:t/>
            </a:r>
            <a:br>
              <a:rPr lang="nl-NL" altLang="nl-NL" sz="2400" dirty="0" smtClean="0"/>
            </a:br>
            <a:endParaRPr lang="nl-NL" altLang="nl-NL" sz="2400" dirty="0" smtClean="0"/>
          </a:p>
          <a:p>
            <a:pPr marL="0" indent="0" algn="l">
              <a:buNone/>
            </a:pPr>
            <a:endParaRPr lang="nl-NL" altLang="nl-NL" sz="1400" dirty="0" smtClean="0">
              <a:latin typeface="Times New Roman" pitchFamily="18" charset="0"/>
              <a:cs typeface="Times New Roman" pitchFamily="18" charset="0"/>
            </a:endParaRPr>
          </a:p>
          <a:p>
            <a:pPr marL="0" indent="0" algn="r" rtl="1">
              <a:buNone/>
            </a:pPr>
            <a:r>
              <a:rPr lang="nl-BE" altLang="nl-NL" sz="3600" dirty="0" smtClean="0">
                <a:latin typeface="Times New Roman" pitchFamily="18" charset="0"/>
                <a:cs typeface="Times New Roman" pitchFamily="18" charset="0"/>
              </a:rPr>
              <a:t>	</a:t>
            </a:r>
            <a:r>
              <a:rPr lang="he-IL" altLang="nl-NL" sz="3600" dirty="0" smtClean="0">
                <a:latin typeface="Times New Roman" pitchFamily="18" charset="0"/>
                <a:cs typeface="Times New Roman" pitchFamily="18" charset="0"/>
              </a:rPr>
              <a:t>או</a:t>
            </a:r>
            <a:r>
              <a:rPr lang="he-IL" altLang="nl-NL" sz="3600" dirty="0">
                <a:latin typeface="Times New Roman" pitchFamily="18" charset="0"/>
                <a:cs typeface="Times New Roman" pitchFamily="18" charset="0"/>
              </a:rPr>
              <a:t>ן </a:t>
            </a:r>
            <a:r>
              <a:rPr lang="he-IL" altLang="nl-NL" sz="3600" dirty="0" smtClean="0">
                <a:latin typeface="Times New Roman" pitchFamily="18" charset="0"/>
                <a:cs typeface="Times New Roman" pitchFamily="18" charset="0"/>
              </a:rPr>
              <a:t>כאָטש </a:t>
            </a:r>
            <a:r>
              <a:rPr lang="he-IL" altLang="nl-NL" sz="3600" dirty="0">
                <a:latin typeface="Times New Roman" pitchFamily="18" charset="0"/>
                <a:cs typeface="Times New Roman" pitchFamily="18" charset="0"/>
              </a:rPr>
              <a:t>דאָס מױל איז אים אױף אַ זײַט, פֿונדעסטװעגן מאַכט מנשה </a:t>
            </a:r>
            <a:r>
              <a:rPr lang="nl-BE" altLang="nl-NL" sz="3600" dirty="0" smtClean="0">
                <a:latin typeface="Times New Roman" pitchFamily="18" charset="0"/>
                <a:cs typeface="Times New Roman" pitchFamily="18" charset="0"/>
              </a:rPr>
              <a:t/>
            </a:r>
            <a:br>
              <a:rPr lang="nl-BE" altLang="nl-NL" sz="3600" dirty="0" smtClean="0">
                <a:latin typeface="Times New Roman" pitchFamily="18" charset="0"/>
                <a:cs typeface="Times New Roman" pitchFamily="18" charset="0"/>
              </a:rPr>
            </a:br>
            <a:r>
              <a:rPr lang="nl-BE" altLang="nl-NL" sz="3600" dirty="0" smtClean="0">
                <a:latin typeface="Times New Roman" pitchFamily="18" charset="0"/>
                <a:cs typeface="Times New Roman" pitchFamily="18" charset="0"/>
              </a:rPr>
              <a:t>	</a:t>
            </a:r>
            <a:r>
              <a:rPr lang="he-IL" altLang="nl-NL" sz="3600" dirty="0" smtClean="0">
                <a:latin typeface="Times New Roman" pitchFamily="18" charset="0"/>
                <a:cs typeface="Times New Roman" pitchFamily="18" charset="0"/>
              </a:rPr>
              <a:t>בעסער </a:t>
            </a:r>
            <a:r>
              <a:rPr lang="he-IL" altLang="nl-NL" sz="3600" dirty="0">
                <a:latin typeface="Times New Roman" pitchFamily="18" charset="0"/>
                <a:cs typeface="Times New Roman" pitchFamily="18" charset="0"/>
              </a:rPr>
              <a:t>פֿון אַלע </a:t>
            </a:r>
            <a:r>
              <a:rPr lang="he-IL" altLang="nl-NL" sz="3600" dirty="0" smtClean="0">
                <a:latin typeface="Times New Roman" pitchFamily="18" charset="0"/>
                <a:cs typeface="Times New Roman" pitchFamily="18" charset="0"/>
              </a:rPr>
              <a:t>דאָקטױרים.</a:t>
            </a:r>
            <a:endParaRPr lang="nl-BE" altLang="nl-NL" sz="800" dirty="0" smtClean="0">
              <a:latin typeface="Times New Roman" pitchFamily="18" charset="0"/>
              <a:cs typeface="Times New Roman" pitchFamily="18" charset="0"/>
            </a:endParaRPr>
          </a:p>
          <a:p>
            <a:pPr marL="0" indent="0" algn="l">
              <a:buNone/>
            </a:pPr>
            <a:endParaRPr lang="nl-BE" altLang="nl-NL" sz="800" dirty="0">
              <a:latin typeface="Times New Roman" pitchFamily="18" charset="0"/>
              <a:cs typeface="Times New Roman" pitchFamily="18" charset="0"/>
            </a:endParaRPr>
          </a:p>
          <a:p>
            <a:pPr marL="0" indent="0" algn="l">
              <a:buNone/>
            </a:pPr>
            <a:r>
              <a:rPr lang="nl-BE" altLang="nl-NL" dirty="0" err="1"/>
              <a:t>U</a:t>
            </a:r>
            <a:r>
              <a:rPr lang="nl-BE" altLang="nl-NL" dirty="0" err="1" smtClean="0"/>
              <a:t>n</a:t>
            </a:r>
            <a:r>
              <a:rPr lang="nl-BE" altLang="nl-NL" dirty="0" smtClean="0"/>
              <a:t> </a:t>
            </a:r>
            <a:r>
              <a:rPr lang="nl-BE" altLang="nl-NL" dirty="0" err="1" smtClean="0">
                <a:solidFill>
                  <a:srgbClr val="FF0000"/>
                </a:solidFill>
              </a:rPr>
              <a:t>khotsh</a:t>
            </a:r>
            <a:r>
              <a:rPr lang="nl-BE" altLang="nl-NL" dirty="0" smtClean="0"/>
              <a:t> dos </a:t>
            </a:r>
            <a:r>
              <a:rPr lang="nl-BE" altLang="nl-NL" dirty="0" err="1" smtClean="0">
                <a:solidFill>
                  <a:srgbClr val="FF0000"/>
                </a:solidFill>
              </a:rPr>
              <a:t>moyl</a:t>
            </a:r>
            <a:r>
              <a:rPr lang="nl-BE" altLang="nl-NL" dirty="0" smtClean="0"/>
              <a:t> </a:t>
            </a:r>
            <a:r>
              <a:rPr lang="nl-BE" altLang="nl-NL" dirty="0" err="1" smtClean="0"/>
              <a:t>iz</a:t>
            </a:r>
            <a:r>
              <a:rPr lang="nl-BE" altLang="nl-NL" dirty="0" smtClean="0"/>
              <a:t> </a:t>
            </a:r>
            <a:r>
              <a:rPr lang="nl-BE" altLang="nl-NL" dirty="0" err="1" smtClean="0"/>
              <a:t>im</a:t>
            </a:r>
            <a:r>
              <a:rPr lang="nl-BE" altLang="nl-NL" dirty="0" smtClean="0"/>
              <a:t> </a:t>
            </a:r>
            <a:r>
              <a:rPr lang="nl-BE" altLang="nl-NL" dirty="0" err="1" smtClean="0"/>
              <a:t>oyf</a:t>
            </a:r>
            <a:r>
              <a:rPr lang="nl-BE" altLang="nl-NL" dirty="0" smtClean="0"/>
              <a:t> a </a:t>
            </a:r>
            <a:r>
              <a:rPr lang="nl-BE" altLang="nl-NL" dirty="0" err="1" smtClean="0"/>
              <a:t>zayt</a:t>
            </a:r>
            <a:r>
              <a:rPr lang="nl-BE" altLang="nl-NL" dirty="0" smtClean="0"/>
              <a:t>, </a:t>
            </a:r>
            <a:r>
              <a:rPr lang="nl-BE" altLang="nl-NL" dirty="0" err="1" smtClean="0">
                <a:solidFill>
                  <a:srgbClr val="FF0000"/>
                </a:solidFill>
              </a:rPr>
              <a:t>fundestvegn</a:t>
            </a:r>
            <a:r>
              <a:rPr lang="nl-BE" altLang="nl-NL" dirty="0" smtClean="0"/>
              <a:t> </a:t>
            </a:r>
            <a:r>
              <a:rPr lang="nl-BE" altLang="nl-NL" dirty="0" err="1" smtClean="0"/>
              <a:t>makht</a:t>
            </a:r>
            <a:r>
              <a:rPr lang="nl-BE" altLang="nl-NL" dirty="0" smtClean="0"/>
              <a:t> </a:t>
            </a:r>
            <a:r>
              <a:rPr lang="nl-BE" altLang="nl-NL" dirty="0" err="1" smtClean="0"/>
              <a:t>Menashe</a:t>
            </a:r>
            <a:r>
              <a:rPr lang="nl-BE" altLang="nl-NL" dirty="0" smtClean="0"/>
              <a:t> </a:t>
            </a:r>
            <a:r>
              <a:rPr lang="nl-BE" altLang="nl-NL" dirty="0" err="1" smtClean="0"/>
              <a:t>beser</a:t>
            </a:r>
            <a:r>
              <a:rPr lang="nl-BE" altLang="nl-NL" dirty="0" smtClean="0"/>
              <a:t> </a:t>
            </a:r>
            <a:r>
              <a:rPr lang="nl-BE" altLang="nl-NL" dirty="0" err="1" smtClean="0"/>
              <a:t>fun</a:t>
            </a:r>
            <a:r>
              <a:rPr lang="nl-BE" altLang="nl-NL" dirty="0" smtClean="0"/>
              <a:t> </a:t>
            </a:r>
            <a:r>
              <a:rPr lang="nl-BE" altLang="nl-NL" dirty="0" err="1" smtClean="0"/>
              <a:t>ale</a:t>
            </a:r>
            <a:r>
              <a:rPr lang="nl-BE" altLang="nl-NL" dirty="0" smtClean="0"/>
              <a:t> </a:t>
            </a:r>
            <a:r>
              <a:rPr lang="nl-BE" altLang="nl-NL" dirty="0" err="1" smtClean="0">
                <a:solidFill>
                  <a:srgbClr val="FF0000"/>
                </a:solidFill>
              </a:rPr>
              <a:t>doktoyrim</a:t>
            </a:r>
            <a:r>
              <a:rPr lang="nl-BE" altLang="nl-NL" dirty="0" smtClean="0"/>
              <a:t>.</a:t>
            </a:r>
            <a:endParaRPr lang="nl-BE" altLang="nl-NL" dirty="0"/>
          </a:p>
          <a:p>
            <a:pPr marL="0" indent="0">
              <a:buNone/>
            </a:pPr>
            <a:r>
              <a:rPr lang="nl-BE" altLang="nl-NL" sz="2400" dirty="0" smtClean="0"/>
              <a:t>(En al staat zijn mond scheef, toch doet </a:t>
            </a:r>
            <a:r>
              <a:rPr lang="nl-BE" altLang="nl-NL" sz="2400" dirty="0" err="1" smtClean="0"/>
              <a:t>Menashe</a:t>
            </a:r>
            <a:r>
              <a:rPr lang="nl-BE" altLang="nl-NL" sz="2400" dirty="0" smtClean="0"/>
              <a:t> het beter dan </a:t>
            </a:r>
            <a:r>
              <a:rPr lang="nl-BE" altLang="nl-NL" sz="2400" dirty="0"/>
              <a:t>alle </a:t>
            </a:r>
            <a:r>
              <a:rPr lang="nl-BE" altLang="nl-NL" sz="2400" dirty="0" smtClean="0"/>
              <a:t>dokters</a:t>
            </a:r>
            <a:r>
              <a:rPr lang="nl-BE" altLang="nl-NL" sz="2400" dirty="0"/>
              <a:t>)</a:t>
            </a:r>
            <a:endParaRPr lang="nl-BE" altLang="nl-NL" sz="2400" dirty="0">
              <a:latin typeface="Times New Roman" pitchFamily="18" charset="0"/>
              <a:cs typeface="Times New Roman" pitchFamily="18" charset="0"/>
            </a:endParaRPr>
          </a:p>
        </p:txBody>
      </p:sp>
      <p:sp>
        <p:nvSpPr>
          <p:cNvPr id="5" name="Tijdelijke aanduiding voor dianummer 4"/>
          <p:cNvSpPr>
            <a:spLocks noGrp="1"/>
          </p:cNvSpPr>
          <p:nvPr>
            <p:ph type="sldNum" sz="quarter" idx="12"/>
          </p:nvPr>
        </p:nvSpPr>
        <p:spPr/>
        <p:txBody>
          <a:bodyPr/>
          <a:lstStyle/>
          <a:p>
            <a:fld id="{B7F4448C-3717-4348-A7C7-77F6D44E6A04}" type="slidenum">
              <a:rPr lang="nl-BE" smtClean="0"/>
              <a:t>4</a:t>
            </a:fld>
            <a:endParaRPr lang="nl-BE"/>
          </a:p>
        </p:txBody>
      </p:sp>
    </p:spTree>
    <p:extLst>
      <p:ext uri="{BB962C8B-B14F-4D97-AF65-F5344CB8AC3E}">
        <p14:creationId xmlns:p14="http://schemas.microsoft.com/office/powerpoint/2010/main" val="898718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ACC0E08-9C1B-4544-B3D3-91D62B13F486}"/>
              </a:ext>
            </a:extLst>
          </p:cNvPr>
          <p:cNvSpPr>
            <a:spLocks noGrp="1"/>
          </p:cNvSpPr>
          <p:nvPr>
            <p:ph type="title"/>
          </p:nvPr>
        </p:nvSpPr>
        <p:spPr>
          <a:xfrm>
            <a:off x="100668" y="629268"/>
            <a:ext cx="11451253" cy="813638"/>
          </a:xfrm>
        </p:spPr>
        <p:txBody>
          <a:bodyPr anchor="b">
            <a:normAutofit/>
          </a:bodyPr>
          <a:lstStyle/>
          <a:p>
            <a:pPr algn="ctr"/>
            <a:r>
              <a:rPr lang="nl-BE" sz="4800" dirty="0" smtClean="0"/>
              <a:t>Oudst schriftelijk spoor </a:t>
            </a:r>
            <a:r>
              <a:rPr lang="nl-BE" sz="3100" dirty="0" smtClean="0"/>
              <a:t>(Nederlands, 11</a:t>
            </a:r>
            <a:r>
              <a:rPr lang="nl-BE" sz="3100" baseline="30000" dirty="0" smtClean="0"/>
              <a:t>de</a:t>
            </a:r>
            <a:r>
              <a:rPr lang="nl-BE" sz="3100" dirty="0" smtClean="0"/>
              <a:t> eeuw)</a:t>
            </a:r>
            <a:endParaRPr lang="nl-BE" sz="3100" dirty="0"/>
          </a:p>
        </p:txBody>
      </p:sp>
      <p:pic>
        <p:nvPicPr>
          <p:cNvPr id="5" name="Afbeelding 4">
            <a:extLst>
              <a:ext uri="{FF2B5EF4-FFF2-40B4-BE49-F238E27FC236}">
                <a16:creationId xmlns:a16="http://schemas.microsoft.com/office/drawing/2014/main" xmlns="" id="{48053EDF-C2E5-476D-8333-25F50D186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82" y="2251984"/>
            <a:ext cx="11261392" cy="1770783"/>
          </a:xfrm>
          <a:prstGeom prst="rect">
            <a:avLst/>
          </a:prstGeom>
          <a:effectLst/>
        </p:spPr>
      </p:pic>
      <p:sp>
        <p:nvSpPr>
          <p:cNvPr id="3" name="Tijdelijke aanduiding voor inhoud 2">
            <a:extLst>
              <a:ext uri="{FF2B5EF4-FFF2-40B4-BE49-F238E27FC236}">
                <a16:creationId xmlns:a16="http://schemas.microsoft.com/office/drawing/2014/main" xmlns="" id="{3F94DD4E-7BD5-4EE8-B493-CD13BAB6DF4B}"/>
              </a:ext>
            </a:extLst>
          </p:cNvPr>
          <p:cNvSpPr>
            <a:spLocks noGrp="1"/>
          </p:cNvSpPr>
          <p:nvPr>
            <p:ph idx="1"/>
          </p:nvPr>
        </p:nvSpPr>
        <p:spPr>
          <a:xfrm>
            <a:off x="352338" y="4882393"/>
            <a:ext cx="10360404" cy="1753299"/>
          </a:xfrm>
        </p:spPr>
        <p:txBody>
          <a:bodyPr>
            <a:normAutofit/>
          </a:bodyPr>
          <a:lstStyle/>
          <a:p>
            <a:pPr marL="0" indent="0">
              <a:buNone/>
            </a:pPr>
            <a:r>
              <a:rPr lang="nl-BE" i="1" dirty="0" smtClean="0"/>
              <a:t>	</a:t>
            </a:r>
            <a:r>
              <a:rPr lang="nl-BE" i="1" dirty="0" err="1" smtClean="0"/>
              <a:t>Hebban</a:t>
            </a:r>
            <a:r>
              <a:rPr lang="nl-BE" i="1" dirty="0" smtClean="0"/>
              <a:t> </a:t>
            </a:r>
            <a:r>
              <a:rPr lang="nl-BE" i="1" dirty="0" err="1"/>
              <a:t>olla</a:t>
            </a:r>
            <a:r>
              <a:rPr lang="nl-BE" i="1" dirty="0"/>
              <a:t> </a:t>
            </a:r>
            <a:r>
              <a:rPr lang="nl-BE" i="1" dirty="0" err="1"/>
              <a:t>uogala</a:t>
            </a:r>
            <a:r>
              <a:rPr lang="nl-BE" i="1" dirty="0"/>
              <a:t> </a:t>
            </a:r>
            <a:r>
              <a:rPr lang="nl-BE" dirty="0"/>
              <a:t>	</a:t>
            </a:r>
            <a:r>
              <a:rPr lang="nl-BE" dirty="0" smtClean="0"/>
              <a:t>	Alle vogels zijn begonnen</a:t>
            </a:r>
            <a:r>
              <a:rPr lang="nl-NL" dirty="0" smtClean="0"/>
              <a:t/>
            </a:r>
            <a:br>
              <a:rPr lang="nl-NL" dirty="0" smtClean="0"/>
            </a:br>
            <a:r>
              <a:rPr lang="nl-NL" dirty="0" smtClean="0"/>
              <a:t>	</a:t>
            </a:r>
            <a:r>
              <a:rPr lang="nl-BE" i="1" dirty="0" err="1" smtClean="0"/>
              <a:t>nestas</a:t>
            </a:r>
            <a:r>
              <a:rPr lang="nl-BE" i="1" dirty="0" smtClean="0"/>
              <a:t> </a:t>
            </a:r>
            <a:r>
              <a:rPr lang="nl-BE" i="1" dirty="0" err="1"/>
              <a:t>hagunnan</a:t>
            </a:r>
            <a:r>
              <a:rPr lang="nl-BE" i="1" dirty="0"/>
              <a:t> </a:t>
            </a:r>
            <a:r>
              <a:rPr lang="nl-BE" dirty="0" smtClean="0"/>
              <a:t>			aan </a:t>
            </a:r>
            <a:r>
              <a:rPr lang="nl-BE" dirty="0"/>
              <a:t>hun nesten </a:t>
            </a:r>
            <a:r>
              <a:rPr lang="nl-NL" dirty="0" smtClean="0"/>
              <a:t/>
            </a:r>
            <a:br>
              <a:rPr lang="nl-NL" dirty="0" smtClean="0"/>
            </a:br>
            <a:r>
              <a:rPr lang="nl-NL" dirty="0" smtClean="0"/>
              <a:t>	</a:t>
            </a:r>
            <a:r>
              <a:rPr lang="nl-BE" i="1" dirty="0" err="1" smtClean="0"/>
              <a:t>hinase</a:t>
            </a:r>
            <a:r>
              <a:rPr lang="nl-BE" i="1" dirty="0" smtClean="0"/>
              <a:t> </a:t>
            </a:r>
            <a:r>
              <a:rPr lang="nl-BE" i="1" dirty="0"/>
              <a:t>hi(c) (a)</a:t>
            </a:r>
            <a:r>
              <a:rPr lang="nl-BE" i="1" dirty="0" err="1"/>
              <a:t>nda</a:t>
            </a:r>
            <a:r>
              <a:rPr lang="nl-BE" i="1" dirty="0"/>
              <a:t> </a:t>
            </a:r>
            <a:r>
              <a:rPr lang="nl-BE" i="1" dirty="0" err="1"/>
              <a:t>thu</a:t>
            </a:r>
            <a:r>
              <a:rPr lang="nl-BE" i="1" dirty="0"/>
              <a:t> </a:t>
            </a:r>
            <a:r>
              <a:rPr lang="nl-BE" dirty="0"/>
              <a:t>	</a:t>
            </a:r>
            <a:r>
              <a:rPr lang="nl-BE" dirty="0" smtClean="0"/>
              <a:t>	behalve jij en ik</a:t>
            </a:r>
            <a:br>
              <a:rPr lang="nl-BE" dirty="0" smtClean="0"/>
            </a:br>
            <a:r>
              <a:rPr lang="nl-BE" dirty="0" smtClean="0"/>
              <a:t>	</a:t>
            </a:r>
            <a:r>
              <a:rPr lang="nl-BE" i="1" dirty="0" err="1" smtClean="0"/>
              <a:t>uuat</a:t>
            </a:r>
            <a:r>
              <a:rPr lang="nl-BE" i="1" dirty="0" smtClean="0"/>
              <a:t> </a:t>
            </a:r>
            <a:r>
              <a:rPr lang="nl-BE" i="1" dirty="0" err="1"/>
              <a:t>unbidan</a:t>
            </a:r>
            <a:r>
              <a:rPr lang="nl-BE" i="1" dirty="0"/>
              <a:t> </a:t>
            </a:r>
            <a:r>
              <a:rPr lang="nl-BE" i="1" dirty="0" err="1"/>
              <a:t>uue</a:t>
            </a:r>
            <a:r>
              <a:rPr lang="nl-BE" i="1" dirty="0"/>
              <a:t> </a:t>
            </a:r>
            <a:r>
              <a:rPr lang="nl-BE" i="1" dirty="0" smtClean="0"/>
              <a:t>nu		</a:t>
            </a:r>
            <a:r>
              <a:rPr lang="nl-NL" dirty="0" smtClean="0"/>
              <a:t>waar </a:t>
            </a:r>
            <a:r>
              <a:rPr lang="nl-NL" dirty="0"/>
              <a:t>wachten wij nu </a:t>
            </a:r>
            <a:r>
              <a:rPr lang="nl-NL" dirty="0" smtClean="0"/>
              <a:t>op</a:t>
            </a:r>
            <a:endParaRPr lang="nl-BE" dirty="0" smtClean="0"/>
          </a:p>
        </p:txBody>
      </p:sp>
      <p:sp>
        <p:nvSpPr>
          <p:cNvPr id="6" name="Tijdelijke aanduiding voor dianummer 5"/>
          <p:cNvSpPr>
            <a:spLocks noGrp="1"/>
          </p:cNvSpPr>
          <p:nvPr>
            <p:ph type="sldNum" sz="quarter" idx="12"/>
          </p:nvPr>
        </p:nvSpPr>
        <p:spPr/>
        <p:txBody>
          <a:bodyPr/>
          <a:lstStyle/>
          <a:p>
            <a:fld id="{B7F4448C-3717-4348-A7C7-77F6D44E6A04}" type="slidenum">
              <a:rPr lang="nl-BE" smtClean="0"/>
              <a:t>5</a:t>
            </a:fld>
            <a:endParaRPr lang="nl-BE"/>
          </a:p>
        </p:txBody>
      </p:sp>
    </p:spTree>
    <p:extLst>
      <p:ext uri="{BB962C8B-B14F-4D97-AF65-F5344CB8AC3E}">
        <p14:creationId xmlns:p14="http://schemas.microsoft.com/office/powerpoint/2010/main" val="1123092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ACC0E08-9C1B-4544-B3D3-91D62B13F486}"/>
              </a:ext>
            </a:extLst>
          </p:cNvPr>
          <p:cNvSpPr>
            <a:spLocks noGrp="1"/>
          </p:cNvSpPr>
          <p:nvPr>
            <p:ph type="title"/>
          </p:nvPr>
        </p:nvSpPr>
        <p:spPr>
          <a:xfrm>
            <a:off x="100668" y="100668"/>
            <a:ext cx="11451253" cy="796954"/>
          </a:xfrm>
        </p:spPr>
        <p:txBody>
          <a:bodyPr anchor="b">
            <a:normAutofit/>
          </a:bodyPr>
          <a:lstStyle/>
          <a:p>
            <a:r>
              <a:rPr lang="nl-BE" sz="4800" dirty="0" smtClean="0"/>
              <a:t>Oudst schriftelijk spoor </a:t>
            </a:r>
            <a:r>
              <a:rPr lang="nl-BE" sz="3100" dirty="0" smtClean="0"/>
              <a:t>(Jiddisch, 13</a:t>
            </a:r>
            <a:r>
              <a:rPr lang="nl-BE" sz="3100" baseline="30000" dirty="0" smtClean="0"/>
              <a:t>de</a:t>
            </a:r>
            <a:r>
              <a:rPr lang="nl-BE" sz="3100" dirty="0" smtClean="0"/>
              <a:t> eeuw)</a:t>
            </a:r>
            <a:endParaRPr lang="nl-BE" sz="3100" dirty="0"/>
          </a:p>
        </p:txBody>
      </p:sp>
      <p:pic>
        <p:nvPicPr>
          <p:cNvPr id="5" name="Afbeelding 4">
            <a:extLst>
              <a:ext uri="{FF2B5EF4-FFF2-40B4-BE49-F238E27FC236}">
                <a16:creationId xmlns:a16="http://schemas.microsoft.com/office/drawing/2014/main" xmlns="" id="{48053EDF-C2E5-476D-8333-25F50D186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65" y="1149079"/>
            <a:ext cx="11261392" cy="3724924"/>
          </a:xfrm>
          <a:prstGeom prst="rect">
            <a:avLst/>
          </a:prstGeom>
          <a:effectLst/>
        </p:spPr>
      </p:pic>
      <p:sp>
        <p:nvSpPr>
          <p:cNvPr id="3" name="Tijdelijke aanduiding voor inhoud 2">
            <a:extLst>
              <a:ext uri="{FF2B5EF4-FFF2-40B4-BE49-F238E27FC236}">
                <a16:creationId xmlns:a16="http://schemas.microsoft.com/office/drawing/2014/main" xmlns="" id="{3F94DD4E-7BD5-4EE8-B493-CD13BAB6DF4B}"/>
              </a:ext>
            </a:extLst>
          </p:cNvPr>
          <p:cNvSpPr>
            <a:spLocks noGrp="1"/>
          </p:cNvSpPr>
          <p:nvPr>
            <p:ph idx="1"/>
          </p:nvPr>
        </p:nvSpPr>
        <p:spPr>
          <a:xfrm>
            <a:off x="1317072" y="5083630"/>
            <a:ext cx="9395670" cy="1415141"/>
          </a:xfrm>
        </p:spPr>
        <p:txBody>
          <a:bodyPr>
            <a:normAutofit/>
          </a:bodyPr>
          <a:lstStyle/>
          <a:p>
            <a:pPr marL="0" indent="0">
              <a:buNone/>
            </a:pPr>
            <a:r>
              <a:rPr lang="nl-BE" i="1" dirty="0"/>
              <a:t>Gut tag </a:t>
            </a:r>
            <a:r>
              <a:rPr lang="nl-BE" i="1" dirty="0" err="1"/>
              <a:t>im</a:t>
            </a:r>
            <a:r>
              <a:rPr lang="nl-BE" i="1" dirty="0"/>
              <a:t> </a:t>
            </a:r>
            <a:r>
              <a:rPr lang="nl-BE" i="1" dirty="0" err="1"/>
              <a:t>btage</a:t>
            </a:r>
            <a:r>
              <a:rPr lang="nl-BE" i="1" dirty="0"/>
              <a:t>,</a:t>
            </a:r>
            <a:r>
              <a:rPr lang="nl-BE" dirty="0"/>
              <a:t> 	</a:t>
            </a:r>
            <a:r>
              <a:rPr lang="nl-BE" dirty="0" smtClean="0"/>
              <a:t>	Een </a:t>
            </a:r>
            <a:r>
              <a:rPr lang="nl-BE" dirty="0"/>
              <a:t>goede dag (gewenst) aan </a:t>
            </a:r>
            <a:r>
              <a:rPr lang="nl-BE" dirty="0" smtClean="0"/>
              <a:t>hem</a:t>
            </a:r>
            <a:r>
              <a:rPr lang="nl-NL" dirty="0" smtClean="0"/>
              <a:t/>
            </a:r>
            <a:br>
              <a:rPr lang="nl-NL" dirty="0" smtClean="0"/>
            </a:br>
            <a:r>
              <a:rPr lang="nl-BE" i="1" dirty="0" err="1" smtClean="0"/>
              <a:t>s'ver</a:t>
            </a:r>
            <a:r>
              <a:rPr lang="nl-BE" i="1" dirty="0" smtClean="0"/>
              <a:t> </a:t>
            </a:r>
            <a:r>
              <a:rPr lang="nl-BE" i="1" dirty="0"/>
              <a:t>dis </a:t>
            </a:r>
            <a:r>
              <a:rPr lang="nl-BE" i="1" dirty="0" err="1" smtClean="0"/>
              <a:t>machzer</a:t>
            </a:r>
            <a:r>
              <a:rPr lang="nl-BE" dirty="0" smtClean="0"/>
              <a:t>		die </a:t>
            </a:r>
            <a:r>
              <a:rPr lang="nl-BE" dirty="0"/>
              <a:t>deze </a:t>
            </a:r>
            <a:r>
              <a:rPr lang="nl-BE" i="1" dirty="0" err="1" smtClean="0"/>
              <a:t>machzor</a:t>
            </a:r>
            <a:r>
              <a:rPr lang="nl-NL" dirty="0" smtClean="0"/>
              <a:t/>
            </a:r>
            <a:br>
              <a:rPr lang="nl-NL" dirty="0" smtClean="0"/>
            </a:br>
            <a:r>
              <a:rPr lang="nl-BE" i="1" dirty="0" smtClean="0"/>
              <a:t>in </a:t>
            </a:r>
            <a:r>
              <a:rPr lang="nl-BE" i="1" dirty="0"/>
              <a:t>beis-</a:t>
            </a:r>
            <a:r>
              <a:rPr lang="nl-BE" i="1" dirty="0" err="1"/>
              <a:t>hakneses</a:t>
            </a:r>
            <a:r>
              <a:rPr lang="nl-BE" i="1" dirty="0"/>
              <a:t> trage</a:t>
            </a:r>
            <a:r>
              <a:rPr lang="nl-BE" dirty="0"/>
              <a:t>	naar de synagoge meebrengt</a:t>
            </a:r>
            <a:endParaRPr lang="nl-BE" dirty="0" smtClean="0"/>
          </a:p>
        </p:txBody>
      </p:sp>
      <p:sp>
        <p:nvSpPr>
          <p:cNvPr id="6" name="Tijdelijke aanduiding voor dianummer 5"/>
          <p:cNvSpPr>
            <a:spLocks noGrp="1"/>
          </p:cNvSpPr>
          <p:nvPr>
            <p:ph type="sldNum" sz="quarter" idx="12"/>
          </p:nvPr>
        </p:nvSpPr>
        <p:spPr/>
        <p:txBody>
          <a:bodyPr/>
          <a:lstStyle/>
          <a:p>
            <a:fld id="{B7F4448C-3717-4348-A7C7-77F6D44E6A04}" type="slidenum">
              <a:rPr lang="nl-BE" smtClean="0"/>
              <a:t>6</a:t>
            </a:fld>
            <a:endParaRPr lang="nl-BE"/>
          </a:p>
        </p:txBody>
      </p:sp>
    </p:spTree>
    <p:extLst>
      <p:ext uri="{BB962C8B-B14F-4D97-AF65-F5344CB8AC3E}">
        <p14:creationId xmlns:p14="http://schemas.microsoft.com/office/powerpoint/2010/main" val="407658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0474" y="457200"/>
            <a:ext cx="6815580" cy="1418733"/>
          </a:xfrm>
        </p:spPr>
        <p:txBody>
          <a:bodyPr>
            <a:noAutofit/>
          </a:bodyPr>
          <a:lstStyle/>
          <a:p>
            <a:r>
              <a:rPr lang="nl-BE" sz="4800" dirty="0" smtClean="0"/>
              <a:t>Boekdrukkunst: </a:t>
            </a:r>
            <a:r>
              <a:rPr lang="nl-BE" sz="4400" b="1" dirty="0" smtClean="0"/>
              <a:t>vermaak</a:t>
            </a:r>
            <a:r>
              <a:rPr lang="nl-BE" sz="4400" dirty="0" smtClean="0"/>
              <a:t>…</a:t>
            </a:r>
            <a:endParaRPr lang="nl-NL" sz="4400" b="1"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685540" cy="6740166"/>
          </a:xfrm>
        </p:spPr>
      </p:pic>
      <p:sp>
        <p:nvSpPr>
          <p:cNvPr id="4" name="Tijdelijke aanduiding voor tekst 3"/>
          <p:cNvSpPr>
            <a:spLocks noGrp="1"/>
          </p:cNvSpPr>
          <p:nvPr>
            <p:ph type="body" sz="half" idx="2"/>
          </p:nvPr>
        </p:nvSpPr>
        <p:spPr>
          <a:xfrm>
            <a:off x="5307292" y="3289955"/>
            <a:ext cx="6608188" cy="2630078"/>
          </a:xfrm>
        </p:spPr>
        <p:txBody>
          <a:bodyPr>
            <a:normAutofit/>
          </a:bodyPr>
          <a:lstStyle/>
          <a:p>
            <a:r>
              <a:rPr lang="nl-BE" sz="3200" dirty="0" smtClean="0"/>
              <a:t>Elia </a:t>
            </a:r>
            <a:r>
              <a:rPr lang="nl-BE" sz="3200" dirty="0" err="1"/>
              <a:t>Levita</a:t>
            </a:r>
            <a:r>
              <a:rPr lang="nl-BE" sz="3200" dirty="0"/>
              <a:t> </a:t>
            </a:r>
            <a:r>
              <a:rPr lang="nl-BE" sz="3200" i="1" dirty="0" smtClean="0"/>
              <a:t>(</a:t>
            </a:r>
            <a:r>
              <a:rPr lang="nl-BE" sz="3200" i="1" dirty="0" err="1" smtClean="0"/>
              <a:t>Elye</a:t>
            </a:r>
            <a:r>
              <a:rPr lang="nl-BE" sz="3200" i="1" dirty="0" smtClean="0"/>
              <a:t> </a:t>
            </a:r>
            <a:r>
              <a:rPr lang="nl-BE" sz="3200" i="1" dirty="0" err="1" smtClean="0"/>
              <a:t>Bocher</a:t>
            </a:r>
            <a:r>
              <a:rPr lang="nl-BE" sz="3200" i="1" dirty="0"/>
              <a:t>)</a:t>
            </a:r>
            <a:r>
              <a:rPr lang="nl-BE" sz="3200" dirty="0" smtClean="0"/>
              <a:t> </a:t>
            </a:r>
            <a:br>
              <a:rPr lang="nl-BE" sz="3200" dirty="0" smtClean="0"/>
            </a:br>
            <a:r>
              <a:rPr lang="nl-BE" sz="3200" dirty="0" smtClean="0"/>
              <a:t>schrijft </a:t>
            </a:r>
            <a:r>
              <a:rPr lang="nl-BE" sz="3200" dirty="0"/>
              <a:t>in </a:t>
            </a:r>
            <a:r>
              <a:rPr lang="nl-BE" sz="3200" dirty="0" smtClean="0"/>
              <a:t>het </a:t>
            </a:r>
            <a:r>
              <a:rPr lang="nl-BE" sz="3200" dirty="0"/>
              <a:t>Jiddisch </a:t>
            </a:r>
            <a:r>
              <a:rPr lang="nl-BE" sz="3200" dirty="0" smtClean="0"/>
              <a:t/>
            </a:r>
            <a:br>
              <a:rPr lang="nl-BE" sz="3200" dirty="0" smtClean="0"/>
            </a:br>
            <a:r>
              <a:rPr lang="nl-BE" sz="3200" dirty="0" smtClean="0"/>
              <a:t>de ridderroman </a:t>
            </a:r>
            <a:br>
              <a:rPr lang="nl-BE" sz="3200" dirty="0" smtClean="0"/>
            </a:br>
            <a:r>
              <a:rPr lang="nl-BE" sz="3200" i="1" dirty="0" err="1" smtClean="0"/>
              <a:t>Bove-bukh</a:t>
            </a:r>
            <a:r>
              <a:rPr lang="nl-BE" sz="3200" i="1" dirty="0" smtClean="0"/>
              <a:t> </a:t>
            </a:r>
            <a:r>
              <a:rPr lang="nl-BE" sz="3200" dirty="0" smtClean="0"/>
              <a:t>(</a:t>
            </a:r>
            <a:r>
              <a:rPr lang="nl-BE" sz="3200" dirty="0"/>
              <a:t>1541</a:t>
            </a:r>
            <a:r>
              <a:rPr lang="nl-BE" sz="3200" dirty="0" smtClean="0"/>
              <a:t>)</a:t>
            </a:r>
            <a:endParaRPr lang="nl-NL" sz="3200" dirty="0"/>
          </a:p>
        </p:txBody>
      </p:sp>
      <p:sp>
        <p:nvSpPr>
          <p:cNvPr id="5" name="Tijdelijke aanduiding voor dianummer 4"/>
          <p:cNvSpPr>
            <a:spLocks noGrp="1"/>
          </p:cNvSpPr>
          <p:nvPr>
            <p:ph type="sldNum" sz="quarter" idx="12"/>
          </p:nvPr>
        </p:nvSpPr>
        <p:spPr/>
        <p:txBody>
          <a:bodyPr/>
          <a:lstStyle/>
          <a:p>
            <a:fld id="{B7F4448C-3717-4348-A7C7-77F6D44E6A04}" type="slidenum">
              <a:rPr lang="nl-BE" smtClean="0"/>
              <a:t>7</a:t>
            </a:fld>
            <a:endParaRPr lang="nl-BE"/>
          </a:p>
        </p:txBody>
      </p:sp>
    </p:spTree>
    <p:extLst>
      <p:ext uri="{BB962C8B-B14F-4D97-AF65-F5344CB8AC3E}">
        <p14:creationId xmlns:p14="http://schemas.microsoft.com/office/powerpoint/2010/main" val="3292956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6586" y="457201"/>
            <a:ext cx="5872900" cy="1494147"/>
          </a:xfrm>
        </p:spPr>
        <p:txBody>
          <a:bodyPr>
            <a:noAutofit/>
          </a:bodyPr>
          <a:lstStyle/>
          <a:p>
            <a:r>
              <a:rPr lang="nl-BE" sz="4800" dirty="0" smtClean="0"/>
              <a:t>Boekdrukkunst: </a:t>
            </a:r>
            <a:br>
              <a:rPr lang="nl-BE" sz="4800" dirty="0" smtClean="0"/>
            </a:br>
            <a:r>
              <a:rPr lang="nl-BE" sz="4400" dirty="0" smtClean="0"/>
              <a:t>… maar ook </a:t>
            </a:r>
            <a:r>
              <a:rPr lang="nl-BE" sz="4400" b="1" dirty="0" smtClean="0"/>
              <a:t>lering</a:t>
            </a:r>
            <a:endParaRPr lang="nl-NL" sz="4400" b="1"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822444" cy="6740166"/>
          </a:xfrm>
        </p:spPr>
      </p:pic>
      <p:sp>
        <p:nvSpPr>
          <p:cNvPr id="4" name="Tijdelijke aanduiding voor tekst 3"/>
          <p:cNvSpPr>
            <a:spLocks noGrp="1"/>
          </p:cNvSpPr>
          <p:nvPr>
            <p:ph type="body" sz="half" idx="2"/>
          </p:nvPr>
        </p:nvSpPr>
        <p:spPr>
          <a:xfrm>
            <a:off x="4534293" y="2658359"/>
            <a:ext cx="6966408" cy="3799002"/>
          </a:xfrm>
        </p:spPr>
        <p:txBody>
          <a:bodyPr>
            <a:normAutofit/>
          </a:bodyPr>
          <a:lstStyle/>
          <a:p>
            <a:r>
              <a:rPr lang="nl-BE" sz="4000" i="1" dirty="0" smtClean="0"/>
              <a:t>‘</a:t>
            </a:r>
            <a:r>
              <a:rPr lang="nl-BE" sz="4000" i="1" dirty="0" err="1" smtClean="0"/>
              <a:t>Tsennerenne</a:t>
            </a:r>
            <a:r>
              <a:rPr lang="nl-BE" sz="4000" i="1" dirty="0" smtClean="0"/>
              <a:t>’</a:t>
            </a:r>
          </a:p>
          <a:p>
            <a:r>
              <a:rPr lang="nl-BE" sz="3200" dirty="0" smtClean="0"/>
              <a:t/>
            </a:r>
            <a:br>
              <a:rPr lang="nl-BE" sz="3200" dirty="0" smtClean="0"/>
            </a:br>
            <a:r>
              <a:rPr lang="nl-BE" sz="3200" dirty="0" smtClean="0"/>
              <a:t>•  Bijbelcommentaar voor vrouwen</a:t>
            </a:r>
          </a:p>
          <a:p>
            <a:r>
              <a:rPr lang="nl-BE" sz="3200" dirty="0" smtClean="0"/>
              <a:t>•  verschijnt voor </a:t>
            </a:r>
            <a:r>
              <a:rPr lang="nl-BE" sz="3200" dirty="0"/>
              <a:t>het eerst </a:t>
            </a:r>
            <a:r>
              <a:rPr lang="nl-BE" sz="3200" dirty="0" smtClean="0"/>
              <a:t>rond </a:t>
            </a:r>
            <a:r>
              <a:rPr lang="nl-BE" sz="3200" dirty="0"/>
              <a:t>1590 </a:t>
            </a:r>
          </a:p>
          <a:p>
            <a:r>
              <a:rPr lang="nl-BE" sz="3200" dirty="0" smtClean="0"/>
              <a:t>•  herdrukt </a:t>
            </a:r>
            <a:r>
              <a:rPr lang="nl-BE" sz="3200" dirty="0"/>
              <a:t>tot op de dag van </a:t>
            </a:r>
            <a:r>
              <a:rPr lang="nl-BE" sz="3200" dirty="0" smtClean="0"/>
              <a:t>vandaag</a:t>
            </a:r>
            <a:endParaRPr lang="nl-NL" sz="3200" dirty="0">
              <a:effectLst/>
            </a:endParaRPr>
          </a:p>
        </p:txBody>
      </p:sp>
      <p:sp>
        <p:nvSpPr>
          <p:cNvPr id="5" name="Tijdelijke aanduiding voor dianummer 4"/>
          <p:cNvSpPr>
            <a:spLocks noGrp="1"/>
          </p:cNvSpPr>
          <p:nvPr>
            <p:ph type="sldNum" sz="quarter" idx="12"/>
          </p:nvPr>
        </p:nvSpPr>
        <p:spPr/>
        <p:txBody>
          <a:bodyPr/>
          <a:lstStyle/>
          <a:p>
            <a:fld id="{B7F4448C-3717-4348-A7C7-77F6D44E6A04}" type="slidenum">
              <a:rPr lang="nl-BE" smtClean="0"/>
              <a:t>8</a:t>
            </a:fld>
            <a:endParaRPr lang="nl-BE"/>
          </a:p>
        </p:txBody>
      </p:sp>
    </p:spTree>
    <p:extLst>
      <p:ext uri="{BB962C8B-B14F-4D97-AF65-F5344CB8AC3E}">
        <p14:creationId xmlns:p14="http://schemas.microsoft.com/office/powerpoint/2010/main" val="1977196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7391" y="584463"/>
            <a:ext cx="2950588" cy="2762052"/>
          </a:xfrm>
        </p:spPr>
        <p:txBody>
          <a:bodyPr>
            <a:noAutofit/>
          </a:bodyPr>
          <a:lstStyle/>
          <a:p>
            <a:r>
              <a:rPr lang="nl-BE" sz="4800" dirty="0" smtClean="0"/>
              <a:t>Nederland:</a:t>
            </a:r>
            <a:br>
              <a:rPr lang="nl-BE" sz="4800" dirty="0" smtClean="0"/>
            </a:br>
            <a:r>
              <a:rPr lang="nl-BE" sz="4800" dirty="0" smtClean="0"/>
              <a:t>Bijbels</a:t>
            </a:r>
            <a:br>
              <a:rPr lang="nl-BE" sz="4800" dirty="0" smtClean="0"/>
            </a:br>
            <a:r>
              <a:rPr lang="nl-BE" sz="4800" dirty="0" smtClean="0"/>
              <a:t>en </a:t>
            </a:r>
            <a:br>
              <a:rPr lang="nl-BE" sz="4800" dirty="0" smtClean="0"/>
            </a:br>
            <a:r>
              <a:rPr lang="nl-BE" sz="4800" dirty="0" smtClean="0"/>
              <a:t>couranten</a:t>
            </a:r>
            <a:endParaRPr lang="nl-NL" sz="4800" b="1"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5351" y="1135566"/>
            <a:ext cx="8333826" cy="5112834"/>
          </a:xfrm>
        </p:spPr>
      </p:pic>
      <p:sp>
        <p:nvSpPr>
          <p:cNvPr id="4" name="Tijdelijke aanduiding voor tekst 3"/>
          <p:cNvSpPr>
            <a:spLocks noGrp="1"/>
          </p:cNvSpPr>
          <p:nvPr>
            <p:ph type="body" sz="half" idx="2"/>
          </p:nvPr>
        </p:nvSpPr>
        <p:spPr>
          <a:xfrm>
            <a:off x="3252247" y="565608"/>
            <a:ext cx="8616099" cy="622169"/>
          </a:xfrm>
        </p:spPr>
        <p:txBody>
          <a:bodyPr>
            <a:normAutofit/>
          </a:bodyPr>
          <a:lstStyle/>
          <a:p>
            <a:pPr algn="ctr"/>
            <a:r>
              <a:rPr lang="nl-BE" sz="3200" i="1" dirty="0" smtClean="0"/>
              <a:t>‘</a:t>
            </a:r>
            <a:r>
              <a:rPr lang="nl-BE" sz="3200" i="1" dirty="0" err="1" smtClean="0"/>
              <a:t>Dinstagisje</a:t>
            </a:r>
            <a:r>
              <a:rPr lang="nl-BE" sz="3200" i="1" dirty="0" smtClean="0"/>
              <a:t> </a:t>
            </a:r>
            <a:r>
              <a:rPr lang="nl-BE" sz="3200" i="1" dirty="0"/>
              <a:t>oen </a:t>
            </a:r>
            <a:r>
              <a:rPr lang="nl-BE" sz="3200" i="1" dirty="0" err="1"/>
              <a:t>Fraitagisje</a:t>
            </a:r>
            <a:r>
              <a:rPr lang="nl-BE" sz="3200" i="1" dirty="0"/>
              <a:t> </a:t>
            </a:r>
            <a:r>
              <a:rPr lang="nl-BE" sz="3200" i="1" dirty="0" err="1" smtClean="0"/>
              <a:t>Kurantn</a:t>
            </a:r>
            <a:r>
              <a:rPr lang="nl-BE" sz="3200" dirty="0" smtClean="0"/>
              <a:t>’</a:t>
            </a:r>
            <a:endParaRPr lang="nl-NL" sz="3200" dirty="0">
              <a:effectLst/>
            </a:endParaRPr>
          </a:p>
        </p:txBody>
      </p:sp>
      <p:sp>
        <p:nvSpPr>
          <p:cNvPr id="5" name="Tijdelijke aanduiding voor dianummer 4"/>
          <p:cNvSpPr>
            <a:spLocks noGrp="1"/>
          </p:cNvSpPr>
          <p:nvPr>
            <p:ph type="sldNum" sz="quarter" idx="12"/>
          </p:nvPr>
        </p:nvSpPr>
        <p:spPr/>
        <p:txBody>
          <a:bodyPr/>
          <a:lstStyle/>
          <a:p>
            <a:fld id="{B7F4448C-3717-4348-A7C7-77F6D44E6A04}" type="slidenum">
              <a:rPr lang="nl-BE" smtClean="0"/>
              <a:t>9</a:t>
            </a:fld>
            <a:endParaRPr lang="nl-BE"/>
          </a:p>
        </p:txBody>
      </p:sp>
    </p:spTree>
    <p:extLst>
      <p:ext uri="{BB962C8B-B14F-4D97-AF65-F5344CB8AC3E}">
        <p14:creationId xmlns:p14="http://schemas.microsoft.com/office/powerpoint/2010/main" val="674644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3877</TotalTime>
  <Words>457</Words>
  <Application>Microsoft Office PowerPoint</Application>
  <PresentationFormat>Aangepast</PresentationFormat>
  <Paragraphs>157</Paragraphs>
  <Slides>35</Slides>
  <Notes>0</Notes>
  <HiddenSlides>0</HiddenSlides>
  <MMClips>0</MMClips>
  <ScaleCrop>false</ScaleCrop>
  <HeadingPairs>
    <vt:vector size="4" baseType="variant">
      <vt:variant>
        <vt:lpstr>Thema</vt:lpstr>
      </vt:variant>
      <vt:variant>
        <vt:i4>1</vt:i4>
      </vt:variant>
      <vt:variant>
        <vt:lpstr>Diatitels</vt:lpstr>
      </vt:variant>
      <vt:variant>
        <vt:i4>35</vt:i4>
      </vt:variant>
    </vt:vector>
  </HeadingPairs>
  <TitlesOfParts>
    <vt:vector size="36" baseType="lpstr">
      <vt:lpstr>Kantoorthema</vt:lpstr>
      <vt:lpstr>Yiddish Storytelling  ’Wie door de Jiddische literatuur bladert, wandelt door alle landschappen van de wereld’  citaat van de Jiddische dichter Itsik Manger   Europese Dag van de Joodse Cultuur Antwerpen,  26 augustus 2018</vt:lpstr>
      <vt:lpstr>Doelstellingen</vt:lpstr>
      <vt:lpstr>Joodse talen volgen elkaar op</vt:lpstr>
      <vt:lpstr>Componententaal</vt:lpstr>
      <vt:lpstr>Oudst schriftelijk spoor (Nederlands, 11de eeuw)</vt:lpstr>
      <vt:lpstr>Oudst schriftelijk spoor (Jiddisch, 13de eeuw)</vt:lpstr>
      <vt:lpstr>Boekdrukkunst: vermaak…</vt:lpstr>
      <vt:lpstr>Boekdrukkunst:  … maar ook lering</vt:lpstr>
      <vt:lpstr>Nederland: Bijbels en  couranten</vt:lpstr>
      <vt:lpstr>‘In Nederland moet iedereen Nederlands spreken’ (koning Willem I)</vt:lpstr>
      <vt:lpstr>Twee tegenstrijdige stromingen  in Oost-Europa: chassidisme…</vt:lpstr>
      <vt:lpstr>… en Haskole</vt:lpstr>
      <vt:lpstr>Mendele Moicher Sforim (1836-1917)</vt:lpstr>
      <vt:lpstr>Sholem-Aleichem (1859-1916)</vt:lpstr>
      <vt:lpstr>PowerPoint-presentatie</vt:lpstr>
      <vt:lpstr>I.L. Perets  (1852-1915)</vt:lpstr>
      <vt:lpstr>Reb Nachman van Bratslav (1772-1811)</vt:lpstr>
      <vt:lpstr>Amerika</vt:lpstr>
      <vt:lpstr>A gute nakht, velt   (Jacob Glatstein)</vt:lpstr>
      <vt:lpstr>Amerika</vt:lpstr>
      <vt:lpstr>Eyl-khonun   (Kadia Molodowsky)</vt:lpstr>
      <vt:lpstr>Amerika</vt:lpstr>
      <vt:lpstr>Amerika:    Yitschok Bashevis  (1904-1991)</vt:lpstr>
      <vt:lpstr>Jitschok Bashevis  (1904-1991)</vt:lpstr>
      <vt:lpstr>Sovjet-Unie: Der Nister (1884-1950)</vt:lpstr>
      <vt:lpstr>Polen: Itsik Manger  (1901-1969)</vt:lpstr>
      <vt:lpstr>Polen: Mordechai Gebirtig                   (1877-1942)</vt:lpstr>
      <vt:lpstr>Polen na de eerste Wereldoorlog:  niet alleen Jiddische literatuur</vt:lpstr>
      <vt:lpstr>Polen na de eerste Wereldoorlog:  niet alleen Jiddische literatuur</vt:lpstr>
      <vt:lpstr>Na de Tweede Wereldoorlog: Amerika </vt:lpstr>
      <vt:lpstr>Israël</vt:lpstr>
      <vt:lpstr>Avrom Sutzkever (1913-2010), Di goldene keyt</vt:lpstr>
      <vt:lpstr>Jiddisch leren</vt:lpstr>
      <vt:lpstr>Het lot van Jiddisch als levende taal  ligt in de handen van de Chassieden</vt:lpstr>
      <vt:lpstr>Shprachn (‘Talen’)      Itzik Manger, vertaald door Willy Brill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Jiddisch   Europese Dag van de Joodse Cultuur 26/8/2018</dc:title>
  <dc:creator>Marleen Wauters</dc:creator>
  <cp:lastModifiedBy>Gebruiker</cp:lastModifiedBy>
  <cp:revision>119</cp:revision>
  <dcterms:created xsi:type="dcterms:W3CDTF">2018-08-20T19:33:18Z</dcterms:created>
  <dcterms:modified xsi:type="dcterms:W3CDTF">2018-08-26T08:49:08Z</dcterms:modified>
</cp:coreProperties>
</file>