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5F4F-F288-4449-8D2A-5AC20693B7BF}" type="datetimeFigureOut">
              <a:rPr lang="nl-BE" smtClean="0"/>
              <a:pPr/>
              <a:t>19/11/2013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2C1C-45D6-4111-BCEB-E4A0D6D49ED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89120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5F4F-F288-4449-8D2A-5AC20693B7BF}" type="datetimeFigureOut">
              <a:rPr lang="nl-BE" smtClean="0"/>
              <a:pPr/>
              <a:t>19/11/2013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2C1C-45D6-4111-BCEB-E4A0D6D49ED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5639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5F4F-F288-4449-8D2A-5AC20693B7BF}" type="datetimeFigureOut">
              <a:rPr lang="nl-BE" smtClean="0"/>
              <a:pPr/>
              <a:t>19/11/2013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2C1C-45D6-4111-BCEB-E4A0D6D49ED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97092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5F4F-F288-4449-8D2A-5AC20693B7BF}" type="datetimeFigureOut">
              <a:rPr lang="nl-BE" smtClean="0"/>
              <a:pPr/>
              <a:t>19/11/2013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2C1C-45D6-4111-BCEB-E4A0D6D49ED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99373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5F4F-F288-4449-8D2A-5AC20693B7BF}" type="datetimeFigureOut">
              <a:rPr lang="nl-BE" smtClean="0"/>
              <a:pPr/>
              <a:t>19/11/2013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2C1C-45D6-4111-BCEB-E4A0D6D49ED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76618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5F4F-F288-4449-8D2A-5AC20693B7BF}" type="datetimeFigureOut">
              <a:rPr lang="nl-BE" smtClean="0"/>
              <a:pPr/>
              <a:t>19/11/2013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2C1C-45D6-4111-BCEB-E4A0D6D49ED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05014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5F4F-F288-4449-8D2A-5AC20693B7BF}" type="datetimeFigureOut">
              <a:rPr lang="nl-BE" smtClean="0"/>
              <a:pPr/>
              <a:t>19/11/2013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2C1C-45D6-4111-BCEB-E4A0D6D49ED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01319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5F4F-F288-4449-8D2A-5AC20693B7BF}" type="datetimeFigureOut">
              <a:rPr lang="nl-BE" smtClean="0"/>
              <a:pPr/>
              <a:t>19/11/2013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2C1C-45D6-4111-BCEB-E4A0D6D49ED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4547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5F4F-F288-4449-8D2A-5AC20693B7BF}" type="datetimeFigureOut">
              <a:rPr lang="nl-BE" smtClean="0"/>
              <a:pPr/>
              <a:t>19/11/2013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2C1C-45D6-4111-BCEB-E4A0D6D49ED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85730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5F4F-F288-4449-8D2A-5AC20693B7BF}" type="datetimeFigureOut">
              <a:rPr lang="nl-BE" smtClean="0"/>
              <a:pPr/>
              <a:t>19/11/2013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2C1C-45D6-4111-BCEB-E4A0D6D49ED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49989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5F4F-F288-4449-8D2A-5AC20693B7BF}" type="datetimeFigureOut">
              <a:rPr lang="nl-BE" smtClean="0"/>
              <a:pPr/>
              <a:t>19/11/2013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2C1C-45D6-4111-BCEB-E4A0D6D49ED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20509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E5F4F-F288-4449-8D2A-5AC20693B7BF}" type="datetimeFigureOut">
              <a:rPr lang="nl-BE" smtClean="0"/>
              <a:pPr/>
              <a:t>19/11/2013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2C1C-45D6-4111-BCEB-E4A0D6D49ED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25547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931"/>
            <a:ext cx="9144000" cy="64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15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260604"/>
            <a:ext cx="8973312" cy="6336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93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8" y="1600200"/>
            <a:ext cx="8016324" cy="4525963"/>
          </a:xfrm>
        </p:spPr>
      </p:pic>
    </p:spTree>
    <p:extLst>
      <p:ext uri="{BB962C8B-B14F-4D97-AF65-F5344CB8AC3E}">
        <p14:creationId xmlns="" xmlns:p14="http://schemas.microsoft.com/office/powerpoint/2010/main" val="8469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Kantoorthema</vt:lpstr>
      <vt:lpstr>Slide 1</vt:lpstr>
      <vt:lpstr>Slide 2</vt:lpstr>
      <vt:lpstr>Slide 3</vt:lpstr>
    </vt:vector>
  </TitlesOfParts>
  <Company>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Kim Massart</dc:creator>
  <cp:lastModifiedBy>docent</cp:lastModifiedBy>
  <cp:revision>5</cp:revision>
  <dcterms:created xsi:type="dcterms:W3CDTF">2013-11-19T14:23:17Z</dcterms:created>
  <dcterms:modified xsi:type="dcterms:W3CDTF">2013-11-19T20:23:25Z</dcterms:modified>
</cp:coreProperties>
</file>