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83" r:id="rId3"/>
    <p:sldId id="259" r:id="rId4"/>
    <p:sldId id="264" r:id="rId5"/>
    <p:sldId id="281" r:id="rId6"/>
    <p:sldId id="270" r:id="rId7"/>
    <p:sldId id="276" r:id="rId8"/>
    <p:sldId id="277" r:id="rId9"/>
    <p:sldId id="278" r:id="rId10"/>
    <p:sldId id="260" r:id="rId11"/>
    <p:sldId id="262" r:id="rId12"/>
    <p:sldId id="280" r:id="rId13"/>
    <p:sldId id="257" r:id="rId14"/>
    <p:sldId id="284" r:id="rId15"/>
    <p:sldId id="286" r:id="rId16"/>
    <p:sldId id="285" r:id="rId17"/>
    <p:sldId id="267" r:id="rId18"/>
    <p:sldId id="265" r:id="rId19"/>
    <p:sldId id="268" r:id="rId20"/>
    <p:sldId id="269" r:id="rId21"/>
    <p:sldId id="292" r:id="rId22"/>
    <p:sldId id="274" r:id="rId23"/>
    <p:sldId id="272" r:id="rId24"/>
    <p:sldId id="291" r:id="rId25"/>
    <p:sldId id="266" r:id="rId26"/>
    <p:sldId id="273" r:id="rId27"/>
    <p:sldId id="282" r:id="rId28"/>
    <p:sldId id="287" r:id="rId29"/>
    <p:sldId id="289" r:id="rId30"/>
  </p:sldIdLst>
  <p:sldSz cx="9144000" cy="6858000" type="screen4x3"/>
  <p:notesSz cx="6669088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0552" autoAdjust="0"/>
  </p:normalViewPr>
  <p:slideViewPr>
    <p:cSldViewPr>
      <p:cViewPr varScale="1">
        <p:scale>
          <a:sx n="74" d="100"/>
          <a:sy n="74" d="100"/>
        </p:scale>
        <p:origin x="14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DF442-940C-4D77-B89B-167778C5938B}" type="datetimeFigureOut">
              <a:rPr lang="nl-BE" smtClean="0"/>
              <a:t>7/10/2014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F9ED4-7F65-4729-B83B-CD38542A01A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10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9F82-A515-4FAC-86B6-D11F9C4215DB}" type="datetimeFigureOut">
              <a:rPr lang="nl-BE" smtClean="0"/>
              <a:t>7/10/2014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B573-70F5-4D13-8A29-DBA0B7BAC0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778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9F82-A515-4FAC-86B6-D11F9C4215DB}" type="datetimeFigureOut">
              <a:rPr lang="nl-BE" smtClean="0"/>
              <a:t>7/10/2014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B573-70F5-4D13-8A29-DBA0B7BAC0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02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9F82-A515-4FAC-86B6-D11F9C4215DB}" type="datetimeFigureOut">
              <a:rPr lang="nl-BE" smtClean="0"/>
              <a:t>7/10/2014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B573-70F5-4D13-8A29-DBA0B7BAC0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64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9F82-A515-4FAC-86B6-D11F9C4215DB}" type="datetimeFigureOut">
              <a:rPr lang="nl-BE" smtClean="0"/>
              <a:t>7/10/2014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B573-70F5-4D13-8A29-DBA0B7BAC0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898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9F82-A515-4FAC-86B6-D11F9C4215DB}" type="datetimeFigureOut">
              <a:rPr lang="nl-BE" smtClean="0"/>
              <a:t>7/10/2014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B573-70F5-4D13-8A29-DBA0B7BAC0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078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9F82-A515-4FAC-86B6-D11F9C4215DB}" type="datetimeFigureOut">
              <a:rPr lang="nl-BE" smtClean="0"/>
              <a:t>7/10/2014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B573-70F5-4D13-8A29-DBA0B7BAC0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920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9F82-A515-4FAC-86B6-D11F9C4215DB}" type="datetimeFigureOut">
              <a:rPr lang="nl-BE" smtClean="0"/>
              <a:t>7/10/2014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B573-70F5-4D13-8A29-DBA0B7BAC0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073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9F82-A515-4FAC-86B6-D11F9C4215DB}" type="datetimeFigureOut">
              <a:rPr lang="nl-BE" smtClean="0"/>
              <a:t>7/10/2014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B573-70F5-4D13-8A29-DBA0B7BAC0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118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9F82-A515-4FAC-86B6-D11F9C4215DB}" type="datetimeFigureOut">
              <a:rPr lang="nl-BE" smtClean="0"/>
              <a:t>7/10/2014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B573-70F5-4D13-8A29-DBA0B7BAC0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048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9F82-A515-4FAC-86B6-D11F9C4215DB}" type="datetimeFigureOut">
              <a:rPr lang="nl-BE" smtClean="0"/>
              <a:t>7/10/2014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B573-70F5-4D13-8A29-DBA0B7BAC0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193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9F82-A515-4FAC-86B6-D11F9C4215DB}" type="datetimeFigureOut">
              <a:rPr lang="nl-BE" smtClean="0"/>
              <a:t>7/10/2014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B573-70F5-4D13-8A29-DBA0B7BAC0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500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49F82-A515-4FAC-86B6-D11F9C4215DB}" type="datetimeFigureOut">
              <a:rPr lang="nl-BE" smtClean="0"/>
              <a:t>7/10/2014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B573-70F5-4D13-8A29-DBA0B7BAC00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303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/>
              <a:t>A new </a:t>
            </a:r>
            <a:r>
              <a:rPr lang="nl-BE" b="1" dirty="0" err="1" smtClean="0"/>
              <a:t>framework</a:t>
            </a:r>
            <a:r>
              <a:rPr lang="nl-BE" b="1" dirty="0" smtClean="0"/>
              <a:t> for </a:t>
            </a:r>
            <a:r>
              <a:rPr lang="nl-BE" b="1" dirty="0" err="1" smtClean="0"/>
              <a:t>development</a:t>
            </a:r>
            <a:r>
              <a:rPr lang="nl-BE" b="1" dirty="0" smtClean="0"/>
              <a:t> </a:t>
            </a:r>
            <a:r>
              <a:rPr lang="nl-BE" b="1" dirty="0" err="1" smtClean="0"/>
              <a:t>and</a:t>
            </a:r>
            <a:r>
              <a:rPr lang="nl-BE" b="1" dirty="0" smtClean="0"/>
              <a:t> </a:t>
            </a:r>
            <a:r>
              <a:rPr lang="nl-BE" b="1" dirty="0" err="1" smtClean="0"/>
              <a:t>international</a:t>
            </a:r>
            <a:r>
              <a:rPr lang="nl-BE" b="1" dirty="0" smtClean="0"/>
              <a:t> cooperation </a:t>
            </a:r>
            <a:r>
              <a:rPr lang="nl-BE" b="1" dirty="0" err="1" smtClean="0"/>
              <a:t>after</a:t>
            </a:r>
            <a:r>
              <a:rPr lang="nl-BE" b="1" dirty="0" smtClean="0"/>
              <a:t> 2015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63370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sz="3200" dirty="0" smtClean="0"/>
              <a:t>            	85    =    3.500.000.000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508787"/>
            <a:ext cx="403244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860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5360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19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BE" altLang="nl-BE" dirty="0" smtClean="0"/>
              <a:t>The </a:t>
            </a:r>
            <a:r>
              <a:rPr lang="nl-BE" altLang="nl-BE" dirty="0" err="1" smtClean="0"/>
              <a:t>needs</a:t>
            </a:r>
            <a:r>
              <a:rPr lang="nl-BE" altLang="nl-BE" dirty="0" smtClean="0"/>
              <a:t> are </a:t>
            </a:r>
            <a:r>
              <a:rPr lang="nl-BE" altLang="nl-BE" dirty="0" err="1" smtClean="0"/>
              <a:t>enormous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and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relatively</a:t>
            </a:r>
            <a:r>
              <a:rPr lang="nl-BE" altLang="nl-BE" dirty="0" smtClean="0"/>
              <a:t> small </a:t>
            </a:r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nl-BE" altLang="nl-BE" sz="4400" dirty="0" smtClean="0"/>
          </a:p>
          <a:p>
            <a:pPr marL="0" indent="0" eaLnBrk="1" hangingPunct="1">
              <a:buNone/>
            </a:pPr>
            <a:r>
              <a:rPr lang="nl-BE" altLang="nl-BE" sz="4400" dirty="0" err="1" smtClean="0"/>
              <a:t>All</a:t>
            </a:r>
            <a:r>
              <a:rPr lang="nl-BE" altLang="nl-BE" sz="4400" dirty="0" smtClean="0"/>
              <a:t> the </a:t>
            </a:r>
            <a:r>
              <a:rPr lang="nl-BE" altLang="nl-BE" sz="4400" dirty="0" err="1" smtClean="0"/>
              <a:t>additional</a:t>
            </a:r>
            <a:r>
              <a:rPr lang="nl-BE" altLang="nl-BE" sz="4400" dirty="0" smtClean="0"/>
              <a:t> money </a:t>
            </a:r>
            <a:r>
              <a:rPr lang="nl-BE" altLang="nl-BE" sz="4400" dirty="0" err="1" smtClean="0"/>
              <a:t>needed</a:t>
            </a:r>
            <a:r>
              <a:rPr lang="nl-BE" altLang="nl-BE" sz="4400" dirty="0" smtClean="0"/>
              <a:t> in 2015  </a:t>
            </a:r>
            <a:r>
              <a:rPr lang="nl-BE" altLang="nl-BE" sz="4400" dirty="0" err="1" smtClean="0"/>
              <a:t>to</a:t>
            </a:r>
            <a:r>
              <a:rPr lang="nl-BE" altLang="nl-BE" sz="4400" dirty="0" smtClean="0"/>
              <a:t> </a:t>
            </a:r>
            <a:r>
              <a:rPr lang="nl-BE" altLang="nl-BE" sz="4400" dirty="0" err="1" smtClean="0"/>
              <a:t>realize</a:t>
            </a:r>
            <a:r>
              <a:rPr lang="nl-BE" altLang="nl-BE" sz="4400" dirty="0" smtClean="0"/>
              <a:t> the MDG is </a:t>
            </a:r>
            <a:r>
              <a:rPr lang="nl-BE" altLang="nl-BE" sz="4400" dirty="0" err="1" smtClean="0"/>
              <a:t>goingaround</a:t>
            </a:r>
            <a:r>
              <a:rPr lang="nl-BE" altLang="nl-BE" sz="4400" dirty="0" smtClean="0"/>
              <a:t> in the </a:t>
            </a:r>
            <a:r>
              <a:rPr lang="nl-BE" altLang="nl-BE" sz="4400" dirty="0" err="1" smtClean="0"/>
              <a:t>currency</a:t>
            </a:r>
            <a:r>
              <a:rPr lang="nl-BE" altLang="nl-BE" sz="4400" dirty="0" smtClean="0"/>
              <a:t> exchange market in 45 minutes</a:t>
            </a:r>
            <a:endParaRPr lang="nl-NL" altLang="nl-BE" sz="4400" dirty="0" smtClean="0"/>
          </a:p>
          <a:p>
            <a:pPr eaLnBrk="1" hangingPunct="1"/>
            <a:endParaRPr lang="nl-BE" altLang="nl-BE" sz="4400" dirty="0" smtClean="0"/>
          </a:p>
        </p:txBody>
      </p:sp>
    </p:spTree>
    <p:extLst>
      <p:ext uri="{BB962C8B-B14F-4D97-AF65-F5344CB8AC3E}">
        <p14:creationId xmlns:p14="http://schemas.microsoft.com/office/powerpoint/2010/main" val="221282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4427984" cy="504056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36712"/>
            <a:ext cx="464400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35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AutoShape 2" descr="data:image/jpeg;base64,/9j/4AAQSkZJRgABAQAAAQABAAD/2wCEAAkGBxQTEhQUExQUFBUUFBQVFRUUFRQUFBUUFBQWFhQUFBQYHCggGBolHBQUITEhJSkrLi4uFx8zODQtNygtLisBCgoKDg0OFhAQFywcHBwtLy03LCwsLCwrLCwvLSwsLCwrLCwsLCwrLCwsLCwrLC4wLCwsLCwsLCwuKyssLCwtLP/AABEIALcBEwMBEQACEQEDEQH/xAAbAAACAwEBAQAAAAAAAAAAAAADBAIFBgEAB//EAD4QAAEEAQIEBAMFBgQGAwAAAAEAAgMRBCExBRJBUQYTImEUcYEHMpGhsRVCUsHR8DNi4fEjJENyksIWY4L/xAAaAQEBAAMBAQAAAAAAAAAAAAAAAQIDBAUG/8QANhEAAgEDAQUHAwMDBAMAAAAAAAECAwQRIQUSMUFREyJhcbHR8IGRoTLB8RRC4SNicpIVJDP/2gAMAwEAAhEDEQA/AMyLXSYBWuQEwy0AGeGkAtzKAk0oBuFUF7g5oDeU/qoAjckXYQFri5ZIoaoBuKPQucP90BXZbQgE0AaNyAbiyaQE5JL6KgA6MqA7HAqBtmOgITKAUe5AAe5AD50Bz4ikAFz7VAtkNKAr5AgIsiQDJYAEBKKMblAQkcLpADkkGwQBGQd0BCY0hRBxNqgI93ZQhEOUAzCUA0IwRqgK+fEQC4bSAPE5AOQyICxgAIQFlgkNNn8kBcmVrhuhSsz6BUIKWFQc5kAaJ6AtMKLmIGiAs/gh+CAQfAbQEbI0QC+S5AIvcgAucgF3vQA3OQBoyKVAHKQCnloAwaKQCk+hQEJcrSkAsCSgHIMc70gCzT0NlSCjrcbQp7yUwBEFYgLGy0BZRwACyfwQBmUgJSMCArcjH1QAQwhAdD0AzBk0gLLFy0A8Mv6KAlqdSqCDwgBWhCbHIUfw8st2QF5h5Rc2u2/coBsY4Oo0PugE5cZ1oCty2FQFZM2lSCkj0KLPchCMYsoCwZFQ1QoDJcEAjLJSAXOSgFZprVB7HYXFAW+Pw7YnRAHnZQpALiC91SHBEsgKuBtQpXRrADuNGgDPtAcaUAw2RAcdqgPGMIBKeLsgBUQhAsc1IUchyEBaY+RY3UBCSRABD9UIN8mloUNhSC9UIaCHMa0ekCyhQIzXXqgLCLNHL1QFdnZAJoUqCsySFAVUypBdyAlAaKAsppLCArckoCsnehRRzkBwBUgxjPLdQgLOPMJFHUoUdgY53T6lANnCICuRgA+BMgSdGgM5GViByIkIBkO0QEmoCQagDMCA660BBzEB74bRCAJsWggF2oA7ZSFAS+IQHWzoBpmZogJR5CAsIcxAONyhSFDxzcw7IBec11Qgo96ATleqADRaAaia3qgGiW9EBX5YvZAIy4Z7IAQxFQTGKgCfD0EKO4OBZ7IDQ47GtAsdP7KhRsxBw0P0UyUq+IScgIGpVIU7QSFSGaa1QBw5AFY9AMRlAMsCAJSAk0ICTmIQnHEgJSQ2gF5cGkADIx6FoBAtKA8WkICIlQE2zoA8eSoBqLKQFjivJQD7ccoBacUCgKqRUDOHBaAO7HQDEeOToGoBuLhI3O6FwRy8ZoCApJwAhBdkoBVBOB9u9kKWQzyDsPwUA/HPpYF2hTjclwvpagAx66yEgG60QCcsrQSBqOioKE4grfVDEVdEegKA4LG6FGYHqAdicqBkBAdpAEYEAzCFCDTIQAXvIa1oJLnEAADcknYLxb3ayg+zod6XXivp1f4O6haZ71TRFQ3xtw/n8vzOtc5Y7kvb71be+y8uVpf/AP0bef8AlqdSrW/6eXkW+VitDSdKIsHoQexXsbLv3XTp1P1r8r3XM47q37N70eDKXFgFkkWvXOMJkYwf90ICmlxTZ0QAjCUB4NIQDGOdUBquEtbobpAWrMYakH6qFK7JwieqEF/2S5UD2DwvuoCx/ZwQowzHA2Qp57UBT5eC9xJQhS5uC4KgqjGbpCFzhcMIFkH2TJQ3w9boBiJ3RQpKfZAIy2W1Y0uvqgKlxKoFTIhidbKhQWU8FAKtkQg9jTIB8G0KMNQBYbJoC1rq1YUouc3hIsYuTxFZDcTz4cSPzMh1fwsGrnns0dT+Q6r5yveV76XZUFiPzj0Xh6npQowoLfqav5wPm3FOM5fFZhDE0iO9Imn0gD9+V/X66DoL366dC3sKfaVHr1/ZI0yqVLiW7FadPcf4j9mMscJeyVsj2tsxhhF1uGOv1H6C1yUdvU51FGUN1Pnn1X+TZOxko5Ty+g79mviQPb8FMdaPkuJ6dYr9tx7WOgWe0beVKauaWjXH39/5LbVFOPZTNcMQtJHZe1Z3UbmkprjzXRnDWpOnLdZ2LJ8sHQWuk1CmO4OcS6lQQ8oOdQ2QBcnDaB0QFU2LXRAX3D8a61pQFhNMI9AhSMeVaELSB3MoUYa4XQQDIahTpZogBuagBu0QFTxFweCB+ioKvF4byut2qZJgemy9KQonJIgBeYgPSPJQCr2OCoAOcOqAz5JQxIeYgIulQEQUAxC9AWWPKgLbBxy/bbv0XDeX9O2Xe1l0+cEb6NCVV6cOoh4l8Ww4IMcVS5FbfusP/wBhHX/KNfkvEhRr7Ql2lV4h84L9/U7pTp263Yav5xMdwbw/lcUl8+Z5EZNOld1AP3IW7aa+w166Hqur6hYQ7OCzLp+7fxmmnRqV5b0uHX2Pq/BeDw4sYjhZyjqd3OP8T3dT+nSl8lc3NS4nv1Hn0XkerTpxprEUPrQbD5V9pXhkwSfGQW1rnAyBuhjlvR4I2BP4H5hfV7Gv1Vj/AE9TVrh4rp9PTyPKvKG6+0j8ZqvCHiH43HJNCeMcsg09V7PHsfyN+yxe9s243lrCXp7rl/Jlpc08P9SO5WO7cr6iE4zipReUzy5Jp4YqLCyIGgyAOmvQoCGTmWKQAsY62gH4sg3QUA63Hc4WSgCR49dUBZxvFUoUsMKRu1UUKPEjdARJQA5HoBeQ2EAlJQBFIBCaTuqBJ+uyEB8qA457RpaFJMjLttu6AemYPL13rfT8ViUon44vdZkMz5qGJBzkIeDUAZkSAIxiFNBw7hFNMkxEcbRzHmPLoOridgvDvdrYfZW/ek+ft1f48zuoWmVvVNEZfxR49L/+XwQWtPp80Ah7r0qIbtHvv8lptdm4fa3Ly+OH+/X0M6tz/ZT0XzgM+EPs7JqbNB3tsHf3lP8A6/j1C5Nobaxmnb/9vb3+3U20LL+6p9vc+lsYAAAAABQAFAAbAAbBfNNtvLPRxg6oU8gB5EDXtcx4DmuBa5p2IOhCyhOUJKUXhojSawz4zxPEl4RnNfGSWGzGToJIyfVG/wBxoD9D2X2lvWp7RtmpaPn4PqvngeNUhK3qZXA+scLzYsmJkrNWSD6td1a7sb0XPs65lbVXbVeGdPP2fqbLmkqse1h8/gsmeGubU1/RfR5POwKzeHPVWlK5GCrzeCcoJ3+SZIIY+LR12VA+5rbBFaKAbblANpQpAzWhBiBxQpZYL2fUd0A++cEaC/0Qou7NrsEBAZIQCkuSdUAhPmlXBBGWWygCQy0CgBZMwNHakBPGYw6uGvQoyh3TgaNpYlEuJ5uiqBSnMPdZEKljAqYDDMW9kAePAJUKGj4e4uAaLJ/vVa6taFKLnN4RlCEpvEVkssg4+BH5uQ4F5vkYNXEjoxv8zoPZfOVruvfydOisQ+cfb1PShRp263p6v5wMHxDiuZxaYRRtIYDYjafQwfxyu6n3P0GuvXClb7Pp783r15vwS+eJplOpcS3Vw+cTb8J8Mw8Mx5MhwEs0cbn85GgIaabGP3b2vfX6Lwa9/Vv6saK7sJNLH7vr5cDup0I0Iub1aKTHx844rOINnnkmdJz+Q3mdGYuYt5fLHTS9tj31XdOdoq7tJQjGCWN7nnz+amhRq7iqqTb6eBZZfF85+Xmtx5YxHjMa7kkYCNIwXNDgLuw7crmp21pC3ourFuVRtZT8dNOHQ2yqVXUmoPSPUYxvGj3RYDvKaX5cjo3C3AN5JGsc9u+mt0VqnsuMZ3C3tKaz55WcMyV03Gm8ayC5vj2KOSQCGZ8UT/Lkna30NfdV76+4vp0WNPY9ScItzipSWVF8Wiyu4pvRtLmXrONwmdkAcTJJGJW00lpjIJB5tht19lwO0qqk6rXdTx9Tf2sd5R5vUq+O/B57HYvnxGXUx04FzZGg6t/i62B0tdVr/U2clX3Hu8/FfOHiaqvZ1k4byyYDwjxl/Dsp+PkAiNzuWUHZjthKPaqvuKPQL6S8oQvaKq09XjTxXT5zPPo1HRm4y4H3ThfEPTyE31BvQt+a2bLvu2j2c/1x/K91zMbqhuPejwYbIyAbb0/VeschWZMd6KkKzIxPoEyQWgwLBKuQAdj06kBa4WGCNQoUdGOGigN+qAi6GmkgfJAV88r26GwgA+cT1QBviRSAgJr2QCeUFQKtcgDiQcpQojJKEBIzBoQCU2eeiYGRSfOJVwMgS9AJscqYD2NIgLXHlUKW2fmjGw5MgAFzWWL2LiQ1t+1kL5K6lK7veyk9E8fRcfvg9eklSoby44yfLuAcNm4plHzZTo3nkedSGggBrBsNToNhr8l6d3cU7CgtyPgl49WctKnKvPVn2PhHCYsaMRwsDG9ernH+JzupXxlxcVK89+o8v08j2KdOMFiKA+J8F0+JPEz7z4zyja3D1AX7kV9VssqqpXEJy4JmNaDnTlFGU8P8dyXNxMWHGkjdHytyHzRkMaxooluoNnfWtdNV6t3aUFKtXqVE1LWKi9cs5aVWbUIRjjHHJl83GMkPEMxskjf+aLC1rqY+N79Q8Df77a6br1KdRQq29u4p93Oq1TS5fZnLKO9GpUT5mjyREziHD2RgNgx8Z+RZOjWlsjy9x6/daSfdebDtJWlxKes5yUfrosfk6XuqrTS4JZEct0mBeTA9mTgZMtujcLHMXGxTuo5SA7/KLGy301C8xRqJ061Ncfnnw+zMJZo9+L3oSZZMgfkcTzxGQ3kwzDGduV72MDflqXrmc40bGg565nl+KTf+DZhzrzxyWCq8KwQebBiZWO7HyoZC+ORtNMrgS4NkdVkaaEGjy6EbHrvp1tydehUU6clhrpy0/fnqaqChvRpzjiS59TQ/aN4W+Jj86If8aIHQDWSMalvu4akfUdl52yNodhPs5vuS/D9uv3Oi7ob63lxX5Kr7MvE/MBiSu9Tf8BxO4G8f06e1joF6u0beVGauaWjXH3+vM5reopx7KZ9Ja6xd0RoV7NpdRuKanH6rozirUnTlusHLkUO57rqNQpNmkbpgC4yt1SARJbkBZwyEV1UKP45vfZQo5iMaSb+ijAhxrE5nDl22VTDK39mjqVckwAfDWiAgNLQCOTlKgRdkKgE/JQHoXjcoApY19a1+iAWn4fX7yZGBd2KK1QCvlqgsP2OUyY4BnAIQE2WN0Bd4L2TxPxpfuvaW+9Ht7jcfJfN7VtZUaquqfXXwfs/nE9K0qqceykfOsGaXhGeQ8cza5XVoJIXHR7b66X8wQt9anDaNr3dH6Po/niYQlK3q6/EfZ8XIbIxr2EOa8BzXDYg7L4qcJQk4yWGj2YtSWUTe8NBJNAAkk7ADUkqJNvC4sN4M14R8VHMfOHR+WIuRzDZt0b+YtLgdjyhp+q9K/wBnq1jTalvb2c+ax+5z0LjtXLTGAcfiLGlwH5EsBEBkDXxlrH8x5mAO5dAaJHv6fksnZV6d1GjCeZ4ynlrHHT51Iq1OVJzlHQ7LmcNhnYXlsUpx2taHCQNEDh6WEfcGmlbqRpX1Wk1FOUd5vTH6uvUOVCMlnR4/HoKYPg3BJZKyZ8kAfzMjMrXQc91Q76ja701tbqu07tZpyglPGG8d7BhG2paSTyumdA8vg5xGcfPPPlua9rg0t8vlc9waSHHmbTg3poFrjtOK7BdnpTWOucpa8NHzMnbN7/e/V+AOB4fzJcmCbNfCRjA8giB5nurdxIFagH6barOreWtOjUp28Xmpxzy8vn1JGjVlOMqjXd6GzXjHYfKPtI8NHHkGZBbWOeC/l08qW7DxWwJ/A/ML6vY9+q0P6epq0tPFdPp6HlXdDcfaR4ejNf4P8RDNgs0Jo6bK0dezwOx/I2Fj3tnXGVrCXp7oy0uaeP7l8/Jo4oebqvpozUoqUXlM8xpp4Z3Jww5XJAA4c1XIwL5OHy6hMkItnoIAsWYUKWOO925UKcycshAJS5qAXdk2qQPO1ta/VCmd4njgWWnRZIhTukQgJxJKAscTAe66DnVvQJAQpcY3CDbfQ6iPvXQv3saLHJcFjPwSwAW07TUa/wCim8XBmc+AtJHa/wDdZIhVOKoL/wA61TE6ChDz4gUAuIy02NxtSkoqacZLKZU2nlDHiPgw4hjVoJ47MZPfq0n+F1fQ0vlmpbNuccacvT3Xzieqmrmn/uXz8mW+zjxKceU4c9tY55Deb/pS3Rab2BOnsfmSstsWKrQ/qKWrS18V1+np9DG0r7j7OXD0ZrftDzXjHGPCC6bKd5bWir5BrJv0qm//AKK8jZNKLqutU0jT1+vL3+h13cnubkeMjNcOz3RZGcTC7HP7PBbG4h1eTGyNlOrUUvSrUY1KNDE9/wD1OK8W2zmhNxnPTd7vDy0KibGy24GLC4xeRkyt8sNvzQXOJHNpVa316LsjUtnd1aiT34J56aGpxqKlGLxiT+pd5ErjxTMc3E+MZGyOEs9JDBys15XA8xtjvzXDCKVjRi63ZNtvOuvHnldTc2+3m9zeS0C+N4WyNdiwtEcWJA7KlawANEjv8OMgbH1Od9Vjs2Tg1XqPelUkopvpzf7FuUpLcjoorIbj+TJM3hMUcj4zkBrnujcWuDQyO6I9nP8AwWFrThSld1JxUtzOE1pxf+C1ZOSpRTxn/BZ+Ds2ZuRlYc0rphAWmOR33+V3Rx67t391y7QpUnRpXFOO7v5ylw+htt5SU5U5PODWryTrMt9oHHYYcaWJxDpZY3NbGNXerTncOgG+u5Gi9XZVpVq141IrEYvOfLkct1VjGDi+LMb9keI85MkoB8tsTmOd0LnOaQ356X9F722Zx7JQ5t5OKyi99vkfTjNRNbWu3ZMZK1hveP2yc9212rwHZlL0TnDCQKADkv00QFc6FUgTHxjuUKPNnrQqAFkPBQCMuMSCQqAeJDpfW1QSnukBXZBB0KoKWXHIOgQg78MH1pQG57DuhTT+B5GAvY6nVqDe413/otczOJpM3i4b2IGywSMsmX4p4h1NbrNRMcmM4hxBzibO6zwYlYZ/dUhfRvJWRgXmLw4lode/RY5MsHciAAf3SoEiEIO47ywghct3axuabhL6PozbRqunLeRl/tJ8NiRhzIR6mj/jNHVo/6nzHX216FeHs+4lQqO2radPb68jvuKaqR7WA/wDZ54gZlNayYNdk47fRI4AvdHVFzXHUOANHvd915u1rOVu3Km2qc+K5J+XTob7SsqixL9SNLxHw9jzOc+RhL3x+U5we9pMd3y0DW43pebRva1KKjF6J5xhcTpnRhJttavQBmeGYn/CDme1uG5ro2ggh3JyUH2LP3OncrOnf1Idq8JurnL888PuYyoRe5/tKf/4plxTTzY2Y1pnkMjmvhBB9Ti1pcebQcxGgC7P/ACNtUpwp1qLe4sZUv46Gr+nqRlKUJ8fAVf4EfJFkSZDy/LkMjmmJ5bGfT6GEOA0sV00NdFtW14wqU4UlilHHFa8dXoYO0bjJyeZPoV4x8qCXAlfizSNxsdzHNjAefMJlaNW3pRjK6d+3rU7iEasYupLOXppo+ePE14qQlTk4t7q9zReB+GzNdkZWQ0skyX8wjO7IxZAPb71UejQvN2nXptU6FJ5jTXHq/nqdNtCS3py0cir8YfaE2LmixCHybGXQsYf8nR7vfb5rq2fsWVTFSvpHpzfn0X58jVcXij3YavqUXhnwVLlu+IzHPaxx5vVfmy/jq1p77np3XqXO0KdBdlQWXw04L3fgc1K3lPv1HofVsPhTY4wyNojYB6WN0+p9/wAz1WNpsuVSXa3Ty3y9/b+C1rpRW5S+/sKZGOV9AsJYR5wBjXKgYa6lAH57G6hSIcFQSMigBSSKgFaAt+FY7XabkansoyohxDhLGm2kjrXRExgSzh6eVoFb7a2qiMojiOceyyyQDLARogDYtC7rXTVRlR1sYY62Ej3GihSM2RvZJKYBUZLh7qgqclptUgt5JQGqxsM3qDSyMTQQx6ABYlI5mOXD+myAUh4e61SFszGNa6qFCR43Ldag7jewvI2rY9vDtIfrj+V08+n2Oy1r9m92XBnyXxhwV/DslmTjnljc/mjI2Y/cxnuCLruLHQrRZ3ELyi6VXV418V1+czOtTdGanHgfTvDPHGZkDZWaHaRnVjxuPl1B7FfK3tpK1qunLhyfVfOJ6lGqqsd5FquQ2nkB5ALcRz44IzJK8MY3cn9ANyfYLZRozrTUKay2YznGCzJ4R8p8SeMJ89/w+K17Y3+kMb/iS/8AeRs3223snp9ZZbMpWke1rNOS58l5ePj9jyq1zOq92HD1NH4R8Bsg5ZMgNlm3azeOPsT/ABO99h0vdaq15WvJdlbrTr79F+fQzhRhRW/Uevz7m/gbWu7u/QfL+q9Wy2bTtlvPvS69PI5K9zKppwQzqALXonOKzRXqhBGQ0aKAVnlvZUAWzOCAn57uxTAOAnraAsMPEL/5f6qFIS4TgdkAxw2RzHE+1Iwg80jnHVQotMK91SCxFWgEnu1VAB8TN+qAXyJKFICve9UC8toBWVABQH0z4QO3tAE+EFabqZB5uI4i/wAlQC8tw6EIQiJCCgJtyQgFOJYkeRG+GQWyQV7tPRzexB1C+b2laytqquqPDOvn7P1PStqqqR7Kfz+D5Tw7Kl4RnOY+3MNB4GgkiJ9Mjfca172O6316VPaNsnHR8vB9H88TXCUreph8P2PsuNO2RjXsIc1wDmuGxB1BXxc4ShJxksNHspprKCLEpQeKfFkOE2nHnlItsTTr7F5/db/YtehY7Oq3T00j19urOetcRpLXV9D5pDBmcYm5nGmNNF2ohiB1IaOrvbc6WV9P/wCts6nux4v7vz+YPNxUuZZfD8I+n+GvDcOIzlhFuP35Xavd7DsPYafMrip0LjaMt+b3YL5p18/4N8qlO2WI6yL6OEUvoaFCnQjuU1hfOJ5s6kqjzJkwyluMAhdYpCgnghCFflY5cbulQKfBOvRAORYBAuiUBJ0BHT8lANcO4XzuBJBHYo2VI0EeE1oWOSlbltcD3CoECfYqkAyu90As+R3urgCkz0ArIqBZ9IAbj3UBVTmlQKSyoBR8xQAvNPdUH1JmWVMAM3LUwMh4eJge6YGQ7eIsO4Uwy5OOlYdgrqQEWRnsEB5+Cwj0uF/LVYySmnGSymVZTyuJmPGXhwZkPKK86O3RO792H2P5GivmO9s24w9YS9PdHp6XNPP9y+fkxXgPxf8ABl2Pk8wjDjRokxPB9TS3flJvQbHpqVt2ps3+pxWo/q9Vy+v7GFrc9n3J8PQtvFP2ktDeTC9TiNZnNIDf+xjhZPuRQ9+nJZbDk3vXGi6dfNo21r1YxT+5V+F/A0uSfPzC9rHHm5XEmaW+pJ1aD33P5rvutowpf6VusvhpwXkubNFK2cu/U4H1jB4SGNbG1gjjaPSxoFV7/wB/NW02W5S7W61b5e/t/ArXSS3KWi6+w+zHG38l7vDgcB04muh0VyMEZIiOtoAIJ7IQi9xQHYIgT6tQgGmhjTf9hQp13EBVJgZODiDeuvzTAyeZxENFNofJMDJ53FSRum6MghxLvqmBkK7iFjYJgou+UXdNHzAQADkDYgFUHnhrt2j5hQFfnYLf3VUxgpcmOtlkQTkkUAnMQeiAWkaOyoF5sYIBYwIMG8bIqQmJVASa/wB0AZkoCA95wQHTOEBJmXXVMDJNuWD81zXlpG5pOEvo+jNtGs6ct5GZ8U+B48x/nRv8qQ0H+nma+tATRBDvfrS+boX1Wzbo1Y5x+PdHpVKEa2JxfE54b8Cw4rvMlcJ5QbZbaYyuoaSbN9T9B1Wyd3cXz7KjHdXP/L5IxVKnQW9N5Zr4sgA2d/0+S9iy2bTtlnjLr7dDir3Mqngjzs43ovRwc+RqGWRwv+l/RTQahWc56V89E0AN8zwaLT+oQDHO4VooUmzHvcV80APJBZRNUeyIgnJkA9VcAC+Ud1SC75uyoB+Yff6IQexsNxFu5gOlj+SxbMkiMsT2/wCYdwEygQjLnGqOvdCnPhz1cpkEXxgdUKcOQ0BQCkuSO6oK+Z97KkEJ2IBV5pALPKoFpZCgAepAafnI6rIwOiYoA8c6An5qAmJggPecOyA55vsgG4MZxFjT5qZLg54Pi83NmDrLQ5oLbNeloB0+drjuKFKq+/FM305ygu68Fr4hiaJX8goNNUNhQA/W1uoUoU47sEkvA11JOTy3kpzIt5rDY/Qje1GEOftDlO6mDLJ13GR3UwMkouOBMDI03jY7JgZGY+KtO+imC5CySNe0i9CgKXOxS0+my38SPmskzFoT9SpCcTLIDtvZBgcia1moJJ+dLHiZHZM157pguSTc0qYGTj84V/qmBkrcjPA6q4GSsyuIn+JXBMlXJmvJ0JVwTJzmfvZ+qAj8UR1CmC5AvzXHZMDJMRuOrtEKJvkokfghAbpUKCMiA0JlWRgQ81UhNryhTvnIQkMhATbMgH8TIA10tYsyQ5+0RtamC5GPssZzySyfxPe6/YuJC0PibEKZvE2ue916Oc4/QuJXQkamyqM2prZZmA7gZnLYWLRkmRnyAdxSgPRzDrSA6Zx2CAG6bsPwVBKPII6H6qAainedhX1QpY48bzuVjko2MJtaKZLgDJGAFSCr5AFQLPyPdXBMgXyJgZAPlHRXAyQLwVALyuZ7IBKVgOxpUgB0X92oBeYAIBR2XR0VwMhGZx6qYLk6csKFyKTvBNhAB8xAaDzQszA6JAgJNchSaAI1iALHF3UyMB2Qe6ZLgjkwFjXOvRrXO/AWo5DBpvs5b5WFLJ/DE931DSVzribWZLkNbLqyaMHOQpkYIBxBVIFE6hTvOFASD0BMSIUPDNqpgFhFM36qGQaTOTAydg4ge6YGSUuRzdfzQCryO6AHIG9CqQC+fpp+ATAyLO5SdSVSHixg6n8U1LoKTsYdjX5oQQljN76eypCBYe6FFpI+6AgIx2/JQHpIxX3VCinl+xVAJ5PZAEGO3q/X5LEpYhyzMArXIArXoUM1ygCeeB0QHBlpgEm8QpMDIPinESYnju3l/wDIgfzWM1iLMk9Td8Pf5HCZHdSGN/8AJzW/zWmCyzN8DNs4nY+6Ae+637phkh5zSdR+ATABzPZ2KupNBJ72u9j+SpABnpXBD3xHZMA78WmCBBlpgoaPMPcqYGQvxaYKQfnJgmSDeIFXAyFGWT1UwUl5qAG6ZALSSqkF3TKkAPmTAImdTAIukTBSHMpgoN8pTABOld7JgAXtd3UAu4O7oDgBQp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760640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30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‘direct exchange </a:t>
            </a:r>
            <a:r>
              <a:rPr lang="nl-BE" dirty="0" err="1" smtClean="0"/>
              <a:t>between</a:t>
            </a:r>
            <a:r>
              <a:rPr lang="nl-BE" dirty="0" smtClean="0"/>
              <a:t> Chinese </a:t>
            </a:r>
            <a:r>
              <a:rPr lang="nl-BE" dirty="0" err="1" smtClean="0"/>
              <a:t>currency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EURO !!!</a:t>
            </a:r>
            <a:endParaRPr lang="nl-BE" dirty="0"/>
          </a:p>
        </p:txBody>
      </p:sp>
      <p:sp>
        <p:nvSpPr>
          <p:cNvPr id="4" name="AutoShape 2" descr="data:image/jpeg;base64,/9j/4AAQSkZJRgABAQAAAQABAAD/2wCEAAkGBxQTEhQUExQWFhUXGRobFxgXGB8dHhscHBodHSAcHCAfHiggGCAlHBsXJjEhJSkrLi4uHB8zODMsNygtLiwBCgoKDg0OGxAQGzQmICQsLCwsNCwsLCwsLiwsLywsLCwsLywsLDQsLC8sLCwsNCwsLCwsLCwsLCwsLCwsLCwsLP/AABEIAIAAwAMBIgACEQEDEQH/xAAbAAACAgMBAAAAAAAAAAAAAAAFBgMEAQIHAP/EAD0QAAECAwYDBQcDAwIHAAAAAAECEQADIQQFEjFBUQZhcRMigZGxMkKhwdHh8CNS8RRicgczFURTc4Ki4v/EABkBAAMBAQEAAAAAAAAAAAAAAAIDBAEABf/EACkRAAICAgIBBAIABwAAAAAAAAABAhEDIRIxQQRRYfATIhQycZGhscH/2gAMAwEAAhEDEQA/AH2+JlrZGBQVhT3iEDvKc5B6UakEVqWlVEgp5Gr7sWDeLxdtCAlvGBYvWW6h+wHE4y5fGFzkkckYslsmGbMRMSEpdpSmPfINRtT4+ERXVe6phWFSyjAHZySc9G2A843l35LNDiSS2HECAYISsoyE0+htNdlW7LyM4P2akFkkgtTEHY6uIpXnxLZ5CsMxfe1CQVN1aj8oLYhy++5jlvC9kEy0L7ZQxJUWCjUlziPV4pSESdDDauOGJ7OzLUke8pTP4BJMHeGOIkWpRSJakKSHINRm2f2iZMiVhIp0cO3SI+FbIEmcsD2ilI6Jc+pjpNUCrsYRGXjAj0JGHgkRSvFTJA3NfCsXFCkB78taZYSVAkAKLD9oHe+HxgWr6MboSeJLzKLU6Q5lywo/5aP5iDCbMRI7czFlWDHQ0NHAb81gbeKZAWtctK5mNwtyVJIcUGbF22akb3XZyuT2YnkS8ghu81CzuCaUy3hLxqrDxTd0HLktgmykzDmoB+ocQRSXYRSs9lCEpCAyU0Ai5KEPwxqCsblfsc44ksZXeau0cIZBcAkAGlWyDgw7WGwSgAmjtuHPTeFmdZMS12l/1TNVKQ6iEpGLCKasBlyi7eF0qUuzlC0kSUqHfTixKOFia0yP3ih+xAntsA8aSJSFOAHfSLvAt6LCuxWSpJBKX9xnLdCIE8XgqmpSllKrTY7Re4NuWYcc2YWKQUo5kjPNmjatUDGTUrQYv7iAFOCWoglQ7wU1EkYgPCkT3DeM1S5aiVLSUKM1wwSsEYQgtq6qVoBCjNsxC8Dqp3XYUJo46D6Q68IXcvAsqLOQz6CsZJcUHCXKWyvenGMpFpXKmJWkDCMeYyeozYOah4PyrVQEHECHBBzEI3FKZRlBZZziU+tS/oYq/wCnt5qCzIV7Cg6K5EVI8RpyjKXEJSd0dZt6gGfIA+usc2tVpUZ1qmSyFBK0kgVxJBLnpQecdAv22GWAQAaKNf7Q7eOWkKl63itRdhKYqAcahnBI6t9IRwsO6Ld8XzJnSAJZxrUpIQkByM3caQakuEgE1ArzLQEu68BLlpIQlS1KZwMNKjOpbENdxDBZyFICmZ9IyMKlY+MrRokQk2CzTFAzQtWK0TGAphSSSSovUkAZCHltYQ5yVBaZaZfahE2YSitNUqoNQYqRLPsPTbEo2ntkLSBgCcJQCXB1LgpcHOGW65AlyhtVRfmX+kA5EuYE92UJZIZkqdvMBoZZkgFOHRgKcoXI2KILPLUBRWJ2qfF/OMG0TE4iZbgeyxzoPmfhFpKI2aFDW2+ykbzRiwlwSrCHGpJA9DCdxbbSqZhDjCRQAOQSAwcakV8IfV5V03jnPEheaThLFtKE5+eXjBRdCct6IDd+JIUpRStnIAFFKJJO5AOh20jW2zcITLUnER7RBc94KahY0JUfEZxpLvJQlkKSVr0LBlDNyVezz3bcRHIQudNAapAHdp7Jc1Obk59IThWTk+fQ+bhxXDsdLtQOzS2TP56RZX3Q50ioZyLNLGM+QfnSFu+eNkYSlEpR5qUB8GMVJewGSdLYMSlSp+FCQvBMmFSVBwXU6Sz7dYY504yklRQiWW9w0PwHKEW6rdOXO7VBwKPdKQdPdOVau/QQXvCbOUP1FpGbktlBNbJUwZZCVWgrKu8KpoWoRUn3WzeHu6Z7jdtdyY5su2olzGBLEd5Wn9oHIVruY6Jwwh5WLyg9VZsbsnvFSQMkvQOWHxILQQXaFIscyY/ewKbqQw0G40gbbXxpCdzkpvixj3H01UuxBKXdS0BwHYDvEnlQBzvCW+THpUjmvFFqTjwpOIDbYfxFvhn2hOKWRKqf8qsOZeJOH7EAWdwtipVQw2GR35Vhzn2EGR2SQEhmSMgGyh/HVMQvgMcQ2Jc9WEMUczq31MQWO58Ke9gx1JUA+Z5tRtOUWLytU7AOxT38WFlp0bPNvGIr5E84RJLD3gWBzSRWuYxRE/3VMsxpRdk8y4JRCQ6gB+wtmXfl73mYIyJQSkJS5A8YHT7FMWoK7RSQyR2YJDEKcnEMyzjIaQH/ANRLeuVIQE0C1EKPIDLxPpDYrpIyXlhO+OI5Egd5WJRdko7xpvoPGAR48b/l1N/3PXut8Y04RuJCZYUoBy2m/wDMEeKbAhKCQGLHSGa6ENvst3JxLItDBJwr/ar5HJUScR27BLUApSVkd0pLF/lHKJExgQ7KenJteX2h2vKzzpqpK8zMQmmmI+j1juOzuWhp4Vta5yVKUV91Sg5IIU9Q2owgiD4VFW7LGJMtMsVwip3Op8TFgQh9j0tEdullSFBIcmmcCJ1nUQUrSWIY7NB0GI5y9ICUbN42I8rhlIUVYiU6obPLOraCrRasdhTLW4fFlm9SznlpDItIOYERqsKXBYgjb1jk2MjGMSnPs4mJKVCEjiDh4pdhQ6/mUdDmkJGcYUkEVENjKhWSDl4OOSLKpJBFCFJxHKj16g/WJbwUCQA56B/PT8MdGn3TZ1lwlLgtTQ7RUn8PSyKfEPts20NUkyd4mjl8+wqWcqefnvDTwrbJlnaWQVSjmP28xy5ekMcrhtIL5ij6eQrpFtFgShRVQpwhks5BDlSn1elGo2rxzknpmqLW0TSpBUtJ0pn/AD8orcVcSIs06WhSJiv01HuNRyAH8EmJ+H72TaZi8AOBGHvEEEkgkhiARhp5xi0yEzZ01RGoT4JG3UqgPIe6A9kvqxWiYxAQvQrAS/iCxPIwcnWLY+B/D6Rzzi6yS5aiU0PIQY4HvtZ/QmVYPLOrDNJ6aHrBuVKxcdumOE+9JYSFDvYiQAkOVF9PrGJN5gzEoUlSFEOkK1Ao3LLKEq6LauUUTVJK0S1qStqkA6tDHbLQLSuzqlAlKVKeZlhw4SU+L+sQuM1sshKLGJcyAvFchMyyTcY9lOIf5DKCTvEVrs4mIWg5KSQfEfxFmPqxeVC5wzMWky0TEhOILJRjUe6G3HdNWpm/KsliutSJa0LUkoxKLJQxbQ4nz6j0gZ/xHCbOZuNOELlqwUxGjhRPSnUwctE5pSsKVJSRTEQfQloN9k4k2Gwy5s2bjcAez9+fnkY65dyQe81BQeH0jlN2zQmdhOEBbVUMiDSugdXwEdYK8Eh5Se0IT3AG7x0rlGZHSCxK2TWO2ImuUFwCxofm0TmE5TJE4TVY1S2QhDsVzlpxFYAqSSoAbMYPWa8ggiUtypCUY16YiwbdyW3ziVS9y7JiS3D79/oFHimtTn0iWZNBAYgg5EZGKylQTYEUSJDB49j3iJ/h+NyjB+JgPhBpXtmcGIuYrXxaBKlKU9ch108s42ttoEtBOpoPzlC5abwUrM/m8c3QzFByab6J+HbCUoM1Wa8uj/M1gRxLflokKZMpASVYZZJKlLLD3QQ1S0ToteocbV+gECpFvE20G1TXVKs6SEDnuNz/APMJunVnofzTcpK/ukOSrcJaU9stCCRqoM7VAJqWixJWVVAxUcFJz6b+cKlw3N/VParUMZmewgvhCfmNB0fWCP8Ap2MJtaEf7SZg7PxxggcqAw6M5WiLPhx8W12gtYr6kuntFGWpbsmYGUGzcaHKFddmmTJ0q0d2iVHAXfEpRUoOPZIBGbwx3pL7acCyWQCASkEl888xygbf5/pkhKCP1EkgM2FmHkX+Bihd2eZJaEXigkzQkd8uWSmvoHghwjZ1kLtIDBKCEuPaUQ1OQitcyHWpTpUTTDsNyMh9o6BY0pCMI9nID184d4EpbANttctiZKEy0BhiCS5cPVm0ejtF2w3opMgKCwUpmBJcCmRLOS1PSKlzSwrGVgqYpAJL1SkgEjQsQz84tXpZwZS8LBaWUWAKjoKPUnFzAiF5IqfCiuON8edjBc0/tJYJUFF2JG8WloAhd4VSXU3sbcqN8414nvyah0Shh3Xr4DTrFSVOkDKVqwHfs8yrQFpAKnJMs+9SqgNCw8aRYnXnOtCXolJFNm+cJ06UszMSiSSXJJcv5wWRPWXCiWAcE67ud8vIwxoQUr2ASnCgudVkZ1eniHMXOF+KLRZycloPukkeOw8oxPs/aUY5+f0gjddykkBs/COdVTOXeh7uW+JFpImdmEzQG7yQ7HQK2iveF0TBjUFFYUXJDghuldTkdTGl2WXsELJS2F2KS5UAAXAAcE1pXKLvD9rVOTMxpUgY1BAUkpJQGYsag1PlE04LwVYssovYtyLYtBWZZKVrIGGmFIAOEVokPhG4SDnDeKtlprQ7/aAV4WqzGeZc3uzAaKNH2L/WDEohKRqMw3w/kQqOizLumkbrjEqp8YopSrHixUPi246xm+LZ2Uqh76qJDsSeUDBt22qBlCmop2BeI7wxKYe7QDLqekKlutpapc8yw8PvF6e2EYRU5YiXA2f+4kVppGt0WAEhamUCO6FcteY2+8BJ2z0ccYwiC5E8NUFjR8n0zH3i1MR+iZSevM1evNts2g1elmls4SARtR+RgTZ1EIL6KAH8+UD5O53suWS/1dkLPIQpU1QASB7uhPl5Q68OXWLJIRKcYiXUd1HbdqDwiHhSyYZfaEMpeX+PXnBNKwpYrl+PFEI+Web6nLdxj1/03TKQAVGm5OjfhMcx4ltap0xcxRSlHug5gDIH16kw2cdXp2crskkBUzPkkcuZp4GObW8PoT4fMxRBXs8+b8E90WoF0pJUArM0d9W2cGOjWNBCB0fKOR2GzrSsLScKhl9xrHT7nvMT5T5KFFp2O45GDnJ1oCEVYBNmIVi7zpriA1qHO4ZqVzMWLIhVpWUg4lYVAM6AAzkAZOSPhDuRioQ4OjOI9Z7twvhSEvtSJuVu6HqL6vRUuSQqUlQWA5U9NIt2mypmZp8YsS7GoajOLIk84JMZKqpCnauF0KqFFPhGbPwwgMCskDIaCGYp3jXCIP8AIL/HYMRdsoaPE60oQMTMAwcJf0EZtFpCFihqfplG17kdjMc6Fq1JFW6wr86d/A7+Har5Bs7iCSggd8k5MnUFtTvE9034matAQgsvIk79AdvhCNaz3BhOLvKAIfYF/OCdy24IVLcEFKqhno76DaFPNK68Fn8JBRvyFeNLub9UH2qENqA4+cALpvFcqks0xJoapZTgdNIaOJLf20rDLlzfaScWCjP5mh02gLcXDa+1R2gJRmpww7pcM9alo5rejcUqxfuOaLOXxEAFtNKVhRv67Zwmqme1Lb3di5UGFU6VENc69QmapCklKUpxFZIZtKBzU5RZs9oRNGJBdixzBB2INQY2UIza+BWOeTF+1af3s5jMlrUtlhn22Y7ZUcePKGq4bsSsFR9kUAGrfIRevO45aziUjdimjE6tvTOIE2uZZUVAmy07UWOueIOQPnAfjVvl0yjJmc4fp2A+KJCUrwA0AHgTn5CviYF2BDmVLWwQpRcjOmZIjM20qVMJmA4ic9HJd/TyO8FeGLD2szGQCkACoySNM64j6ClYxJXSNb4Q2ONptKJaRiLA0DDL+A0by0IlyysqOGqiSaBIrntAvD284FJBQigzq2vSIuL7yCcMgVcYl7BINB/5KfwSYpelZ5kI85pENru6XaHmKqVbF2Gg8A3xgPaeFA7pI+8QLvBVAmgzLUbSMK4lmpmS0AJXiJxPoOo1z8oz8yS2On6GXcdk0rh9gSRUAsnIktSulaOecErLZJclJWpkgJdT0CRnXdjrG1234idMVLCSFI3yPQ5/DSM3ldEmetIWHUlqBRFHcBQBqC2ohsZX0ySeJw7Q0g5HaKt92pcpAWkJwpIMwnRLh2G5c10iwmPXlZ0zZMyWpTBaSknZxn4QlbRSqjNNq0Bk2yZiE3Gpv6hUpUss2HFgBFHBBwl31ipbLwnBU1HaFwshLUZBFMtU0LUeoiedaLGlfadotTKSopS+ErAYLIbOhq7eUQzeIbMSpQkgqo/aED4d7UNAtpabHKLk74/4oF2xIX2iTjUFTCoYq4cQVQO7EJZiKgh9YaLBa1rDqThfT+axWVbZk1v6dIlpaq1JYeCdesbyJK/fmGYrVu6gfXx8o1OjpLkt6JrahRDjCwFSQ/zEWlpStOFRcKFWjMtFAFMTyFPv1jbFWOpf3FW/HgD2Th2SkOAtdXBURUt4RBJvFMsKUiUEO1SXJAdnavSupgnb55RLLUqz7flIU7ytwGe+T/nxgXpaKMVzvlscDZ1KSkqnEYmbAkDPTvYotWeUkAlJUX1JJy+Aihw3aROsssnMOktukt8oI9lUN7Iem7/hhi9yabduLFi32WZKnJnzQpaTOKliUlSylCENJGEByMRUotkSI1mWudLl9o3ZzbTPxMqvZywAADQh2CX6naClx3IqRQ2iZMTokgYR5udtYuW+7pcxisVFAoUMdKCT/V2HHNdcl9+/6QLRxQEtjQpioJQUhypRJ05DASQ9VgDKL0idLmOZa0qYkEoLsdoCXhdC0EGUoKarEMXoQa0LECJuHJRlgoKCnIAnNkhkpY0AAyY6wCb6Y1wio8onrw4dTPI7xlkOxTl5RJIsPYoErHhKzhDZsNByA9YJWqZgSSYrWdKFlE1aXUHABcAcoxSip8fIEnklj5eC5YpSbPKK5igAlJJOyRUk82jmF53mtcxcxTpKy5S9RoED/EUJ3eHHjC9wsJkILEspb8mwp8SXJ0Cecc8nS8asKScOQJLuKs5zqyq9Y3JKx3o8VXJmibQ68nApufsIvWacMbgMpNDn5Z/EHwgndl3y0yxiQCdSauesUrTLwrBTuB4OxHSFSvRU5W6MyZy5cxcxCFKSoglixChp5vDNwpc8ztV220t20xLIDewnXpoANAOdBd3WYrniVoaq6DP4esHeOr7NlsqlIotZwS+pzPgn5QyC8kfqMlLivI0TSwcxtKWFBxHixG4iOQkjRhtqYKny+CfTj8ihedhX25QlCjjJYAVCS2ZypQ1gjdvDQTgKwkqSxCU5ONSdRy+JhpTJ3pyH5SN0pAy/PrGRhXbsZL1LapaK4s37q8tIgUIIERRWYMSm29mH2iImvV4kSmNFCsAw4+QdfIJlFtx9IQryLudNOgqfM+kdBvh+xmMKhiA7a7xz68pVGdw6sRdxoaaZfOAyIr9J0Nv+msxRs8wH/qEpHIhvUQ2mEjgSdhWUlu8FO24PPWHYmGY3+pJ6pVlZkRrPNI8HjxS4aDEIqqNOURkNl60iSSKdI1C6AnSBY2yBZxMQoD+1QpEV6TTKlkpHsh2AJ5+HXSPBLK6ZR68p6kSytAdQTQdCxEKVyT9x0tSSXRz+ZeRmIVMU5Kiogb4ssJ0ATTLXlEN3pHtO4Dh9+Z8B/wCxhnm3nZ5v+9LEtbkFSMnIBNRvzGkRC5QTjlTwurspIwnKlDnT+IxxeqZZHIt6oLWO4R2QKlEEh+lHhItFnPtCijUjOuY6/m8N98X6sSzLVKKJi+6kggpO7HMU0hPm2kapLirEN4DNye75RzhFPQnE57chh4OmfrTivvKJwpUMtyPDcHSKXF1u7W04Q2CzO517RSXoMjhAy5wTuIizWaZPmKcJSSotV8yOdfWFXgizy7dapizjSontJgBoRicDzasPxkXqGpSZ/9k=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98477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950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                                                         </a:t>
            </a:r>
            <a:r>
              <a:rPr lang="nl-BE" sz="5400" b="1" dirty="0" err="1" smtClean="0"/>
              <a:t>Into</a:t>
            </a:r>
            <a:r>
              <a:rPr lang="nl-BE" sz="5400" b="1" dirty="0" smtClean="0"/>
              <a:t> </a:t>
            </a:r>
            <a:r>
              <a:rPr lang="nl-BE" sz="5400" b="1" dirty="0" err="1" smtClean="0"/>
              <a:t>something</a:t>
            </a:r>
            <a:r>
              <a:rPr lang="nl-BE" sz="5400" b="1" dirty="0" smtClean="0"/>
              <a:t> (</a:t>
            </a:r>
            <a:r>
              <a:rPr lang="nl-BE" sz="5400" b="1" dirty="0" err="1" smtClean="0"/>
              <a:t>really</a:t>
            </a:r>
            <a:r>
              <a:rPr lang="nl-BE" sz="5400" b="1" dirty="0" smtClean="0"/>
              <a:t>) new    </a:t>
            </a:r>
          </a:p>
          <a:p>
            <a:pPr marL="0" indent="0">
              <a:buNone/>
            </a:pPr>
            <a:r>
              <a:rPr lang="nl-BE" sz="5400" b="1" dirty="0" smtClean="0"/>
              <a:t>                       </a:t>
            </a:r>
            <a:r>
              <a:rPr lang="nl-BE" sz="9600" b="1" dirty="0" smtClean="0">
                <a:solidFill>
                  <a:srgbClr val="FF0000"/>
                </a:solidFill>
              </a:rPr>
              <a:t>?</a:t>
            </a:r>
            <a:endParaRPr lang="nl-BE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23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Coherence²: 3Dpolicy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074" name="Picture 2" descr="https://encrypted-tbn0.gstatic.com/images?q=tbn:ANd9GcTVp2uNyUht8bznes8hlM_0G3uGzXQpuxN4NZX2piM3UMlKd_g8W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47260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71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Ook hier</a:t>
            </a:r>
            <a:endParaRPr lang="nl-BE" dirty="0"/>
          </a:p>
        </p:txBody>
      </p:sp>
      <p:pic>
        <p:nvPicPr>
          <p:cNvPr id="2050" name="Picture 2" descr="https://encrypted-tbn1.gstatic.com/images?q=tbn:ANd9GcT3Z2XgK1vg96jYWK-Nb72Ois76Asnih3p1-z4kYbp1XaSTVr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215265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SEhUUExQWFhUUGBwaFxgYGRwgGBwcHBgcGBgaHBgdHCggGh0lHBgXITEhJSorLi4uFx8zODMsNygtLisBCgoKDg0OGhAQGywlHyQsLCwsLCwsLCwsLCwsLCwsLCwsLCwsLCwsLCwsLCwsLCwsLCwsLCwsLCwsLCwsLCwsLP/AABEIAJgA8AMBIgACEQEDEQH/xAAcAAABBQEBAQAAAAAAAAAAAAAFAAIDBAYHAQj/xAA/EAABAgQEAggEAwYGAwEAAAABAhEAAwQhBRIxQVFxBhMiYYGRofAyscHRFEJSB1NicpLhFSMzk9LxY4KyFv/EABoBAAIDAQEAAAAAAAAAAAAAAAECAAMEBQb/xAAlEQACAgICAgICAwEAAAAAAAAAAQIRAyEEMRJRE0EUcTIzYSL/2gAMAwEAAhEDEQA/ABA6bzhohHr94YrpnO/Qj1+8Eh0EQz9av0+0I9B5f71fmPtGHyxm/wAcpFgGOzJ85j1aWBJVoABxBN41+HT5c2WpaClQUAyn0YsR9/CMsnoJK/eTPMf8YM9GujqaVSylayFpYgm2urMLxpwciKaijNn48qcmTTjlPf7ce+MVqhTiwZ9OA8PKJsQAuG98YgQgFJb8vvWOkc4BzZ2SaH0PzixKnK0Fwqxtwu28Q4hTHMTw3G9vSJsLVmVkJIYtCLuhmVuksl5QIABTYnc98YmrBUthHTqugSZawVsMir94DsANHjntBSGZMIESS2GL0RUOCmYCeNoy01K5aikkgpLHwjs+GYUEpvZuIjAdPcIyTUzQOzMse5Q+4+UV5YasswzbdGelVC9lt4RaTPm69afIQ2jkIs8GpFDLOibc450ppM3qLYN/xGelJInKsNGH2jteCYUUU8qWonOlACjvmN1HzjneH4ZJExDptmBv3F/GOxNw8418Rp2zJy01SBycOCTxf2eUQ4hKKU23BAHEnQ/Xwg1LkeQvz5RSxCVJT8TnbXiLiN8ciTMLg6BVAk5nGa3Zd9RoSUnlBpVGFNbbT37vEUvIC4DFtzoNd++JvxQNhtvuecGU/RFH2Ok04SoFnIuX0c90eKkJclgLvba7+G8LrxxfduMezKllWYB/fziux6HEBAJ8wYCTppWojb39oI1cxLuXU4208d4HXKie/wCm3lEQSGbo17RDUy8qcpNzZjr3xbEtz/Lw5xWmXmAk2vb3xggGYl8KEfvDmVyT7HrAudlH5R5Rfq1kzVfwADxNz9Io1BjncmVzN/HjUCpNIGwED5ix3RbnqgdPWIzl509Y3iIIfjE5Fm4QkBoxWdAoVGYaFgd2h9AsqCgdh9YuKVDJicqFEJJ0LDntFvF/uiUcn+qRRnTRcsGOx+UUSpL6c2e5L8dGh5nJWHSbd9j71hkwb6t7uI9CcAoY4pg403+3zgZhcpRmFXFh6f8AXnBDE5BmIATq9z/aD+D0vVoKQLqbUXLCzE8YVR2FvRRTlZSZubRgEAOddyQEnvMQ1EimpDlSL5QohwSCRooizxdr6UKZtDqOPn7vACuwVayJclDJU2ZZ+FN9bXhmt2Kn9EFf0jCmCL8naFU4WuqppgUNQ6eOYBwYJYL0dMoZFkKGZ3I35s8aoy0pS3AeMLTfY1pPR83y5vhBzD6hw2cg7FoD4zJ6uomp4LV83HpD8PnF9THNywOlCdmxoVFPxKKlR16VOzoSQbEAg9xEcTplqLHMeTR1rojTLXTILgMhw51GZgCNnhuFKpNFfLVxTNFOYFCTqA79+pgVJpgvMSSS5gnUZwykp+FJLP8AmtbzcRVlU2UfApAKXYAnKSHZ92MbI9mOXQPNDLJuDw19YbWYLLVvMHEpWfSLs+WzpKjprbkWP0hqVEpUA3ZG435RdRXYAX0a/RPqE8CFv8+6K0/D6uW5RVZm1ExDg+TcI1ZmEavpqOMUKhO6S6dwdQOPpEIAKDG5rDr5dv1IuObaj1g3KqwsAobT15cYrSlAKvvxi0qiSoumxN9fDT3rEoNnkwEBm1+TXitNbM/6QTaJpzvl8IGYrNZCm1PDk8BhRTo52YLUfzLPpb6RWqJvCKUiZllhPjFSqqI5M3cmzpwVRSJaipaBlRVCIaipMD5tRC2Od2SscYaZg4whyEMVl0IIjCzoI968bmHKmuCA77GIeqQd/WHok8DBhJxkpL6FnFSi4v7BFbM7kp8QCDuPfEQFOIEuGu/H6cINY3hgJCiBlUyVuAQC/ZVfvgfhlAM2UoYizgEHXhsY9HjfyR8kzzmRPHLxaKH+L5FfAWf38ovnpQncs228F5tCi3ZB8OMV04Qhz2Rw8z/3D1JC2ijIxsLa9x3W+VoIorQLkW4bty46eUTJokoNgO7684gqGe7c+MNb+xQrInaEsoMWdtNPtpDKicSORsW38ohw+aVy1Isnq3IUqxcbA98VKvExKQohYAUxJPd38dYW0GjI1fReXPrJip3ZlZQol2vcKvtp6xzGUtlW0eNpjvSc1CzLluEgFzurujE1CWUocDGTLTejXitLZpKKeGYmx19iO0YJQr/DyurZhLkkX1AfM/g3lHIuhOGSzKn1dRLKpNOkFtlqO3ew+YjR41jUyrRIRRdZLyglXVqIYFgAo/CNNoz4pfHIuyw+SNHW6uVmlKKQ6iLNxezRNLlkqW+ZgAAHLeEcpw3Cq0oL18xCv0i4B5nvg50SqK8dcamoWQlQQgDKxIuVvl0uPWLPyIUxPxp2jVyp01XWKMtSQl2SWJLW4GIqCcma4ITpckMeIuDx0ipOxqalKh1iV59cyAf/AIyt4xHTdKUISevksAGSZLm3ek39TDR5cH/gJcTJH/STrEizlLFu0xDvbtC/GHmSR2hdPcXYHUEawOp10lWo9RUpSTfIo5Zmb+VV+MEK5MyXPkpAISpLKbgk/V41LIn0zK4NdooVMkFbDXX5GGpUQRwGp+UXBUImKVo6H7Q2/mH2gHjOICUpzZKiAFA9ku7l/esFTQPGwutTi3JxGfxmyCT74fOLNJibBizNqPfGM50wxhLJQgudVfQQuWaUGxscW5JAyoqoGzqqKkysJiuqYTHJOoSzZjxBHoBhBJ9iAQ+gRMERrIi7/wDn0frm/wBf9oaro9LP5prfzmEeFlvzoHrWDwPOGoWQezcd/wBILowFA0VM/rMJWBoZs03/AHFfeE/HkMuSvRQmoStJSoOFBiIFVYVLIbtPYvqe/m2vnGiPR6WdVTf91f8AyiJfRySAqyy4/MtZ+ZtGvjeeKVXoy8lxyxutgqgmyyvLNXkSQz6N9hHtQsImKSSCwHaSXfcF35QOndFSiaXKzLYkMXu5yhj3QYpcAlEBJmlBZyVEN6x1G62zmVekU5s7KQpgQFOx08e6BOJViQ61sOWjHhfhFrHel1HhwHaFVNUFZUoIKLFnUdBcc9Y4ni+MzqlRK1MCbJFkjuaEeZfRYsLNhiHTdCLS3UdCfyt9YATMZ69WaYpZA2aw8ohwro2uYMyzlR840k3CkyqchKSC/wCbXUXjDk5KujZj4/2ZtOI9WD1cvV+0sXv3CBFLTKmzEoTdSiwjfowlDFi/ZUX727oodEVy5Exc9UvMXypDsE2BJ8XEVrOqbLHh2kdMwbCZcqk/DKSFIUnKoHfiS3fA7FsSlUsoplpSiXL2TZzsB4x6rHVlBJAQlrnfkDAfD8OVWKROm9iSC8pB1Wf1kbDhGfyvvo0eNddhLAxUL/zJ4EsG+QFy2rqMF8QPVkFKvispjuBY+MeqlWYm2/hEExCTLKkKLgOEqFj9dIq+y2tDEV0wC3kWiP8Axa5GUAjZopEgOSSg9xzJ8iPlFCoxKSoiXMUAo/CbjyJ0MFWRtFDpPOlrRmUkJ4EWL7MYpYD+0qro1hE8dfLSGAmAiYBsUq+7wWrlypKUqmhS8pcFgQ+ziMxiVLJqVZwtSVm/aLk8NY04cqj2ZM2PyOpYZjFPVU02ZSrGdWssntJJd3Trdtd4DYsrLLVLVcAIDFrqLkkcNQY5zhVGuRPSpM7q1JOvEfIjnG6xVU2dITnSyiSVqBcFTNmB2DF/GNnyJqzH8dMy06rVKDBRv8PBtjA1Sibkx7U1GdT7Cw5QxhGWcm2aYRSR6IREe5oWaEHEkw4Q1hDqYBRbeJRD6chPDZszKCSWADmK2H5yCpZPbLgH8o2Ai59ldaLWaPc0eNHilARADiYYSY8XMitW4giUgrWrkNz3CA2FJgXpZUrFkrTLdP5gSSdstwPOMLX4bNqEvNmLc7LyhJewsDbkY12LypipJnzB2pigEpIcJSxOnE+cZOiwFz1tUoqBV2EA634cO+C+RqmBYN2jJK6HrmLJFkA5Q27e/SNBhXRiShN0qJBcluHedY1U2WMugSD+VOzezFUg5nSQ1md/k0ZZZJSNUIRR7SZUJdKS50s6u5gNB7MDsZlLmS5gUwKgyRu7HWLiakofMEhPHNqPKKypwmK7CSo8Q7D/ANj2RFastfQPwkpUkcPhPiL/ADipLpUIJQkKJSsEg7limx4dkGCsmjyLLgD8wHA733GnK8JCj15CVAoYk6MCrv12PtodVTRW09FTFJnWn8PmCbAzFHRKdGAGqjtwvGkoMqWyoUbAAqtpow5QCwel/OkBU2cStSzohOiEjZ2aNHTykobVajqf77QsvQY+xv4hagoAsxL/AEiIM2uVRGhDX2voYdNQnOo7O+vcxaKhZQulyXDh/ZgMdPR5NloUMs6XmtqMw8lBiPOAtTg0jOCgAcc1y299TaDUuYQkFAKgAHZiCw1yu8BaqeglTpIOXdJYPwJFtIib+gOiA1qTMVKWP8o2SdWH6SfrAqqwIBbdYAnYn5HvitPCWVckve9raesX8OqRPQZUy6tjuR9xD7W0V2npgzFUICgEHMAGeI5ddNCSgLUEH8r2/tCq6Yy1ZVeHfEKUvpFkeiuXY0x4ExZ/CKMO/Ar4QQFQCJES3gjSYco6iD1DgQ/NEIZumoVE2Bg3QYClwSlL8rxsKLAxuIOUuDJG0FWAr4xX1EyYhGUBCiHAIKRv2zq3KCy6yqRdUtC0/wDjVfyMDaZYzEbAesE0T5cwMSyhYiMePkt99m+fFWq6IJXSqnzZVqVLUNQoaf0vFs4/S/vk+v2gPW4LTzi81KTwYX8xEFNgkiQQqXMnJP8AM45ZVODFq5PsqlxfQb/xjPanlLmHiRlQPEw6lwclXWT1Bax8IHwJ5DfnA2pxKYppSHIVawGYjfTSD2ScdVAcouxyU9mbJFw0Q9IAOpdV8pduPARiJs4k5lF1HyHcPe0a3HaE9Qs5nIb5h4xqJGUOrXYQuXsbEtFyccqH1UL+/OKVfNAAuoA3DfeHrmEHiR8/f1iDqyCzkdzAjyMIi1jEyEOCUhxvYnzMTqn5Q+Vg25+sT08oNcqN9gB4WETS6RIW5lAluz1in+ZLQQAWpqs1kpJVtkct4mzRQoJa3mlQSklFmL6vqNOGhMaLEqdahmcWsQkj5CA/UZXLFyG3iVoFlnBgoSpcqXctcn1J4CCykkAJSX2J48ordGaUpQxBClFyrYJGjRNUzHUybAQKCmQVCghSSdCCH9RFQKIGUEgbbiL6i4YgERS/DAfCcvy8olEshzTEXKezxTe3eNRFSpqCUqYZknUhvlrF2dUrTqzcRp4jURSqEAuUAAnVtzoXieIbM3WSSUFTEWcDxaBsqYxBBYjQxoKpakoUFMSSkEjx7oAqIIswvwh0UvsPIUiqRlUwWn247uMVaSkKVZVWinh8lRLoNxwjS5CQFKHlA6G/l+ySkoX0vBekwh9R6QQwiTLUmynduEH6WmOiQB3k/QQ4hksTwfKkKALd2r7RDLkKUAFly1w/2jd1WGdYhs5CtiNB3tvEKcAY9jKR/EL+YijLjm3/AMl+PJBKmDaaqmy1IK/h4BrhuLRpaOcZgfqykcSR6CAUqW6pklX5FMCHa4dn1gxRpCdEgcoTDnSk4yYMkLjaRkpdYELy7nd9ItGrQsgBSSriksYymL9E68ntzBfXI49YO9GP2eJQ0xU6Zm7jZ4RcPXZofKR7i2LLlrEpEpc+YQ5SgfCNAVK0G7co8p6HEJ5/0Uyjxmr+iQSY22D4T1GclZWVEXUA4baw74IFMaYcSKW+zPPlSb0ZDo70XqZUwzJ1UCo7IQGbgM0a9EltSTzhvWnhEqRGmEUtIyzk5O2UcZ/0V8vrGNTSFS7aG/gPvG4rqfrEKSCzhoxVJVNmSQyh2SOVoqyrZZieiObQklhp3a+MU52HrBgzInJCTb/uIwvwEUl9leTJKQ0MmoJ5RcKeUeT0sLPbWCK2Dpbpvv36RUrznGp8CYNigRbrZgT3DWGV+FIylUlfaTqk92sOkVuRFKJ6oIT2XAc8ABoO8xUUQgAJ984r0uJABQVqO/v9+UXsPKZrmwbR9+MBoKkV5U8nVrR7NB2SfGLf4QmyAH47RZkUMwM3i+r8BEC2B5lGs6JJ8IF1SOrBKQXsANtb8tY6RT0RyPlL8XjOY3ShWY5cixdjooQ3iL5HP8XU6FdlQLgXFgx589Iz65ZBIIuNo0s0m+/E8R398Z3pLKfq5iHDgpV/6s3oR5QYq3QJOtmm6KUz7C8dApMIQQyku40jnPQ7FxJDTUKvoW+h1joyOkcrKkSQZkxVglmHNRMT9k2Zerw+ZTVSZaQVCZdDalrnxEaahrisWOU6EEekEKHDFZuuqFoVMAZCUnsoB1bvMD8XKlP1ZDiM+bj+e06HjNXtF2lpcpzKUSTuSTDMOrJkqYpObMP0qNvDhFGXNmJZ7aWMPM8EhWih5GOdGU4S72jescJRLKJmYqmBJ7Rc90XKCtexOnu8UFLKDmTobkfXnFkSMw6xAvpBim5WNUYxo0zcYcQBEajHuZ471nGHdZ3Q0k7RHMWdBEkpHE37olhHxIgwx49KoIvY2YDsYzPSrDMp/ESx2vzp/VwI741Oo3gfiF1BI9vYfWFkrQU6OeJr8yXSlQyF1jV335BvWClGhUxBWliBqHFoNY30SROGaWQhbcOyebacxGGxOgnUoPWJWn+IXR/ULNzaKnjLFMMfjA+76xoqdWdI+F/KOb0uIKWXCk2Fi49IuUWNqSDYkjKb7k+PAQFBoZyTNTjE3qZa1oT1k5mQlKTrsM3zL6PAGnxWoTTldalCCFEpSgDMp06FI0uS2u8U5uLziQ68ru/AWd+EZvEsdloUVqX1sxy27d/OLYp9UVOvY2VjcuWeqLpQ1lEXSdgd22f6RpJUwpAJ0YMoGxEcrqahc5dgSSdBqTHS+iPRaqRKPWF5ZD5Tty4Q0oJIWMm2a3DZxEla0jMpN0kEMXf4nIYCxLXtGoppEwXSJZUdO0rKzakNxOgjAyU9XZ1WcWJGu9uWv3giekq6WUZkwkpQwUTza27hw8V0XRavZ700was6mav8bMBy/Cg5Uhjms2mgvrAb9l2KTqtCqeqdYAeXMN1jmo3I74uVHTqXVjqZCSuYsMBsfPaLVTQHDKVM1LKUgATAHDpsVMRfaDGT/ix544teUTEYnMKJig5APDcHcMdDAnFZ+ZKQ7sbX9+xFnEKgLJWDmK3LjR4EVJdk7jWK/sS9HROiEyXNlhKwCNLgEesbBPQ2kmMTL8lqHkHaOf8A7OKc5iWs9njrslDjeHSFYOkdE6ZGiD4rV94IU2FypdwlolQp4kUSBZ4ZUC2UcXousQcqRnA7JOnjGTkUEyUMs/Kpeqm+G+jfaN2UvtFfEaIzJakpISVBnjNn4yyLWmXYszh2ZWmqcgIsxOmo5sYmpcSOjJCdgNT3xRp/2frHxVczkklvWDEjoZJT8Spq+cxX0IjOuJP2WvNF9mg63uPlCCj+lXl/eLIEOaOpRisqJV/Cr34w4KP6T6feLGseEQKJZAsqayS/h94lzq/SfT7w8nhDULPGIQ861X6D5j7wKlznmEsosdmfhxglWVOVKidhAuipSSFEl78vGA+woJfi/wCBfp948XOcMZamPEA/WHAQ9rQQGWxXolSTrmmKVfqQyT5gxkaz9lyVPkmz0DZOYEepjqxSdTHqZcDf0Q4nN/ZNOJ/1lnmB/wAou4f+yKWLzVTVcQMoEdgUlo8ILWg2/YKRkMG6GUlMQUSHV+osTGmazdWW8InLjX+0OChAoJlsZwjNdKFAjQhvvGSqlKQMsxJDblmPPbwMdWWxgVimEoWCCNYDQUzmEiilA/AgDMFBUqy0ndn0dhYeUXa6jqamQuTIq5JF05ZgUlbHYG4PhEeP9F1oOaSoj1jCYnOqkquWbdIY+cTt7DbXQZ6Y4bT0mWVJUqwBLkkqN3Af4RpfvjMSASqybnvjxEpSjmWSonUkknzN46B0H6NCYy1CI2RIO9CqYy0D/LI43Ebannq/dnzETUeGpSAwi11MBRaJZXE1X7svzEOTNW3+kf6hFlI2h5LbQ6QrYONRM0Eo+Y+cLr5v7o/1CCDx40SiWU+vX+6P9QjwTpn7o/1CLrR4YlEse0QInkkBmhQoLIPSdecPzgQoUCyCUHhplwoUEhQxNZYJ4/T2IsyUkAAcIUKEXYxMAN4dYGx8IUKGFHu8M30hQoIBzxGS2uphQohBwLxBMWxhQoDChsyZ4x5LcpeFChQjZtKFbQLq+jUmZqkHmIUKDQLKsnoVTj8iX5QZw+hTLslIDQoUBINhEGHc4UKHFGPHgVChQAj34iGEwoUEB6FQxS+4iPIUAJ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6" descr="data:image/jpeg;base64,/9j/4AAQSkZJRgABAQAAAQABAAD/2wCEAAkGBxQSEhUUExQWFhUUGBwaFxgYGRwgGBwcHBgcGBgaHBgdHCggGh0lHBgXITEhJSorLi4uFx8zODMsNygtLisBCgoKDg0OGhAQGywlHyQsLCwsLCwsLCwsLCwsLCwsLCwsLCwsLCwsLCwsLCwsLCwsLCwsLCwsLCwsLCwsLCwsLP/AABEIAJgA8AMBIgACEQEDEQH/xAAcAAABBQEBAQAAAAAAAAAAAAAFAAIDBAYHAQj/xAA/EAABAgQEAggEAwYGAwEAAAABAhEAAwQhBRIxQVFxBhMiYYGRofAyscHRFEJSB1NicpLhFSMzk9LxY4KyFv/EABoBAAIDAQEAAAAAAAAAAAAAAAECAAMEBQb/xAAlEQACAgICAgICAwEAAAAAAAAAAQIRAyEEMRJRE0EUcTIzYSL/2gAMAwEAAhEDEQA/ABA6bzhohHr94YrpnO/Qj1+8Eh0EQz9av0+0I9B5f71fmPtGHyxm/wAcpFgGOzJ85j1aWBJVoABxBN41+HT5c2WpaClQUAyn0YsR9/CMsnoJK/eTPMf8YM9GujqaVSylayFpYgm2urMLxpwciKaijNn48qcmTTjlPf7ce+MVqhTiwZ9OA8PKJsQAuG98YgQgFJb8vvWOkc4BzZ2SaH0PzixKnK0Fwqxtwu28Q4hTHMTw3G9vSJsLVmVkJIYtCLuhmVuksl5QIABTYnc98YmrBUthHTqugSZawVsMir94DsANHjntBSGZMIESS2GL0RUOCmYCeNoy01K5aikkgpLHwjs+GYUEpvZuIjAdPcIyTUzQOzMse5Q+4+UV5YasswzbdGelVC9lt4RaTPm69afIQ2jkIs8GpFDLOibc450ppM3qLYN/xGelJInKsNGH2jteCYUUU8qWonOlACjvmN1HzjneH4ZJExDptmBv3F/GOxNw8418Rp2zJy01SBycOCTxf2eUQ4hKKU23BAHEnQ/Xwg1LkeQvz5RSxCVJT8TnbXiLiN8ciTMLg6BVAk5nGa3Zd9RoSUnlBpVGFNbbT37vEUvIC4DFtzoNd++JvxQNhtvuecGU/RFH2Ok04SoFnIuX0c90eKkJclgLvba7+G8LrxxfduMezKllWYB/fziux6HEBAJ8wYCTppWojb39oI1cxLuXU4208d4HXKie/wCm3lEQSGbo17RDUy8qcpNzZjr3xbEtz/Lw5xWmXmAk2vb3xggGYl8KEfvDmVyT7HrAudlH5R5Rfq1kzVfwADxNz9Io1BjncmVzN/HjUCpNIGwED5ix3RbnqgdPWIzl509Y3iIIfjE5Fm4QkBoxWdAoVGYaFgd2h9AsqCgdh9YuKVDJicqFEJJ0LDntFvF/uiUcn+qRRnTRcsGOx+UUSpL6c2e5L8dGh5nJWHSbd9j71hkwb6t7uI9CcAoY4pg403+3zgZhcpRmFXFh6f8AXnBDE5BmIATq9z/aD+D0vVoKQLqbUXLCzE8YVR2FvRRTlZSZubRgEAOddyQEnvMQ1EimpDlSL5QohwSCRooizxdr6UKZtDqOPn7vACuwVayJclDJU2ZZ+FN9bXhmt2Kn9EFf0jCmCL8naFU4WuqppgUNQ6eOYBwYJYL0dMoZFkKGZ3I35s8aoy0pS3AeMLTfY1pPR83y5vhBzD6hw2cg7FoD4zJ6uomp4LV83HpD8PnF9THNywOlCdmxoVFPxKKlR16VOzoSQbEAg9xEcTplqLHMeTR1rojTLXTILgMhw51GZgCNnhuFKpNFfLVxTNFOYFCTqA79+pgVJpgvMSSS5gnUZwykp+FJLP8AmtbzcRVlU2UfApAKXYAnKSHZ92MbI9mOXQPNDLJuDw19YbWYLLVvMHEpWfSLs+WzpKjprbkWP0hqVEpUA3ZG435RdRXYAX0a/RPqE8CFv8+6K0/D6uW5RVZm1ExDg+TcI1ZmEavpqOMUKhO6S6dwdQOPpEIAKDG5rDr5dv1IuObaj1g3KqwsAobT15cYrSlAKvvxi0qiSoumxN9fDT3rEoNnkwEBm1+TXitNbM/6QTaJpzvl8IGYrNZCm1PDk8BhRTo52YLUfzLPpb6RWqJvCKUiZllhPjFSqqI5M3cmzpwVRSJaipaBlRVCIaipMD5tRC2Od2SscYaZg4whyEMVl0IIjCzoI968bmHKmuCA77GIeqQd/WHok8DBhJxkpL6FnFSi4v7BFbM7kp8QCDuPfEQFOIEuGu/H6cINY3hgJCiBlUyVuAQC/ZVfvgfhlAM2UoYizgEHXhsY9HjfyR8kzzmRPHLxaKH+L5FfAWf38ovnpQncs228F5tCi3ZB8OMV04Qhz2Rw8z/3D1JC2ijIxsLa9x3W+VoIorQLkW4bty46eUTJokoNgO7684gqGe7c+MNb+xQrInaEsoMWdtNPtpDKicSORsW38ohw+aVy1Isnq3IUqxcbA98VKvExKQohYAUxJPd38dYW0GjI1fReXPrJip3ZlZQol2vcKvtp6xzGUtlW0eNpjvSc1CzLluEgFzurujE1CWUocDGTLTejXitLZpKKeGYmx19iO0YJQr/DyurZhLkkX1AfM/g3lHIuhOGSzKn1dRLKpNOkFtlqO3ew+YjR41jUyrRIRRdZLyglXVqIYFgAo/CNNoz4pfHIuyw+SNHW6uVmlKKQ6iLNxezRNLlkqW+ZgAAHLeEcpw3Cq0oL18xCv0i4B5nvg50SqK8dcamoWQlQQgDKxIuVvl0uPWLPyIUxPxp2jVyp01XWKMtSQl2SWJLW4GIqCcma4ITpckMeIuDx0ipOxqalKh1iV59cyAf/AIyt4xHTdKUISevksAGSZLm3ek39TDR5cH/gJcTJH/STrEizlLFu0xDvbtC/GHmSR2hdPcXYHUEawOp10lWo9RUpSTfIo5Zmb+VV+MEK5MyXPkpAISpLKbgk/V41LIn0zK4NdooVMkFbDXX5GGpUQRwGp+UXBUImKVo6H7Q2/mH2gHjOICUpzZKiAFA9ku7l/esFTQPGwutTi3JxGfxmyCT74fOLNJibBizNqPfGM50wxhLJQgudVfQQuWaUGxscW5JAyoqoGzqqKkysJiuqYTHJOoSzZjxBHoBhBJ9iAQ+gRMERrIi7/wDn0frm/wBf9oaro9LP5prfzmEeFlvzoHrWDwPOGoWQezcd/wBILowFA0VM/rMJWBoZs03/AHFfeE/HkMuSvRQmoStJSoOFBiIFVYVLIbtPYvqe/m2vnGiPR6WdVTf91f8AyiJfRySAqyy4/MtZ+ZtGvjeeKVXoy8lxyxutgqgmyyvLNXkSQz6N9hHtQsImKSSCwHaSXfcF35QOndFSiaXKzLYkMXu5yhj3QYpcAlEBJmlBZyVEN6x1G62zmVekU5s7KQpgQFOx08e6BOJViQ61sOWjHhfhFrHel1HhwHaFVNUFZUoIKLFnUdBcc9Y4ni+MzqlRK1MCbJFkjuaEeZfRYsLNhiHTdCLS3UdCfyt9YATMZ69WaYpZA2aw8ohwro2uYMyzlR840k3CkyqchKSC/wCbXUXjDk5KujZj4/2ZtOI9WD1cvV+0sXv3CBFLTKmzEoTdSiwjfowlDFi/ZUX727oodEVy5Exc9UvMXypDsE2BJ8XEVrOqbLHh2kdMwbCZcqk/DKSFIUnKoHfiS3fA7FsSlUsoplpSiXL2TZzsB4x6rHVlBJAQlrnfkDAfD8OVWKROm9iSC8pB1Wf1kbDhGfyvvo0eNddhLAxUL/zJ4EsG+QFy2rqMF8QPVkFKvispjuBY+MeqlWYm2/hEExCTLKkKLgOEqFj9dIq+y2tDEV0wC3kWiP8Axa5GUAjZopEgOSSg9xzJ8iPlFCoxKSoiXMUAo/CbjyJ0MFWRtFDpPOlrRmUkJ4EWL7MYpYD+0qro1hE8dfLSGAmAiYBsUq+7wWrlypKUqmhS8pcFgQ+ziMxiVLJqVZwtSVm/aLk8NY04cqj2ZM2PyOpYZjFPVU02ZSrGdWssntJJd3Trdtd4DYsrLLVLVcAIDFrqLkkcNQY5zhVGuRPSpM7q1JOvEfIjnG6xVU2dITnSyiSVqBcFTNmB2DF/GNnyJqzH8dMy06rVKDBRv8PBtjA1Sibkx7U1GdT7Cw5QxhGWcm2aYRSR6IREe5oWaEHEkw4Q1hDqYBRbeJRD6chPDZszKCSWADmK2H5yCpZPbLgH8o2Ai59ldaLWaPc0eNHilARADiYYSY8XMitW4giUgrWrkNz3CA2FJgXpZUrFkrTLdP5gSSdstwPOMLX4bNqEvNmLc7LyhJewsDbkY12LypipJnzB2pigEpIcJSxOnE+cZOiwFz1tUoqBV2EA634cO+C+RqmBYN2jJK6HrmLJFkA5Q27e/SNBhXRiShN0qJBcluHedY1U2WMugSD+VOzezFUg5nSQ1md/k0ZZZJSNUIRR7SZUJdKS50s6u5gNB7MDsZlLmS5gUwKgyRu7HWLiakofMEhPHNqPKKypwmK7CSo8Q7D/ANj2RFastfQPwkpUkcPhPiL/ADipLpUIJQkKJSsEg7limx4dkGCsmjyLLgD8wHA733GnK8JCj15CVAoYk6MCrv12PtodVTRW09FTFJnWn8PmCbAzFHRKdGAGqjtwvGkoMqWyoUbAAqtpow5QCwel/OkBU2cStSzohOiEjZ2aNHTykobVajqf77QsvQY+xv4hagoAsxL/AEiIM2uVRGhDX2voYdNQnOo7O+vcxaKhZQulyXDh/ZgMdPR5NloUMs6XmtqMw8lBiPOAtTg0jOCgAcc1y299TaDUuYQkFAKgAHZiCw1yu8BaqeglTpIOXdJYPwJFtIib+gOiA1qTMVKWP8o2SdWH6SfrAqqwIBbdYAnYn5HvitPCWVckve9raesX8OqRPQZUy6tjuR9xD7W0V2npgzFUICgEHMAGeI5ddNCSgLUEH8r2/tCq6Yy1ZVeHfEKUvpFkeiuXY0x4ExZ/CKMO/Ar4QQFQCJES3gjSYco6iD1DgQ/NEIZumoVE2Bg3QYClwSlL8rxsKLAxuIOUuDJG0FWAr4xX1EyYhGUBCiHAIKRv2zq3KCy6yqRdUtC0/wDjVfyMDaZYzEbAesE0T5cwMSyhYiMePkt99m+fFWq6IJXSqnzZVqVLUNQoaf0vFs4/S/vk+v2gPW4LTzi81KTwYX8xEFNgkiQQqXMnJP8AM45ZVODFq5PsqlxfQb/xjPanlLmHiRlQPEw6lwclXWT1Bax8IHwJ5DfnA2pxKYppSHIVawGYjfTSD2ScdVAcouxyU9mbJFw0Q9IAOpdV8pduPARiJs4k5lF1HyHcPe0a3HaE9Qs5nIb5h4xqJGUOrXYQuXsbEtFyccqH1UL+/OKVfNAAuoA3DfeHrmEHiR8/f1iDqyCzkdzAjyMIi1jEyEOCUhxvYnzMTqn5Q+Vg25+sT08oNcqN9gB4WETS6RIW5lAluz1in+ZLQQAWpqs1kpJVtkct4mzRQoJa3mlQSklFmL6vqNOGhMaLEqdahmcWsQkj5CA/UZXLFyG3iVoFlnBgoSpcqXctcn1J4CCykkAJSX2J48ordGaUpQxBClFyrYJGjRNUzHUybAQKCmQVCghSSdCCH9RFQKIGUEgbbiL6i4YgERS/DAfCcvy8olEshzTEXKezxTe3eNRFSpqCUqYZknUhvlrF2dUrTqzcRp4jURSqEAuUAAnVtzoXieIbM3WSSUFTEWcDxaBsqYxBBYjQxoKpakoUFMSSkEjx7oAqIIswvwh0UvsPIUiqRlUwWn247uMVaSkKVZVWinh8lRLoNxwjS5CQFKHlA6G/l+ySkoX0vBekwh9R6QQwiTLUmynduEH6WmOiQB3k/QQ4hksTwfKkKALd2r7RDLkKUAFly1w/2jd1WGdYhs5CtiNB3tvEKcAY9jKR/EL+YijLjm3/AMl+PJBKmDaaqmy1IK/h4BrhuLRpaOcZgfqykcSR6CAUqW6pklX5FMCHa4dn1gxRpCdEgcoTDnSk4yYMkLjaRkpdYELy7nd9ItGrQsgBSSriksYymL9E68ntzBfXI49YO9GP2eJQ0xU6Zm7jZ4RcPXZofKR7i2LLlrEpEpc+YQ5SgfCNAVK0G7co8p6HEJ5/0Uyjxmr+iQSY22D4T1GclZWVEXUA4baw74IFMaYcSKW+zPPlSb0ZDo70XqZUwzJ1UCo7IQGbgM0a9EltSTzhvWnhEqRGmEUtIyzk5O2UcZ/0V8vrGNTSFS7aG/gPvG4rqfrEKSCzhoxVJVNmSQyh2SOVoqyrZZieiObQklhp3a+MU52HrBgzInJCTb/uIwvwEUl9leTJKQ0MmoJ5RcKeUeT0sLPbWCK2Dpbpvv36RUrznGp8CYNigRbrZgT3DWGV+FIylUlfaTqk92sOkVuRFKJ6oIT2XAc8ABoO8xUUQgAJ984r0uJABQVqO/v9+UXsPKZrmwbR9+MBoKkV5U8nVrR7NB2SfGLf4QmyAH47RZkUMwM3i+r8BEC2B5lGs6JJ8IF1SOrBKQXsANtb8tY6RT0RyPlL8XjOY3ShWY5cixdjooQ3iL5HP8XU6FdlQLgXFgx589Iz65ZBIIuNo0s0m+/E8R398Z3pLKfq5iHDgpV/6s3oR5QYq3QJOtmm6KUz7C8dApMIQQyku40jnPQ7FxJDTUKvoW+h1joyOkcrKkSQZkxVglmHNRMT9k2Zerw+ZTVSZaQVCZdDalrnxEaahrisWOU6EEekEKHDFZuuqFoVMAZCUnsoB1bvMD8XKlP1ZDiM+bj+e06HjNXtF2lpcpzKUSTuSTDMOrJkqYpObMP0qNvDhFGXNmJZ7aWMPM8EhWih5GOdGU4S72jescJRLKJmYqmBJ7Rc90XKCtexOnu8UFLKDmTobkfXnFkSMw6xAvpBim5WNUYxo0zcYcQBEajHuZ471nGHdZ3Q0k7RHMWdBEkpHE37olhHxIgwx49KoIvY2YDsYzPSrDMp/ESx2vzp/VwI741Oo3gfiF1BI9vYfWFkrQU6OeJr8yXSlQyF1jV335BvWClGhUxBWliBqHFoNY30SROGaWQhbcOyebacxGGxOgnUoPWJWn+IXR/ULNzaKnjLFMMfjA+76xoqdWdI+F/KOb0uIKWXCk2Fi49IuUWNqSDYkjKb7k+PAQFBoZyTNTjE3qZa1oT1k5mQlKTrsM3zL6PAGnxWoTTldalCCFEpSgDMp06FI0uS2u8U5uLziQ68ru/AWd+EZvEsdloUVqX1sxy27d/OLYp9UVOvY2VjcuWeqLpQ1lEXSdgd22f6RpJUwpAJ0YMoGxEcrqahc5dgSSdBqTHS+iPRaqRKPWF5ZD5Tty4Q0oJIWMm2a3DZxEla0jMpN0kEMXf4nIYCxLXtGoppEwXSJZUdO0rKzakNxOgjAyU9XZ1WcWJGu9uWv3giekq6WUZkwkpQwUTza27hw8V0XRavZ700was6mav8bMBy/Cg5Uhjms2mgvrAb9l2KTqtCqeqdYAeXMN1jmo3I74uVHTqXVjqZCSuYsMBsfPaLVTQHDKVM1LKUgATAHDpsVMRfaDGT/ix544teUTEYnMKJig5APDcHcMdDAnFZ+ZKQ7sbX9+xFnEKgLJWDmK3LjR4EVJdk7jWK/sS9HROiEyXNlhKwCNLgEesbBPQ2kmMTL8lqHkHaOf8A7OKc5iWs9njrslDjeHSFYOkdE6ZGiD4rV94IU2FypdwlolQp4kUSBZ4ZUC2UcXousQcqRnA7JOnjGTkUEyUMs/Kpeqm+G+jfaN2UvtFfEaIzJakpISVBnjNn4yyLWmXYszh2ZWmqcgIsxOmo5sYmpcSOjJCdgNT3xRp/2frHxVczkklvWDEjoZJT8Spq+cxX0IjOuJP2WvNF9mg63uPlCCj+lXl/eLIEOaOpRisqJV/Cr34w4KP6T6feLGseEQKJZAsqayS/h94lzq/SfT7w8nhDULPGIQ861X6D5j7wKlznmEsosdmfhxglWVOVKidhAuipSSFEl78vGA+woJfi/wCBfp948XOcMZamPEA/WHAQ9rQQGWxXolSTrmmKVfqQyT5gxkaz9lyVPkmz0DZOYEepjqxSdTHqZcDf0Q4nN/ZNOJ/1lnmB/wAou4f+yKWLzVTVcQMoEdgUlo8ILWg2/YKRkMG6GUlMQUSHV+osTGmazdWW8InLjX+0OChAoJlsZwjNdKFAjQhvvGSqlKQMsxJDblmPPbwMdWWxgVimEoWCCNYDQUzmEiilA/AgDMFBUqy0ndn0dhYeUXa6jqamQuTIq5JF05ZgUlbHYG4PhEeP9F1oOaSoj1jCYnOqkquWbdIY+cTt7DbXQZ6Y4bT0mWVJUqwBLkkqN3Af4RpfvjMSASqybnvjxEpSjmWSonUkknzN46B0H6NCYy1CI2RIO9CqYy0D/LI43Ebannq/dnzETUeGpSAwi11MBRaJZXE1X7svzEOTNW3+kf6hFlI2h5LbQ6QrYONRM0Eo+Y+cLr5v7o/1CCDx40SiWU+vX+6P9QjwTpn7o/1CLrR4YlEse0QInkkBmhQoLIPSdecPzgQoUCyCUHhplwoUEhQxNZYJ4/T2IsyUkAAcIUKEXYxMAN4dYGx8IUKGFHu8M30hQoIBzxGS2uphQohBwLxBMWxhQoDChsyZ4x5LcpeFChQjZtKFbQLq+jUmZqkHmIUKDQLKsnoVTj8iX5QZw+hTLslIDQoUBINhEGHc4UKHFGPHgVChQAj34iGEwoUEB6FQxS+4iPIUAJ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AutoShape 13" descr="data:image/jpeg;base64,/9j/4AAQSkZJRgABAQAAAQABAAD/2wCEAAkGBxQSEhUUExQWFhUUGBwaFxgYGRwgGBwcHBgcGBgaHBgdHCggGh0lHBgXITEhJSorLi4uFx8zODMsNygtLisBCgoKDg0OGhAQGywlHyQsLCwsLCwsLCwsLCwsLCwsLCwsLCwsLCwsLCwsLCwsLCwsLCwsLCwsLCwsLCwsLCwsLP/AABEIAJgA8AMBIgACEQEDEQH/xAAcAAABBQEBAQAAAAAAAAAAAAAFAAIDBAYHAQj/xAA/EAABAgQEAggEAwYGAwEAAAABAhEAAwQhBRIxQVFxBhMiYYGRofAyscHRFEJSB1NicpLhFSMzk9LxY4KyFv/EABoBAAIDAQEAAAAAAAAAAAAAAAECAAMEBQb/xAAlEQACAgICAgICAwEAAAAAAAAAAQIRAyEEMRJRE0EUcTIzYSL/2gAMAwEAAhEDEQA/ABA6bzhohHr94YrpnO/Qj1+8Eh0EQz9av0+0I9B5f71fmPtGHyxm/wAcpFgGOzJ85j1aWBJVoABxBN41+HT5c2WpaClQUAyn0YsR9/CMsnoJK/eTPMf8YM9GujqaVSylayFpYgm2urMLxpwciKaijNn48qcmTTjlPf7ce+MVqhTiwZ9OA8PKJsQAuG98YgQgFJb8vvWOkc4BzZ2SaH0PzixKnK0Fwqxtwu28Q4hTHMTw3G9vSJsLVmVkJIYtCLuhmVuksl5QIABTYnc98YmrBUthHTqugSZawVsMir94DsANHjntBSGZMIESS2GL0RUOCmYCeNoy01K5aikkgpLHwjs+GYUEpvZuIjAdPcIyTUzQOzMse5Q+4+UV5YasswzbdGelVC9lt4RaTPm69afIQ2jkIs8GpFDLOibc450ppM3qLYN/xGelJInKsNGH2jteCYUUU8qWonOlACjvmN1HzjneH4ZJExDptmBv3F/GOxNw8418Rp2zJy01SBycOCTxf2eUQ4hKKU23BAHEnQ/Xwg1LkeQvz5RSxCVJT8TnbXiLiN8ciTMLg6BVAk5nGa3Zd9RoSUnlBpVGFNbbT37vEUvIC4DFtzoNd++JvxQNhtvuecGU/RFH2Ok04SoFnIuX0c90eKkJclgLvba7+G8LrxxfduMezKllWYB/fziux6HEBAJ8wYCTppWojb39oI1cxLuXU4208d4HXKie/wCm3lEQSGbo17RDUy8qcpNzZjr3xbEtz/Lw5xWmXmAk2vb3xggGYl8KEfvDmVyT7HrAudlH5R5Rfq1kzVfwADxNz9Io1BjncmVzN/HjUCpNIGwED5ix3RbnqgdPWIzl509Y3iIIfjE5Fm4QkBoxWdAoVGYaFgd2h9AsqCgdh9YuKVDJicqFEJJ0LDntFvF/uiUcn+qRRnTRcsGOx+UUSpL6c2e5L8dGh5nJWHSbd9j71hkwb6t7uI9CcAoY4pg403+3zgZhcpRmFXFh6f8AXnBDE5BmIATq9z/aD+D0vVoKQLqbUXLCzE8YVR2FvRRTlZSZubRgEAOddyQEnvMQ1EimpDlSL5QohwSCRooizxdr6UKZtDqOPn7vACuwVayJclDJU2ZZ+FN9bXhmt2Kn9EFf0jCmCL8naFU4WuqppgUNQ6eOYBwYJYL0dMoZFkKGZ3I35s8aoy0pS3AeMLTfY1pPR83y5vhBzD6hw2cg7FoD4zJ6uomp4LV83HpD8PnF9THNywOlCdmxoVFPxKKlR16VOzoSQbEAg9xEcTplqLHMeTR1rojTLXTILgMhw51GZgCNnhuFKpNFfLVxTNFOYFCTqA79+pgVJpgvMSSS5gnUZwykp+FJLP8AmtbzcRVlU2UfApAKXYAnKSHZ92MbI9mOXQPNDLJuDw19YbWYLLVvMHEpWfSLs+WzpKjprbkWP0hqVEpUA3ZG435RdRXYAX0a/RPqE8CFv8+6K0/D6uW5RVZm1ExDg+TcI1ZmEavpqOMUKhO6S6dwdQOPpEIAKDG5rDr5dv1IuObaj1g3KqwsAobT15cYrSlAKvvxi0qiSoumxN9fDT3rEoNnkwEBm1+TXitNbM/6QTaJpzvl8IGYrNZCm1PDk8BhRTo52YLUfzLPpb6RWqJvCKUiZllhPjFSqqI5M3cmzpwVRSJaipaBlRVCIaipMD5tRC2Od2SscYaZg4whyEMVl0IIjCzoI968bmHKmuCA77GIeqQd/WHok8DBhJxkpL6FnFSi4v7BFbM7kp8QCDuPfEQFOIEuGu/H6cINY3hgJCiBlUyVuAQC/ZVfvgfhlAM2UoYizgEHXhsY9HjfyR8kzzmRPHLxaKH+L5FfAWf38ovnpQncs228F5tCi3ZB8OMV04Qhz2Rw8z/3D1JC2ijIxsLa9x3W+VoIorQLkW4bty46eUTJokoNgO7684gqGe7c+MNb+xQrInaEsoMWdtNPtpDKicSORsW38ohw+aVy1Isnq3IUqxcbA98VKvExKQohYAUxJPd38dYW0GjI1fReXPrJip3ZlZQol2vcKvtp6xzGUtlW0eNpjvSc1CzLluEgFzurujE1CWUocDGTLTejXitLZpKKeGYmx19iO0YJQr/DyurZhLkkX1AfM/g3lHIuhOGSzKn1dRLKpNOkFtlqO3ew+YjR41jUyrRIRRdZLyglXVqIYFgAo/CNNoz4pfHIuyw+SNHW6uVmlKKQ6iLNxezRNLlkqW+ZgAAHLeEcpw3Cq0oL18xCv0i4B5nvg50SqK8dcamoWQlQQgDKxIuVvl0uPWLPyIUxPxp2jVyp01XWKMtSQl2SWJLW4GIqCcma4ITpckMeIuDx0ipOxqalKh1iV59cyAf/AIyt4xHTdKUISevksAGSZLm3ek39TDR5cH/gJcTJH/STrEizlLFu0xDvbtC/GHmSR2hdPcXYHUEawOp10lWo9RUpSTfIo5Zmb+VV+MEK5MyXPkpAISpLKbgk/V41LIn0zK4NdooVMkFbDXX5GGpUQRwGp+UXBUImKVo6H7Q2/mH2gHjOICUpzZKiAFA9ku7l/esFTQPGwutTi3JxGfxmyCT74fOLNJibBizNqPfGM50wxhLJQgudVfQQuWaUGxscW5JAyoqoGzqqKkysJiuqYTHJOoSzZjxBHoBhBJ9iAQ+gRMERrIi7/wDn0frm/wBf9oaro9LP5prfzmEeFlvzoHrWDwPOGoWQezcd/wBILowFA0VM/rMJWBoZs03/AHFfeE/HkMuSvRQmoStJSoOFBiIFVYVLIbtPYvqe/m2vnGiPR6WdVTf91f8AyiJfRySAqyy4/MtZ+ZtGvjeeKVXoy8lxyxutgqgmyyvLNXkSQz6N9hHtQsImKSSCwHaSXfcF35QOndFSiaXKzLYkMXu5yhj3QYpcAlEBJmlBZyVEN6x1G62zmVekU5s7KQpgQFOx08e6BOJViQ61sOWjHhfhFrHel1HhwHaFVNUFZUoIKLFnUdBcc9Y4ni+MzqlRK1MCbJFkjuaEeZfRYsLNhiHTdCLS3UdCfyt9YATMZ69WaYpZA2aw8ohwro2uYMyzlR840k3CkyqchKSC/wCbXUXjDk5KujZj4/2ZtOI9WD1cvV+0sXv3CBFLTKmzEoTdSiwjfowlDFi/ZUX727oodEVy5Exc9UvMXypDsE2BJ8XEVrOqbLHh2kdMwbCZcqk/DKSFIUnKoHfiS3fA7FsSlUsoplpSiXL2TZzsB4x6rHVlBJAQlrnfkDAfD8OVWKROm9iSC8pB1Wf1kbDhGfyvvo0eNddhLAxUL/zJ4EsG+QFy2rqMF8QPVkFKvispjuBY+MeqlWYm2/hEExCTLKkKLgOEqFj9dIq+y2tDEV0wC3kWiP8Axa5GUAjZopEgOSSg9xzJ8iPlFCoxKSoiXMUAo/CbjyJ0MFWRtFDpPOlrRmUkJ4EWL7MYpYD+0qro1hE8dfLSGAmAiYBsUq+7wWrlypKUqmhS8pcFgQ+ziMxiVLJqVZwtSVm/aLk8NY04cqj2ZM2PyOpYZjFPVU02ZSrGdWssntJJd3Trdtd4DYsrLLVLVcAIDFrqLkkcNQY5zhVGuRPSpM7q1JOvEfIjnG6xVU2dITnSyiSVqBcFTNmB2DF/GNnyJqzH8dMy06rVKDBRv8PBtjA1Sibkx7U1GdT7Cw5QxhGWcm2aYRSR6IREe5oWaEHEkw4Q1hDqYBRbeJRD6chPDZszKCSWADmK2H5yCpZPbLgH8o2Ai59ldaLWaPc0eNHilARADiYYSY8XMitW4giUgrWrkNz3CA2FJgXpZUrFkrTLdP5gSSdstwPOMLX4bNqEvNmLc7LyhJewsDbkY12LypipJnzB2pigEpIcJSxOnE+cZOiwFz1tUoqBV2EA634cO+C+RqmBYN2jJK6HrmLJFkA5Q27e/SNBhXRiShN0qJBcluHedY1U2WMugSD+VOzezFUg5nSQ1md/k0ZZZJSNUIRR7SZUJdKS50s6u5gNB7MDsZlLmS5gUwKgyRu7HWLiakofMEhPHNqPKKypwmK7CSo8Q7D/ANj2RFastfQPwkpUkcPhPiL/ADipLpUIJQkKJSsEg7limx4dkGCsmjyLLgD8wHA733GnK8JCj15CVAoYk6MCrv12PtodVTRW09FTFJnWn8PmCbAzFHRKdGAGqjtwvGkoMqWyoUbAAqtpow5QCwel/OkBU2cStSzohOiEjZ2aNHTykobVajqf77QsvQY+xv4hagoAsxL/AEiIM2uVRGhDX2voYdNQnOo7O+vcxaKhZQulyXDh/ZgMdPR5NloUMs6XmtqMw8lBiPOAtTg0jOCgAcc1y299TaDUuYQkFAKgAHZiCw1yu8BaqeglTpIOXdJYPwJFtIib+gOiA1qTMVKWP8o2SdWH6SfrAqqwIBbdYAnYn5HvitPCWVckve9raesX8OqRPQZUy6tjuR9xD7W0V2npgzFUICgEHMAGeI5ddNCSgLUEH8r2/tCq6Yy1ZVeHfEKUvpFkeiuXY0x4ExZ/CKMO/Ar4QQFQCJES3gjSYco6iD1DgQ/NEIZumoVE2Bg3QYClwSlL8rxsKLAxuIOUuDJG0FWAr4xX1EyYhGUBCiHAIKRv2zq3KCy6yqRdUtC0/wDjVfyMDaZYzEbAesE0T5cwMSyhYiMePkt99m+fFWq6IJXSqnzZVqVLUNQoaf0vFs4/S/vk+v2gPW4LTzi81KTwYX8xEFNgkiQQqXMnJP8AM45ZVODFq5PsqlxfQb/xjPanlLmHiRlQPEw6lwclXWT1Bax8IHwJ5DfnA2pxKYppSHIVawGYjfTSD2ScdVAcouxyU9mbJFw0Q9IAOpdV8pduPARiJs4k5lF1HyHcPe0a3HaE9Qs5nIb5h4xqJGUOrXYQuXsbEtFyccqH1UL+/OKVfNAAuoA3DfeHrmEHiR8/f1iDqyCzkdzAjyMIi1jEyEOCUhxvYnzMTqn5Q+Vg25+sT08oNcqN9gB4WETS6RIW5lAluz1in+ZLQQAWpqs1kpJVtkct4mzRQoJa3mlQSklFmL6vqNOGhMaLEqdahmcWsQkj5CA/UZXLFyG3iVoFlnBgoSpcqXctcn1J4CCykkAJSX2J48ordGaUpQxBClFyrYJGjRNUzHUybAQKCmQVCghSSdCCH9RFQKIGUEgbbiL6i4YgERS/DAfCcvy8olEshzTEXKezxTe3eNRFSpqCUqYZknUhvlrF2dUrTqzcRp4jURSqEAuUAAnVtzoXieIbM3WSSUFTEWcDxaBsqYxBBYjQxoKpakoUFMSSkEjx7oAqIIswvwh0UvsPIUiqRlUwWn247uMVaSkKVZVWinh8lRLoNxwjS5CQFKHlA6G/l+ySkoX0vBekwh9R6QQwiTLUmynduEH6WmOiQB3k/QQ4hksTwfKkKALd2r7RDLkKUAFly1w/2jd1WGdYhs5CtiNB3tvEKcAY9jKR/EL+YijLjm3/AMl+PJBKmDaaqmy1IK/h4BrhuLRpaOcZgfqykcSR6CAUqW6pklX5FMCHa4dn1gxRpCdEgcoTDnSk4yYMkLjaRkpdYELy7nd9ItGrQsgBSSriksYymL9E68ntzBfXI49YO9GP2eJQ0xU6Zm7jZ4RcPXZofKR7i2LLlrEpEpc+YQ5SgfCNAVK0G7co8p6HEJ5/0Uyjxmr+iQSY22D4T1GclZWVEXUA4baw74IFMaYcSKW+zPPlSb0ZDo70XqZUwzJ1UCo7IQGbgM0a9EltSTzhvWnhEqRGmEUtIyzk5O2UcZ/0V8vrGNTSFS7aG/gPvG4rqfrEKSCzhoxVJVNmSQyh2SOVoqyrZZieiObQklhp3a+MU52HrBgzInJCTb/uIwvwEUl9leTJKQ0MmoJ5RcKeUeT0sLPbWCK2Dpbpvv36RUrznGp8CYNigRbrZgT3DWGV+FIylUlfaTqk92sOkVuRFKJ6oIT2XAc8ABoO8xUUQgAJ984r0uJABQVqO/v9+UXsPKZrmwbR9+MBoKkV5U8nVrR7NB2SfGLf4QmyAH47RZkUMwM3i+r8BEC2B5lGs6JJ8IF1SOrBKQXsANtb8tY6RT0RyPlL8XjOY3ShWY5cixdjooQ3iL5HP8XU6FdlQLgXFgx589Iz65ZBIIuNo0s0m+/E8R398Z3pLKfq5iHDgpV/6s3oR5QYq3QJOtmm6KUz7C8dApMIQQyku40jnPQ7FxJDTUKvoW+h1joyOkcrKkSQZkxVglmHNRMT9k2Zerw+ZTVSZaQVCZdDalrnxEaahrisWOU6EEekEKHDFZuuqFoVMAZCUnsoB1bvMD8XKlP1ZDiM+bj+e06HjNXtF2lpcpzKUSTuSTDMOrJkqYpObMP0qNvDhFGXNmJZ7aWMPM8EhWih5GOdGU4S72jescJRLKJmYqmBJ7Rc90XKCtexOnu8UFLKDmTobkfXnFkSMw6xAvpBim5WNUYxo0zcYcQBEajHuZ471nGHdZ3Q0k7RHMWdBEkpHE37olhHxIgwx49KoIvY2YDsYzPSrDMp/ESx2vzp/VwI741Oo3gfiF1BI9vYfWFkrQU6OeJr8yXSlQyF1jV335BvWClGhUxBWliBqHFoNY30SROGaWQhbcOyebacxGGxOgnUoPWJWn+IXR/ULNzaKnjLFMMfjA+76xoqdWdI+F/KOb0uIKWXCk2Fi49IuUWNqSDYkjKb7k+PAQFBoZyTNTjE3qZa1oT1k5mQlKTrsM3zL6PAGnxWoTTldalCCFEpSgDMp06FI0uS2u8U5uLziQ68ru/AWd+EZvEsdloUVqX1sxy27d/OLYp9UVOvY2VjcuWeqLpQ1lEXSdgd22f6RpJUwpAJ0YMoGxEcrqahc5dgSSdBqTHS+iPRaqRKPWF5ZD5Tty4Q0oJIWMm2a3DZxEla0jMpN0kEMXf4nIYCxLXtGoppEwXSJZUdO0rKzakNxOgjAyU9XZ1WcWJGu9uWv3giekq6WUZkwkpQwUTza27hw8V0XRavZ700was6mav8bMBy/Cg5Uhjms2mgvrAb9l2KTqtCqeqdYAeXMN1jmo3I74uVHTqXVjqZCSuYsMBsfPaLVTQHDKVM1LKUgATAHDpsVMRfaDGT/ix544teUTEYnMKJig5APDcHcMdDAnFZ+ZKQ7sbX9+xFnEKgLJWDmK3LjR4EVJdk7jWK/sS9HROiEyXNlhKwCNLgEesbBPQ2kmMTL8lqHkHaOf8A7OKc5iWs9njrslDjeHSFYOkdE6ZGiD4rV94IU2FypdwlolQp4kUSBZ4ZUC2UcXousQcqRnA7JOnjGTkUEyUMs/Kpeqm+G+jfaN2UvtFfEaIzJakpISVBnjNn4yyLWmXYszh2ZWmqcgIsxOmo5sYmpcSOjJCdgNT3xRp/2frHxVczkklvWDEjoZJT8Spq+cxX0IjOuJP2WvNF9mg63uPlCCj+lXl/eLIEOaOpRisqJV/Cr34w4KP6T6feLGseEQKJZAsqayS/h94lzq/SfT7w8nhDULPGIQ861X6D5j7wKlznmEsosdmfhxglWVOVKidhAuipSSFEl78vGA+woJfi/wCBfp948XOcMZamPEA/WHAQ9rQQGWxXolSTrmmKVfqQyT5gxkaz9lyVPkmz0DZOYEepjqxSdTHqZcDf0Q4nN/ZNOJ/1lnmB/wAou4f+yKWLzVTVcQMoEdgUlo8ILWg2/YKRkMG6GUlMQUSHV+osTGmazdWW8InLjX+0OChAoJlsZwjNdKFAjQhvvGSqlKQMsxJDblmPPbwMdWWxgVimEoWCCNYDQUzmEiilA/AgDMFBUqy0ndn0dhYeUXa6jqamQuTIq5JF05ZgUlbHYG4PhEeP9F1oOaSoj1jCYnOqkquWbdIY+cTt7DbXQZ6Y4bT0mWVJUqwBLkkqN3Af4RpfvjMSASqybnvjxEpSjmWSonUkknzN46B0H6NCYy1CI2RIO9CqYy0D/LI43Ebannq/dnzETUeGpSAwi11MBRaJZXE1X7svzEOTNW3+kf6hFlI2h5LbQ6QrYONRM0Eo+Y+cLr5v7o/1CCDx40SiWU+vX+6P9QjwTpn7o/1CLrR4YlEse0QInkkBmhQoLIPSdecPzgQoUCyCUHhplwoUEhQxNZYJ4/T2IsyUkAAcIUKEXYxMAN4dYGx8IUKGFHu8M30hQoIBzxGS2uphQohBwLxBMWxhQoDChsyZ4x5LcpeFChQjZtKFbQLq+jUmZqkHmIUKDQLKsnoVTj8iX5QZw+hTLslIDQoUBINhEGHc4UKHFGPHgVChQAj34iGEwoUEB6FQxS+4iPIUAJ//2Q=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AutoShape 15" descr="data:image/jpeg;base64,/9j/4AAQSkZJRgABAQAAAQABAAD/2wCEAAkGBxQSEhUUExQWFhUUGBwaFxgYGRwgGBwcHBgcGBgaHBgdHCggGh0lHBgXITEhJSorLi4uFx8zODMsNygtLisBCgoKDg0OGhAQGywlHyQsLCwsLCwsLCwsLCwsLCwsLCwsLCwsLCwsLCwsLCwsLCwsLCwsLCwsLCwsLCwsLCwsLP/AABEIAJgA8AMBIgACEQEDEQH/xAAcAAABBQEBAQAAAAAAAAAAAAAFAAIDBAYHAQj/xAA/EAABAgQEAggEAwYGAwEAAAABAhEAAwQhBRIxQVFxBhMiYYGRofAyscHRFEJSB1NicpLhFSMzk9LxY4KyFv/EABoBAAIDAQEAAAAAAAAAAAAAAAECAAMEBQb/xAAlEQACAgICAgICAwEAAAAAAAAAAQIRAyEEMRJRE0EUcTIzYSL/2gAMAwEAAhEDEQA/ABA6bzhohHr94YrpnO/Qj1+8Eh0EQz9av0+0I9B5f71fmPtGHyxm/wAcpFgGOzJ85j1aWBJVoABxBN41+HT5c2WpaClQUAyn0YsR9/CMsnoJK/eTPMf8YM9GujqaVSylayFpYgm2urMLxpwciKaijNn48qcmTTjlPf7ce+MVqhTiwZ9OA8PKJsQAuG98YgQgFJb8vvWOkc4BzZ2SaH0PzixKnK0Fwqxtwu28Q4hTHMTw3G9vSJsLVmVkJIYtCLuhmVuksl5QIABTYnc98YmrBUthHTqugSZawVsMir94DsANHjntBSGZMIESS2GL0RUOCmYCeNoy01K5aikkgpLHwjs+GYUEpvZuIjAdPcIyTUzQOzMse5Q+4+UV5YasswzbdGelVC9lt4RaTPm69afIQ2jkIs8GpFDLOibc450ppM3qLYN/xGelJInKsNGH2jteCYUUU8qWonOlACjvmN1HzjneH4ZJExDptmBv3F/GOxNw8418Rp2zJy01SBycOCTxf2eUQ4hKKU23BAHEnQ/Xwg1LkeQvz5RSxCVJT8TnbXiLiN8ciTMLg6BVAk5nGa3Zd9RoSUnlBpVGFNbbT37vEUvIC4DFtzoNd++JvxQNhtvuecGU/RFH2Ok04SoFnIuX0c90eKkJclgLvba7+G8LrxxfduMezKllWYB/fziux6HEBAJ8wYCTppWojb39oI1cxLuXU4208d4HXKie/wCm3lEQSGbo17RDUy8qcpNzZjr3xbEtz/Lw5xWmXmAk2vb3xggGYl8KEfvDmVyT7HrAudlH5R5Rfq1kzVfwADxNz9Io1BjncmVzN/HjUCpNIGwED5ix3RbnqgdPWIzl509Y3iIIfjE5Fm4QkBoxWdAoVGYaFgd2h9AsqCgdh9YuKVDJicqFEJJ0LDntFvF/uiUcn+qRRnTRcsGOx+UUSpL6c2e5L8dGh5nJWHSbd9j71hkwb6t7uI9CcAoY4pg403+3zgZhcpRmFXFh6f8AXnBDE5BmIATq9z/aD+D0vVoKQLqbUXLCzE8YVR2FvRRTlZSZubRgEAOddyQEnvMQ1EimpDlSL5QohwSCRooizxdr6UKZtDqOPn7vACuwVayJclDJU2ZZ+FN9bXhmt2Kn9EFf0jCmCL8naFU4WuqppgUNQ6eOYBwYJYL0dMoZFkKGZ3I35s8aoy0pS3AeMLTfY1pPR83y5vhBzD6hw2cg7FoD4zJ6uomp4LV83HpD8PnF9THNywOlCdmxoVFPxKKlR16VOzoSQbEAg9xEcTplqLHMeTR1rojTLXTILgMhw51GZgCNnhuFKpNFfLVxTNFOYFCTqA79+pgVJpgvMSSS5gnUZwykp+FJLP8AmtbzcRVlU2UfApAKXYAnKSHZ92MbI9mOXQPNDLJuDw19YbWYLLVvMHEpWfSLs+WzpKjprbkWP0hqVEpUA3ZG435RdRXYAX0a/RPqE8CFv8+6K0/D6uW5RVZm1ExDg+TcI1ZmEavpqOMUKhO6S6dwdQOPpEIAKDG5rDr5dv1IuObaj1g3KqwsAobT15cYrSlAKvvxi0qiSoumxN9fDT3rEoNnkwEBm1+TXitNbM/6QTaJpzvl8IGYrNZCm1PDk8BhRTo52YLUfzLPpb6RWqJvCKUiZllhPjFSqqI5M3cmzpwVRSJaipaBlRVCIaipMD5tRC2Od2SscYaZg4whyEMVl0IIjCzoI968bmHKmuCA77GIeqQd/WHok8DBhJxkpL6FnFSi4v7BFbM7kp8QCDuPfEQFOIEuGu/H6cINY3hgJCiBlUyVuAQC/ZVfvgfhlAM2UoYizgEHXhsY9HjfyR8kzzmRPHLxaKH+L5FfAWf38ovnpQncs228F5tCi3ZB8OMV04Qhz2Rw8z/3D1JC2ijIxsLa9x3W+VoIorQLkW4bty46eUTJokoNgO7684gqGe7c+MNb+xQrInaEsoMWdtNPtpDKicSORsW38ohw+aVy1Isnq3IUqxcbA98VKvExKQohYAUxJPd38dYW0GjI1fReXPrJip3ZlZQol2vcKvtp6xzGUtlW0eNpjvSc1CzLluEgFzurujE1CWUocDGTLTejXitLZpKKeGYmx19iO0YJQr/DyurZhLkkX1AfM/g3lHIuhOGSzKn1dRLKpNOkFtlqO3ew+YjR41jUyrRIRRdZLyglXVqIYFgAo/CNNoz4pfHIuyw+SNHW6uVmlKKQ6iLNxezRNLlkqW+ZgAAHLeEcpw3Cq0oL18xCv0i4B5nvg50SqK8dcamoWQlQQgDKxIuVvl0uPWLPyIUxPxp2jVyp01XWKMtSQl2SWJLW4GIqCcma4ITpckMeIuDx0ipOxqalKh1iV59cyAf/AIyt4xHTdKUISevksAGSZLm3ek39TDR5cH/gJcTJH/STrEizlLFu0xDvbtC/GHmSR2hdPcXYHUEawOp10lWo9RUpSTfIo5Zmb+VV+MEK5MyXPkpAISpLKbgk/V41LIn0zK4NdooVMkFbDXX5GGpUQRwGp+UXBUImKVo6H7Q2/mH2gHjOICUpzZKiAFA9ku7l/esFTQPGwutTi3JxGfxmyCT74fOLNJibBizNqPfGM50wxhLJQgudVfQQuWaUGxscW5JAyoqoGzqqKkysJiuqYTHJOoSzZjxBHoBhBJ9iAQ+gRMERrIi7/wDn0frm/wBf9oaro9LP5prfzmEeFlvzoHrWDwPOGoWQezcd/wBILowFA0VM/rMJWBoZs03/AHFfeE/HkMuSvRQmoStJSoOFBiIFVYVLIbtPYvqe/m2vnGiPR6WdVTf91f8AyiJfRySAqyy4/MtZ+ZtGvjeeKVXoy8lxyxutgqgmyyvLNXkSQz6N9hHtQsImKSSCwHaSXfcF35QOndFSiaXKzLYkMXu5yhj3QYpcAlEBJmlBZyVEN6x1G62zmVekU5s7KQpgQFOx08e6BOJViQ61sOWjHhfhFrHel1HhwHaFVNUFZUoIKLFnUdBcc9Y4ni+MzqlRK1MCbJFkjuaEeZfRYsLNhiHTdCLS3UdCfyt9YATMZ69WaYpZA2aw8ohwro2uYMyzlR840k3CkyqchKSC/wCbXUXjDk5KujZj4/2ZtOI9WD1cvV+0sXv3CBFLTKmzEoTdSiwjfowlDFi/ZUX727oodEVy5Exc9UvMXypDsE2BJ8XEVrOqbLHh2kdMwbCZcqk/DKSFIUnKoHfiS3fA7FsSlUsoplpSiXL2TZzsB4x6rHVlBJAQlrnfkDAfD8OVWKROm9iSC8pB1Wf1kbDhGfyvvo0eNddhLAxUL/zJ4EsG+QFy2rqMF8QPVkFKvispjuBY+MeqlWYm2/hEExCTLKkKLgOEqFj9dIq+y2tDEV0wC3kWiP8Axa5GUAjZopEgOSSg9xzJ8iPlFCoxKSoiXMUAo/CbjyJ0MFWRtFDpPOlrRmUkJ4EWL7MYpYD+0qro1hE8dfLSGAmAiYBsUq+7wWrlypKUqmhS8pcFgQ+ziMxiVLJqVZwtSVm/aLk8NY04cqj2ZM2PyOpYZjFPVU02ZSrGdWssntJJd3Trdtd4DYsrLLVLVcAIDFrqLkkcNQY5zhVGuRPSpM7q1JOvEfIjnG6xVU2dITnSyiSVqBcFTNmB2DF/GNnyJqzH8dMy06rVKDBRv8PBtjA1Sibkx7U1GdT7Cw5QxhGWcm2aYRSR6IREe5oWaEHEkw4Q1hDqYBRbeJRD6chPDZszKCSWADmK2H5yCpZPbLgH8o2Ai59ldaLWaPc0eNHilARADiYYSY8XMitW4giUgrWrkNz3CA2FJgXpZUrFkrTLdP5gSSdstwPOMLX4bNqEvNmLc7LyhJewsDbkY12LypipJnzB2pigEpIcJSxOnE+cZOiwFz1tUoqBV2EA634cO+C+RqmBYN2jJK6HrmLJFkA5Q27e/SNBhXRiShN0qJBcluHedY1U2WMugSD+VOzezFUg5nSQ1md/k0ZZZJSNUIRR7SZUJdKS50s6u5gNB7MDsZlLmS5gUwKgyRu7HWLiakofMEhPHNqPKKypwmK7CSo8Q7D/ANj2RFastfQPwkpUkcPhPiL/ADipLpUIJQkKJSsEg7limx4dkGCsmjyLLgD8wHA733GnK8JCj15CVAoYk6MCrv12PtodVTRW09FTFJnWn8PmCbAzFHRKdGAGqjtwvGkoMqWyoUbAAqtpow5QCwel/OkBU2cStSzohOiEjZ2aNHTykobVajqf77QsvQY+xv4hagoAsxL/AEiIM2uVRGhDX2voYdNQnOo7O+vcxaKhZQulyXDh/ZgMdPR5NloUMs6XmtqMw8lBiPOAtTg0jOCgAcc1y299TaDUuYQkFAKgAHZiCw1yu8BaqeglTpIOXdJYPwJFtIib+gOiA1qTMVKWP8o2SdWH6SfrAqqwIBbdYAnYn5HvitPCWVckve9raesX8OqRPQZUy6tjuR9xD7W0V2npgzFUICgEHMAGeI5ddNCSgLUEH8r2/tCq6Yy1ZVeHfEKUvpFkeiuXY0x4ExZ/CKMO/Ar4QQFQCJES3gjSYco6iD1DgQ/NEIZumoVE2Bg3QYClwSlL8rxsKLAxuIOUuDJG0FWAr4xX1EyYhGUBCiHAIKRv2zq3KCy6yqRdUtC0/wDjVfyMDaZYzEbAesE0T5cwMSyhYiMePkt99m+fFWq6IJXSqnzZVqVLUNQoaf0vFs4/S/vk+v2gPW4LTzi81KTwYX8xEFNgkiQQqXMnJP8AM45ZVODFq5PsqlxfQb/xjPanlLmHiRlQPEw6lwclXWT1Bax8IHwJ5DfnA2pxKYppSHIVawGYjfTSD2ScdVAcouxyU9mbJFw0Q9IAOpdV8pduPARiJs4k5lF1HyHcPe0a3HaE9Qs5nIb5h4xqJGUOrXYQuXsbEtFyccqH1UL+/OKVfNAAuoA3DfeHrmEHiR8/f1iDqyCzkdzAjyMIi1jEyEOCUhxvYnzMTqn5Q+Vg25+sT08oNcqN9gB4WETS6RIW5lAluz1in+ZLQQAWpqs1kpJVtkct4mzRQoJa3mlQSklFmL6vqNOGhMaLEqdahmcWsQkj5CA/UZXLFyG3iVoFlnBgoSpcqXctcn1J4CCykkAJSX2J48ordGaUpQxBClFyrYJGjRNUzHUybAQKCmQVCghSSdCCH9RFQKIGUEgbbiL6i4YgERS/DAfCcvy8olEshzTEXKezxTe3eNRFSpqCUqYZknUhvlrF2dUrTqzcRp4jURSqEAuUAAnVtzoXieIbM3WSSUFTEWcDxaBsqYxBBYjQxoKpakoUFMSSkEjx7oAqIIswvwh0UvsPIUiqRlUwWn247uMVaSkKVZVWinh8lRLoNxwjS5CQFKHlA6G/l+ySkoX0vBekwh9R6QQwiTLUmynduEH6WmOiQB3k/QQ4hksTwfKkKALd2r7RDLkKUAFly1w/2jd1WGdYhs5CtiNB3tvEKcAY9jKR/EL+YijLjm3/AMl+PJBKmDaaqmy1IK/h4BrhuLRpaOcZgfqykcSR6CAUqW6pklX5FMCHa4dn1gxRpCdEgcoTDnSk4yYMkLjaRkpdYELy7nd9ItGrQsgBSSriksYymL9E68ntzBfXI49YO9GP2eJQ0xU6Zm7jZ4RcPXZofKR7i2LLlrEpEpc+YQ5SgfCNAVK0G7co8p6HEJ5/0Uyjxmr+iQSY22D4T1GclZWVEXUA4baw74IFMaYcSKW+zPPlSb0ZDo70XqZUwzJ1UCo7IQGbgM0a9EltSTzhvWnhEqRGmEUtIyzk5O2UcZ/0V8vrGNTSFS7aG/gPvG4rqfrEKSCzhoxVJVNmSQyh2SOVoqyrZZieiObQklhp3a+MU52HrBgzInJCTb/uIwvwEUl9leTJKQ0MmoJ5RcKeUeT0sLPbWCK2Dpbpvv36RUrznGp8CYNigRbrZgT3DWGV+FIylUlfaTqk92sOkVuRFKJ6oIT2XAc8ABoO8xUUQgAJ984r0uJABQVqO/v9+UXsPKZrmwbR9+MBoKkV5U8nVrR7NB2SfGLf4QmyAH47RZkUMwM3i+r8BEC2B5lGs6JJ8IF1SOrBKQXsANtb8tY6RT0RyPlL8XjOY3ShWY5cixdjooQ3iL5HP8XU6FdlQLgXFgx589Iz65ZBIIuNo0s0m+/E8R398Z3pLKfq5iHDgpV/6s3oR5QYq3QJOtmm6KUz7C8dApMIQQyku40jnPQ7FxJDTUKvoW+h1joyOkcrKkSQZkxVglmHNRMT9k2Zerw+ZTVSZaQVCZdDalrnxEaahrisWOU6EEekEKHDFZuuqFoVMAZCUnsoB1bvMD8XKlP1ZDiM+bj+e06HjNXtF2lpcpzKUSTuSTDMOrJkqYpObMP0qNvDhFGXNmJZ7aWMPM8EhWih5GOdGU4S72jescJRLKJmYqmBJ7Rc90XKCtexOnu8UFLKDmTobkfXnFkSMw6xAvpBim5WNUYxo0zcYcQBEajHuZ471nGHdZ3Q0k7RHMWdBEkpHE37olhHxIgwx49KoIvY2YDsYzPSrDMp/ESx2vzp/VwI741Oo3gfiF1BI9vYfWFkrQU6OeJr8yXSlQyF1jV335BvWClGhUxBWliBqHFoNY30SROGaWQhbcOyebacxGGxOgnUoPWJWn+IXR/ULNzaKnjLFMMfjA+76xoqdWdI+F/KOb0uIKWXCk2Fi49IuUWNqSDYkjKb7k+PAQFBoZyTNTjE3qZa1oT1k5mQlKTrsM3zL6PAGnxWoTTldalCCFEpSgDMp06FI0uS2u8U5uLziQ68ru/AWd+EZvEsdloUVqX1sxy27d/OLYp9UVOvY2VjcuWeqLpQ1lEXSdgd22f6RpJUwpAJ0YMoGxEcrqahc5dgSSdBqTHS+iPRaqRKPWF5ZD5Tty4Q0oJIWMm2a3DZxEla0jMpN0kEMXf4nIYCxLXtGoppEwXSJZUdO0rKzakNxOgjAyU9XZ1WcWJGu9uWv3giekq6WUZkwkpQwUTza27hw8V0XRavZ700was6mav8bMBy/Cg5Uhjms2mgvrAb9l2KTqtCqeqdYAeXMN1jmo3I74uVHTqXVjqZCSuYsMBsfPaLVTQHDKVM1LKUgATAHDpsVMRfaDGT/ix544teUTEYnMKJig5APDcHcMdDAnFZ+ZKQ7sbX9+xFnEKgLJWDmK3LjR4EVJdk7jWK/sS9HROiEyXNlhKwCNLgEesbBPQ2kmMTL8lqHkHaOf8A7OKc5iWs9njrslDjeHSFYOkdE6ZGiD4rV94IU2FypdwlolQp4kUSBZ4ZUC2UcXousQcqRnA7JOnjGTkUEyUMs/Kpeqm+G+jfaN2UvtFfEaIzJakpISVBnjNn4yyLWmXYszh2ZWmqcgIsxOmo5sYmpcSOjJCdgNT3xRp/2frHxVczkklvWDEjoZJT8Spq+cxX0IjOuJP2WvNF9mg63uPlCCj+lXl/eLIEOaOpRisqJV/Cr34w4KP6T6feLGseEQKJZAsqayS/h94lzq/SfT7w8nhDULPGIQ861X6D5j7wKlznmEsosdmfhxglWVOVKidhAuipSSFEl78vGA+woJfi/wCBfp948XOcMZamPEA/WHAQ9rQQGWxXolSTrmmKVfqQyT5gxkaz9lyVPkmz0DZOYEepjqxSdTHqZcDf0Q4nN/ZNOJ/1lnmB/wAou4f+yKWLzVTVcQMoEdgUlo8ILWg2/YKRkMG6GUlMQUSHV+osTGmazdWW8InLjX+0OChAoJlsZwjNdKFAjQhvvGSqlKQMsxJDblmPPbwMdWWxgVimEoWCCNYDQUzmEiilA/AgDMFBUqy0ndn0dhYeUXa6jqamQuTIq5JF05ZgUlbHYG4PhEeP9F1oOaSoj1jCYnOqkquWbdIY+cTt7DbXQZ6Y4bT0mWVJUqwBLkkqN3Af4RpfvjMSASqybnvjxEpSjmWSonUkknzN46B0H6NCYy1CI2RIO9CqYy0D/LI43Ebannq/dnzETUeGpSAwi11MBRaJZXE1X7svzEOTNW3+kf6hFlI2h5LbQ6QrYONRM0Eo+Y+cLr5v7o/1CCDx40SiWU+vX+6P9QjwTpn7o/1CLrR4YlEse0QInkkBmhQoLIPSdecPzgQoUCyCUHhplwoUEhQxNZYJ4/T2IsyUkAAcIUKEXYxMAN4dYGx8IUKGFHu8M30hQoIBzxGS2uphQohBwLxBMWxhQoDChsyZ4x5LcpeFChQjZtKFbQLq+jUmZqkHmIUKDQLKsnoVTj8iX5QZw+hTLslIDQoUBINhEGHc4UKHFGPHgVChQAj34iGEwoUEB6FQxS+4iPIUAJ//2Q==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63" y="2199538"/>
            <a:ext cx="2286000" cy="173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 descr="https://encrypted-tbn3.gstatic.com/images?q=tbn:ANd9GcRXx23M4nfbltLzzPJPklwmXmF0gIPYFQDcBDC2mtFM6vt7NPdCT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88" y="3645024"/>
            <a:ext cx="2847975" cy="221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1" name="AutoShape 21" descr="data:image/jpeg;base64,/9j/4AAQSkZJRgABAQAAAQABAAD/2wCEAAkGBwgHBhMIBxAQFRQUGBMaGBcVFBsXGRcZGB0iFhUWFBcYKCgsGRolJx8ZIT0hLTUsLjo6GB8zRDYsNyg5Li0BCgoKDg0OGhAQGjclICQ3LDQxLzQwLTIxNjIwLDQvOCw0LCw3LDQ1NDQsLyw0LDI0NCwsNDAuMDEvLC8vLC8sL//AABEIALcBEwMBEQACEQEDEQH/xAAbAAEAAgMBAQAAAAAAAAAAAAAAAgQFBgcBA//EADoQAAIBAgMFBwMDAwEJAAAAAAABAgMRBAUhBhITMVEzQXGBkaGxIjJhBxQVQlJiIxZDcnOCg5Ki0f/EABsBAQACAwEBAAAAAAAAAAAAAAABAgMEBQYH/8QANxEBAAEDAwMCBQIEAwkAAAAAAAECAxEEEjEFIUFRYQYTInGBFJEyQqGx0fDxFiMzUmJygqLB/9oADAMBAAIRAxEAPwDmNSpPiPV833nroiMNJHiT6v1JxAcSfV+oxAcSfV+oxAcSfV+oxAcSfV+oxAcSfV+oxAcSfV+oxAcSfV+oxAcSfV+oxAcSfV+oxAcSfV+oxAcSfV+oxAcSfV+oxAcSfV+oxAcSfV+oxAcSfV+oxAcSfV+oxAcSfV+oxAcSfV+oxAcSfV+oxAcSfV+oxAcSfV+oxAcSfV+oxAcSfV+oxAcSfV+oxAcSfV+oxAcSfV+oxAcSfV+oxAcSfV+oxAcSfV+oxAcSfV+oxAcSfV+oxAcSfV+oxAu4ec+CtX39/wCTHVEZTClU7R+LMkcIRAAAAAAAAAAAAAAAAAAAAAAAAAAAAAAAAAAAAAALuH7FefyUq5SqVO0fiy8cIRAAAAAAAAAAAAAAAAAAFzC5biMVl9fHUV9FDh7/AP3Jbqt8mre1lq1etWKp+q5ux/4xlemiaqZqjwpm0oAAAAAAAAAAAAAAAAAF3D9ivP5KVcpVKnaPxZeOEIgAAAAAAAAAAAAAs4PA4jGwqyw8b8KnKpP8Qi0m/e/kzBf1NuzNEVzjfMUx95iZ/wDi1NE1Zx4VjOqAX8mqZZTxq/madSdJ6Phz3ZR/yX93hp/909dRqqrU/pKoivxujMT7e337/ZktzRu+vh2vItn8jp7PTwuWqUqGKjvNuTblGcUk7vVaeh8j6h1bX1a2m7fmIuWpxGI7RMTn3z35dm1ZtxbxTxLlO2NHZzAYqWAyKFVzhJqdSdRuKcXZwjF/c+ab5ePd9J6Hd6nqLcX9ZNMU1RmmmI74niZnPb2jn1w5eoi1TO2hrZ32sAWamBxFLL6ePnH/AE6kqkYvq4W3vn/1l0MFOqtVX6rET9VMUzMe1Wcf2/rHqtNExTFXiVYzqgAAAAAAAAAAAAXcP2K8/kpVylUqdo/Fl44QiAAAAAAAAAAAAFnLv2TxkVmfF4T+50nHfX5Skmn4aePXBqfn/Kn9Pjf43Zx9u2Mffv8AZejbn6uHZ9jdm8jwWXVMRlVSdeniYpOU3F3irpxSSVubTT10/B8n651nX379FvU0RbqtTnEZ57TnvM+kYx4dixYtxTM0zmJc62yyXZ3IJvBYCtiqtdWunKG5T/5jUVeX+K87d/uuh9R6n1CPnXrdFFvxP1Zn7Rnj3n8RPjn6i3at/TTMzLVD0rULJ6N2/K1t4IZx3G5Yr9RM1jiqaylQpUKSUYUmlLeilurivw7o2t+eZ5Sz8I6Sbdf6mZruV5mauMTPf6fz65z7cNyrWV5jZ2iGvbQ5hRzbOKmYUIOHF3ZSi2nadkp7rXNNq99OZ3emaSvSaWjT11btuYifbPbPvEdvPDXu1xXXNURyxxvMbO7LYPIMwxX7TPKuIpSk0oThKG429N2e9FuL/N7eHfxusajqOnt/N0dFNcRzExO77xiYz9ufuz2KbdU4r7Os5jsjlFXZiGT4iU4UaH1qalFSi1dznKTVtbyb07z5npev62nqFWroiKq7nbb3xOcYiIznxGO7q16eibcUTxDjWeQyenjeHkUq86a5zquP1PrCMYxtHx1fRd/1bp9WtqtbtZFMVT4pz2+8zM9/t295ci7sz9HDHG+xAAAAAAAAAAAAu4fsV5/JSrlKpU7R+LLxwhEAAAAAAAAAAAAD5aEjdVt/icswOHy7IYRjToRipSqRu6rX36J/RFu766rlyPIz8K2tVeu6jW1TNVcziIntTHjv5mIx7e08t39ZNFMU247Qwe1ma4bPM2/k8PBwdSEOJF62qR+luL74tKOunfodjo2hu6HTfprlW6KZnbP/AEz37x4mJz6/dgv3IuV7oYY6rCAAAAC9kmIw2DzelisapShTkpuMecnD6oxV+slFepqdQtXb2luWrM4qqjETPjPaZ/bP5Xt1RTXEy26h+p2YSzKU8fRpyw89HSjzjHk3Gb+6VnrfR2X2nl7nwXposUxZrmLtPffPEz7x4jPGO8ectuNdVu+qO3o0WpGnCq40W3FNqLejcb/S2u52sexomqaYmuMT5+/lpTjPZEsgAAAAAAAAAAAF3D9ivP5KVcpVKnaPxZeOEIgAAAAAAAAAGS2cymeeZ1Sy6Da327ytfdik5SfovVo0Oqa6nQaSvUVRnbHaPWZ7RH7slq38yuKVCvRqYevKhXVpQlKMl0lF7sl6o3bdym5RTco7xVETH2nvCkxMTiUCyAAAAAAAAAAAAG7K7JiMjK7Q5HiMirUqWJvepRp1OXJy++H5cWvdHM6Z1K3r6K6rf8tVVP7cT+YZbtqbcxE+YYo6TEAAAAAAAAALuH7FefyUq5SqVO0fiy8cIRAAAAAAAAATpTdKqqiUXZp2klKL/Ek+aK107qZpzMZ9JxP4lMTicuzfpzWyrNMA8fgsFRoVYN05unBJN2UnuPnZ6Oz5fnmfJ/ii3q9LejT3dRNyir6oiZ47zHeOM84nz6Q7OlmiundFOJYb9TcVlWVVVRpYChKvXTk606cWlrZtf3T8dNVz5HV+E7Gr1dO+rU1RbtzjZEz6Z/FP27z7csOsqoo7RT3ny5efRXLAAAAAAAAAAABvX6dYjKMwxscozPAUJzak4VVTTdorefFT8Pu8FbvPHfFFrW6e1Vq9Pqaqae2ac+s4+n/D9p8N7SVUVTFFVOfdv+2/8VhsmlmWb4WOI4VlFOKdnNqK1f2pvdu/ZniOgfrLuqjTaW9NvfzOfSJnjzOM4/u6Go2RRuqjOHDcdiI4vFSrwp06afKFOO7GK7kl3+J9i09mbNuKJqmqY81TmZcOqrdOcPgZlQAAAAAAAC7h+xXn8lKuUqlTtH4svHCEQAAAAAAAAADLLaHMKWSRyfCSdOknJz3HaVSUne85dErKy6a3ObPSdNXq51dyN1faIzxTER4j15nPv2wzfOqijZHaHmaZ9js3wFLC5k990XLcqP792SSlCb/q5Rd3ro+dydH0vT6O9XcsRtivGaY4zHmPTme3H2RXeqrpiKvDFHRYgAAAAAAAAAAAZPIs6xORVamIwCiqk4bim9dxNpycYvRydlq+Wujuc/qHTbWvppt3s7InMx69u0TPp38c+rLauzbmZp5ffC7T5pSwdbBYmpKtSrxmpxqScmpS/wB5CTu4yTs+mnLvMN7oukru271umKK7cxiaYx2j+WY8xjt6+kppv1xE0zOYlhTrMIAAAAAAAAAu4fsV5/JSrlKpU7R+LLxwhEAAAAAAAAAAAAAAAAAAAAAAAAAAAAAAAAAAAAAAu4fsV5/JSrlKpU7R+LLxwhEAAAAAAAA2krsDO7EZHDaPPP2c39EYVJTafLTdhqu/ecX5M4vX+qT03SfOj+KZiIj85n/1iWxp7PzK8SwleEsNiJYfEWU4SlGSvylF2kvU7Fuum5RFyjvExEx9p7sE0zE4lEsgAAAAAAAAAAAAABGVSEebRMRI2TbDZyWztPCyqacWinO75VVrUXh9UfRnC6J1inqNV+I/kqmI/wC3xP8ASWxfsfL2+8f1a4mpK6O7hrvSAAAAAAABdw/Yrz+SlXKVSp2j8WXjhCIAAAAAAAH0w1etha8cRhpSjOLvGUXZp9UUu2qLtE0XIzE8xKYmaZzDuGxWf18z2ZWY5zwqdpuG/dRjOzUVJp6Rbd426ruvY+P9e6VRpdfOm0uau0TjmYz3x7xjv645zy7WnvTVb3V9mt/qttBmeCxEcqwv+nTqQ3pTj907txcL/wBKVtbau61tod/4O6Vpb1udVc+qqmcRE8RxOceZ9M9o9M92vrbtVM7I4ly8+iOYAAAAAAAAAAAAAA379Ls/zKObQyXtKMlN2lzpKKcrwf8Aa3ZbvLVWt3+L+Lul6WdNVrP4a4xx/NmcYmPX359ct7RXat0UeHQ9o83lgcgxGOy3h1Z0U7reuotNb2/bvinvbuj07jwvS+nxf1tqxqM0U1+cYmY8Yz6z2z35dG9c20TVT3w4PmOPxWZ4yWLx83OcubfsklokuiPs+m0trS2otWacUx/nv6z7y4Vdc1zmpWM6oAAAAAAC7h+xXn8lKuUqlTtH4svHCEQAAAAAAAAFnE4/FYrC08JWm3TpK0Icoxvq3Zc5Nttyeupr2tLZtXK7tFP1V8z5n2z6R4jhaa6piKZ4gxGPxWKwlPC4iblGlvcO+rgpWvFP+3Rad1tLC1pbNq5Xdt04mvG7HnHnHr37z58pmuqYiJ8KxsKAAAAAAAAAAAAAALWBzDF5e5ywU3Bzi4OUdJbrabUZf03stVroa+o0lnUbYvU7opnMRPGfWY84z5Wprqpzh5l+PxWXSk8HNxU4uM484zi1ZxnF6SWr9dLDU6WzqYpi7TnbMTE+YmPMT4/zkprqp4lWXI2FQAAAAAAAC7h+xXn8lKuUqlTtH4svHCEQAAAAAAAAAAAAAAAAAAAAAAAAAAAAAAAAAAAAAC7h+xXn8lKuUqlTtH4svHCEQAAAAAAAAE6NKdeqqVJXlJpJdW9EtStddNFM1VTiI5TEZnDc9jdi8zntDSnnGGnCjC8pb6VpNL6Y+rT8meT678R6WnQ1xpb0VV1doxPeM8z+2W5p9LVNcb47MVmexmeYLF1adLDVZU4Snu1NLOCf0ybv0szpaT4i0F+3RNV2mK6ojNPnM+Mfdir01ymZxHZrx3GuAAAAAAAAAAADK4PZvPMdhliMFhak4S+2StZ+dznX+saDT3Jt3r0U1RzE8stNi5VGYhtO2OwuNw/7b+GoyqWoxhU3Evvhzm/+K7/8TzfQ/iexc+d+ruRT9UzTn/lnx+Mf1bWo0tUbdkeGk47BYnL8S8NjYOE1a8Xa6vyvbkev0+otaiiLlqrdTPmOGlVTNM4lXMyoAAAAAAABdw/Yrz+SlXKVSp2j8WXjhCIAAAAAAAAA9dGB1nYbaL+N2P8A3u0eIe5xJRo731TcYpJqKWs7S3l32t0PmfxD0j9T1T5OhtfVtia8dqcznvPiO37+mXW017bazcn7MZ+qua1cZhsNPL66nhKyn9n2ynBrSbX4a+l8nF6XWnQ+D9DRZuXqb9vF6iY55imY8fmJ7xzGO+GLW3JqiNs/TLnJ7xzgAAAAAAAAAAAbl+luMxlDaF0qdXcoKFSpWUmtzdirKTv9ru4/VpoeU+L9PYr0O6qjNzNNNGOczPHbmMRPb1bmirqivGe3lvWc7U4bM9nMXLZnEx41GLlorS3YtOpKCktVu71pL8HjtD0S7pddYjqFr/d1zj2zMdonHvjMS3rl+KrdXy57w4pKUpyc5tttttt3bb1bbfNn1uIimIiIxEONnLwlAAAAAAAABdw/Yrz+SlXKVSp2j8WXjhCIAAAAAAAAABKU5TSU23ZWV3eyvey6K7bt+WRFMRnEc8pN+fD4d3u3va+l7WTt1tdXG2M7sd+M+3ohEkShTnUTcE3uq7sr2XJt/jVepFVUU4zPPb8+iUSUAAAAAAAJOMlBTadm2k+5tWbSfVXj6ojdGdvn/H/Sf2SiShJTmoOEW0pWur6O2quu+3MiaYmYmY7xwnJTnOlNVKTaa5NOzV9HqvQVUxVGKozBE44RJQAAAAAAAAALuH7FefyUq5SqVO0fiy8cIRAAAAAAAAAAAACxl+Gp4vFxoVa1Kkpf11N5QT7t5xTt4vTwMGpvVWbc100TXjxTjP4zMftz6LU07pxnDq2yOwDyyliP5SdKpx6TpLh30hP73dpav6beB82618VfqqrP6emafl1bpzjvMcR2z75+7qafSbIndPLRto9jq+zmHVTH4rDNy+2EXPfn1aju6L8uyPY9K+ILfUq5ps2a8RzVO3bH5z/SMz+Gje002ozMw1o77XAPbNq6GR4AAzOzmz1XaGs8PhK+GhUXKFWUoyku9wtFqXhe/wCDldU6tT06iLly1VVT604mI9pzMTH9vdmtWZuziJh0PF/p/Uq7GUspozpKvTqOo5u+7Jyupq9r2turl/Qjwtn4rpp6pc1dVM/LqpinHbMRHeJ5xznPfzLoVaOZsxRHLm2fZPLI8Z+zrV6FSa+5UnKW5+JuUUk/xq+tj3/TeoxrrXzqbdVNPjdiM+8Yme3v29nNuW5tziZifsxh0GMAAAAAAAAAAAF3D9ivP5KVcpVKnaPxZeOEIgAAAAAAAAAAAAA6Zl23GX7M5JhcroxlXnGMeK4y+mG99cowk9Jyje1lppa6Pn2q+GtT1TV39VXMW6ZmduY7zjtEzHiJxnPPfh0qNVTaopojv6tU27xWDzHaB5ll1TfhWhCWvOEktyVOUXrFqydv8tND0vw7Yv6bRRp79O2qiZj2mOYqifPOPx3aupqpqr3Uzy147jXX8mynEZzjP2mDlSU3yVSe5vfiPV/g09drreitfNuxM0xzMRnH39vde3bmurbDomTfp/iqOy+LwmP4fHrbu5aV0uH9VO8raXk2n+Dwuu+K7VfUNPds5+XRnd2xM7u09vaMY93Rt6OYt1UzzLR8/wBl8x2fpxlmUqCcvtjGpvSfVqNuS6nsOm9b03UJmNPFU45macR9s+vs0rtiq3/Ewh1mBeySnSq5zRjXqKnDiRcpuW7uxi96TUu52Tt+bGp1CuqjS3Jop3VYmIjGczPaIx957+y9uImuMuox/UvJsVmMsFVjVhRknFV+Wrum3Fawj0lz6pHzmfg3XWbFN+mYquR32fbxniZ9Y49Jl1P1tuqrb49XI69J4evKi2pbspR3lqpWdt5PvT5+Z9Ot1/MoprxjMROPTMcY9nJqjE4QLoAAAAAAAAAAABdw/Yrz+SlXKVSp2j8WXjhCIAAAAAAAAAAAAAAAAB6lJySp3vdWtzv3W/InGPq48pj2dl/26ybJp0cpxVWpWlCMYVa0frjGUUk3KXObve9rnyj/AGY12ti5qrdEURMzNNE9pmJnxHEduM4df9XboxRM59Zcy2yu9pq9TiurGUt6E97eUqc1vwUZf2pPd/6T6F0PEaC1Ts2TEYmnGMVR2nMeszGfy5uo/wCJPfLDHVYQAAAAAAAAAAAAAAABdw/Yrz+SlXKVSp2j8WXjhCIAAAAAAAAAAAAAAAAAAAOQAAAAAAAAAAAAAAAAAAu4fsV5/JSrlKpU7R+LLxwhEAAAAAAAAAAAAAAAAAAAAAAAAAAAAAAAAAAAAAAu4fsV5/JSrlL4VKFXiPTvfeiYqjCEeBV6e6J3QHAq9PdDdAcCr090N0BwKvT3Q3QHAq9PdDdAcCr090N0BwKvT3Q3QHAq9PdDdAcCr090N0BwKvT3Q3QHAq9PdDdAcCr090N0BwKvT3Q3QHAq9PdDdAcCr090N0BwKvT3Q3QHAq9PdDdAcCr090N0BwKvT3Q3QHAq9PdDdAcCr090N0BwKvT3Q3QHAq9PdDdAcCr090N0BwKvT3Q3QHAq9PdDdAcCr090N0BwKvT3Q3QHAq9PdDdAcCr090N0BwKvT3Q3QHAq9PdDdAcCr090N0C5h6NRUVp1+SkzGUv/2Q==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51" y="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 descr="https://encrypted-tbn2.gstatic.com/images?q=tbn:ANd9GcQSJWEsanKD5fENaazPwc1Cqs0-7I2KVIZvkgdGdvm4jH3L4K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37" y="15541"/>
            <a:ext cx="19050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867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Right 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32859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8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4000" dirty="0" smtClean="0"/>
              <a:t> </a:t>
            </a:r>
          </a:p>
          <a:p>
            <a:pPr marL="0" indent="0">
              <a:buNone/>
            </a:pPr>
            <a:r>
              <a:rPr lang="nl-BE" sz="4000" dirty="0" smtClean="0"/>
              <a:t>  </a:t>
            </a:r>
            <a:r>
              <a:rPr lang="nl-BE" sz="4000" dirty="0" err="1" smtClean="0"/>
              <a:t>Absolutely</a:t>
            </a:r>
            <a:r>
              <a:rPr lang="nl-BE" sz="4000" dirty="0" smtClean="0"/>
              <a:t> </a:t>
            </a:r>
            <a:r>
              <a:rPr lang="nl-BE" sz="4000" dirty="0" err="1" smtClean="0"/>
              <a:t>necessary</a:t>
            </a:r>
            <a:r>
              <a:rPr lang="nl-BE" sz="4000" dirty="0" smtClean="0"/>
              <a:t> / </a:t>
            </a:r>
            <a:r>
              <a:rPr lang="nl-BE" sz="4000" dirty="0" err="1" smtClean="0"/>
              <a:t>almost</a:t>
            </a:r>
            <a:r>
              <a:rPr lang="nl-BE" sz="4000" dirty="0" smtClean="0"/>
              <a:t> </a:t>
            </a:r>
            <a:r>
              <a:rPr lang="nl-BE" sz="4000" dirty="0" err="1" smtClean="0"/>
              <a:t>impossible</a:t>
            </a:r>
            <a:r>
              <a:rPr lang="nl-BE" sz="4000" dirty="0" smtClean="0"/>
              <a:t>?</a:t>
            </a:r>
            <a:endParaRPr lang="nl-BE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140968"/>
            <a:ext cx="2951163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378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implementation</a:t>
            </a:r>
            <a:endParaRPr lang="nl-BE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7416824" cy="5112568"/>
          </a:xfrm>
        </p:spPr>
      </p:pic>
    </p:spTree>
    <p:extLst>
      <p:ext uri="{BB962C8B-B14F-4D97-AF65-F5344CB8AC3E}">
        <p14:creationId xmlns:p14="http://schemas.microsoft.com/office/powerpoint/2010/main" val="25602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80" y="1600200"/>
            <a:ext cx="34958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The 17 proposed Sustainable Development Go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60" y="116632"/>
            <a:ext cx="607695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DILEMMAS 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96043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Keeping</a:t>
            </a:r>
            <a:r>
              <a:rPr lang="nl-BE" dirty="0" smtClean="0"/>
              <a:t>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simple</a:t>
            </a:r>
            <a:r>
              <a:rPr lang="nl-BE" dirty="0" smtClean="0"/>
              <a:t>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AutoShape 2" descr="data:image/jpeg;base64,/9j/4AAQSkZJRgABAQAAAQABAAD/2wCEAAkGBhQSERUUEhMUFRQVFxUaGBgYGBYYFxYYFhoYFxgYGBgYHiceGBsjGRgcHy8gIycpLCwtGh8xNTErNScrLCoBCQoKDgwOGg8PGi4lHyQtLywsLCwsNCwsLC8pLCwsLCwsKiwsMCwsLCwsLCwsLCwsLCwsLCwsLCwsLCwpKSwsLP/AABEIAMMBAwMBIgACEQEDEQH/xAAbAAACAgMBAAAAAAAAAAAAAAAFBgAEAQIDB//EAEsQAAECAwQFBgkHDAEFAQAAAAECEQADIQQSMUEFBhMiUQcyYXGBkRQWI1JTcnOxshUkQpKTodIXM1RiY4Kis8HR4fBDNERkwtMl/8QAGgEAAQUBAAAAAAAAAAAAAAAAAgABAwQFBv/EADkRAAEDAQMICAYCAgMBAAAAAAEAAgMRBBJRExQhMUGR0eEyUmFxgaGx8AUiIzNiwRVyJFNDgpJC/9oADAMBAAIRAxEAPwD3GJCxp3WKZImrCQ4SkKAo+BJGGcUdGa4zJwlEMBMWgcQxWEkh0gsRUFhiKRQdb42vuEHXTx3q22xyFt4U1VXO06EtO3mKEq8kqmNvJBZRLEOCHrwifJNocfNUtnvitQcWpQEdsWJ+t84LUAmUwUsBwp2SoprvdEaeOE/zZXcv8UQEWYE6Tu5Kh8q5DRVpDNZkBiDzkl2BDFxg5fsjodH2n9FSOG+mgYAHmveDY9JpGJmuc8Am7KoCcF5B/OglbtaFS5ikBCSElnc8BCrZmitTTu5JfKgdq0DalF0yQkNhfBrWv+8IetsElCTioFv3Q5ha8cV+jT3mCOm7TdmWRXGax6loUj3qETWd0IvGI4VUkYDjQILyj6vT7UJHg6Qq4Zl51ANeuNj1GEn8ndv9En66Y9A111rmWNUoS0oVtBMJv3qXSgBmI86Fr8p9p9HI7pn44neI72lbNlktQiAjApz70E/J3b/RJ+umJ+Tu3+iT9dMG/wAp9p9HI7pn44n5T7T6OR3TPxwF2JWcrbsB78UE/J3b/RJ+umJ+Tu3+iT9dMG/yn2n0cjumfjhi1X1omWtC9oES7qwl0ON24VnnEsaM8K7HsUb7TbIxecBT32pAVyf24Yy0B8PKJr1QWnasWpiZlikCjA7VKQN26HoxN4v0uA1AQ+aY0FZ7UECYougKCSmYUqF5nN4F3oIrytVrMkEBa6qSqs0qa6FJASFOALqyKDgcQCDDIxtVN3xCd2v98UlI1dtSX+aWfyillDzUfTDAJcMpkksAwwIAIc95urFrU72GWxJP51ANcHZAcjLJsnclmXqPYyCLywGYATSLoAZktgGJp2YUiL1JsxVe2s0JYMkTaBQUVFT4lyxY0cOz1grrMUGeS66evFJ8jVu1oSmXOs0hfOO9MQhRASEgAgOyakmpriM9xqna77ixymulJTtEYKXfd7rvd3XOXa7vbNXpMxCEX0hKAwO6VsQpJSVO5SUqIOebvWKCtRrOSDtlAjMKIOdHvYObzYOAcoa7Hinz2bD14pWs2rNq2iimySSGTuicglLXg5LEsT1cwDAER2las2ghvAZSgCXaennYKchLg0Zu+rEM9n1OkoWlYmh07MAUCWlhCUAgEXmuA1xJrgGniPJVTaqUyQGfJLtQGuOJfjiVEuGM1ApjbZdZHrxSvI1Xtgv3rFKXeWVB5id0Ft1wnoxpjGni5ar6U+CSd3abm2S92YGFGwHEg9DQ3HUKW5O0XUkmqt4kEF96tCe8jAkFdmypC6qUsGopiNxEosXcuiWkF3GNGJERTPihAvmnvuUkdotEpNwV38VUk6rz1H/oZRSCygmcFEEBIUK4Ko7E59LxQ0nqXbSonZoRLCjcBXLTdClUTweoGJi5MmWNEwgrnJUwLutnxcMp72Bf9UcI76E0jZLOoKTNXMLfTBUC5RVIwSXlhroYVAAwEJtFnI1nceCmbNa2nQPfiUG/J3b/AESfrpifk7t/ok/XTD1M5SJAGBLMWALsQ71YYV6oyrlGkB3dxkysahulyCBxYw2Ws+J3HgpM6tuA9+KRPyeW/wBEn66Yn5PLf6JP10w6zNfbO+9tEkgHnTA4UHoEqwy4PSML15s49KasQFTnFW48YHLwe68EWdWvDy5pL/J5b/RJ+umMHk7t/ok/XTD5J1skqDpvkHPaTOrzoI6I0ii0KWlO0TdCS+0WecSMCSMs4eOWCR1xp0+PBM+12tjbzho7uaL2WWRLQDiEpB6wAIkSxrKkAnF1A9JSSl+1okaYNRVYTq1SLrtMadO6JQ+EwK1bmUs9SfKSg5xpMArU17Yu69zWtE32Q+FUBNU1hrMB6WWO3a17XjmpW/XJ/MLo4j9Ef0KMWjnr9pN+NUaRrpC0BBmKU7CYvAOazCkMBjUiKQ07JyW54BK390G5pLiQNq5VW5/MV6qvcYJ6aPl5nX/QQHTakzJalILhlDAioFRWCWnl/OJnrf0EC8fTI7R6FNsVda6HqMX9L6cXPQjcSm5vBlFRJu0+iM4ETVUIPAxZl4DqEQNkdGCG7Vr/AAuJry5zhpFP2u3KfNCjZVDBSJpHUTJMJEM2t869JsX6qJ6PqLlpH3AQE0bo0ziQlSQQHrR3oAOtRSn94dMbrjfNRtp6LWstI4aHZX1KqRIKTdAqSKrRVSQGIYhV1lOSMlYRlerkwYql5tvZBncM4xwZ4a6VPlmYoVDhqTJUuz2lKA6lKISOJMlbDvhXt1gVJVdWzsDSuOHbDlybLARMJoBNS5yDy1APwqQO2EBU0Kr2t30bzVxt2grdMQU7NYcp+mk0CkqNL1XAZoqJ1c0mCydpdF0B5iVEpDjjRTNnUgks8epbUcR3iM7QcR3wm2CFoosg22UmtBuXlKNWdJ3ReM4kXcJqR5940Z+ckgENut0xiZqzpNVxd1aZgQQd9LBSgt2rgkqSwzu1eker7QcR3xNoOI74LMoUOdyYBeUDVvSgN5lkhJAeaM7lCwyKSXZy44PG6tW9JkgstxertQRVSFJNx2oEkN0u9THqm0HEd8TaDiO+FmUKWdy9i8vsmgNJJUCoTCPN2iSG38yzlymvQR1tOqmj7QiatU5BSCgAOoGrucCYZ9oOI74m0HEd8OyxwseJBrCZ9qkcwsNKFCtEaNnS5s9UycVpWsFIZOGzlIeg3d5CqCmeJjze1hubJUS6nLTcatRwKmPXdqOI7485tmgreWEtV26SzTAxrRw+HREVujdJduiutSWN4ZevGmpL15Wdkc09JxYvXhWnRG0tG6Hst0uMBNNLuID0qAMcD0QXVq/pN32gp+0T9+Xa0dPkTSfng/vo7R/v9aUDZ5Or58ldEzMQgAJGNjcgVI2gc1dg+ePaYwCVN81uuQTSaXBYKxzq/Tdg6jV/SIqF5gl5rg8aE0q+HGOEyxaQSq6qckKZ/wA4nAqx4GiSO14F0T2C84U8U7ZGu0AhDanGyZhz5Q0ZuOQP3dMYrlY/5mPTXs+/ognNkWxSUXZ6QQDXapZRLVYUIxjRNntzny6Dx8onKvYWP9eiIQRTZ/6UlfdFQQtQDCysB0zT0uzj/T0VddREDaTrqCkXZeN+tV+dCyZFtD/OEjE1mpenX2dXa8M2rNsMqYs2haQVJSEi+FE3Son3xPZnNbM1xIpp29ihnq6JwHZs7U1WDmfvTPjVEihY9OyQlir6S8ATipRxESN1kjbo07FkPY68dCT+UK0JlzVquIWTsk7wWQQQXDJWnLr6op6JWjwoITKlpTLmSLt0rcOpBwKmz4d+W/KcRtVOCQDJJYPkpn6HYE9OeBH6Gmf/AKKsW2lmrVqqRxxwyGZqcsGQVmPf+2rbjH0h3D0Kv6REy+rZlAO1mPeBNNocGPXFDY2lmvyeggKfF2qGwpxgraOev2k341RpCc6jj3rmlSlomBK9ps2uqa4CKkEl34mCGsKvnM31h8IjhP5ivVV7jGdZV/OpvrD4UwjpjPePQpbFWtVpKypRZy5ph98XZeA6h7oDqXSDtpskyUkFctSXFHu1IDtQnhFdzXO0gLZ+FPaLwJ10/aGa1Smk2Q+cLSrvXKA/hAhdhz5R7PsxY0eZKmJ7tiITI2i27RuAHotWyOvR3sSfUq8ZUjZg3liYE81qKUxOLMA9OzpcbWqXZwg7MqKt1nBFQwV0MWKh1gZQPiQ9VNc7SsrWTiSesvQQ/cl8wCXPvZzJY6yU4NCBDhqRaDLs9oWKFCiodYkrMO1101Va2tvRUTTb9YZUmcqWqyTSAzLRKvpVu3yzDIBQOe7QFxGszWWUCg+Czbik3iTKIUkXigC4zk3hXBgpON4QL8eVecn7o42vX6YlLpuqLppSrqAPAYHMxAPiMJNLp3Disw2CcCtRvRUa2SXN6yTQhIqrZCnEkFmADF/uap38ZJZZSbJMVLKJagsIQXvgKZhiyVJql8WhY/KhMZigFRfdcANeCaljSp480xE8qUx0p2YvEYXgwdQSHN3Bi5OXDOJc8j6h8uKjzWXHzTJN1skggCyTSohTJMpIJISCzB6VYkPxDgvFqy6dlTZa1os6hcDtNQmU4oc3OCnw6MaQoTuVCYneupIMtCgl0hQKilwtRLJAcZVY1o0bTOVBTF0A85kuCXQQGIusDV2rTOFnkfUO4cUs1lxG9H064SaPZJgO9eGzDpUlmBDXi4zA6K1bca5WZgrweaE3XJMpIuhgqtWa6QSQaP0FlpXKOtKiFSpbUAZnvElIAdNReui9+sKQTOuPs+5P9oB1vibradw4om2KZ2ojer8/XOQkpazTFJWlCgpKEmkwSyl2o++xqwbGsROuMkBN+yzBeDsmXeZ5mzSKgUOL4DA1gXadcyALuze8n6KTRw+XCOvjj7PuT/aB/koeqdw4oswnxG9EFa5WdiBZ1bQIvBCkoTe3kISASXqtYGD9GAPRettn2YWLPMN5wkGWkOQm9kSwqA9caOAWFeOPRL7k/wBoGjlHIKgpEsm+oC6EgMFIADl3LKKjzWummZJtvidqadw4oXWKZusjenzRnlkErkIlghJDKClVD1upF0imfHhAq26jOJaZU24lEtMuqSoquvUlxVjCqOVNaRSWgXma6a8wKci4H3i2NQCRhHWdypzBS4HJITV81JBIu8Uuz4F3xZ32iJ4uuYfLikyCZhvNdpV2byfqYJVPUbjM0kkUF3tpGqeT5lBW2W4KT+ZX9EBIetaAY9PExSRyoTlMyU1bpBJVdophTPDvi3o/lIXMFQlJAQTUEOoXmBYPRu+K7pIGgm4ff/ZWA20up83nyWh5N+M+YccZKsy5/wB7caxvJ5PbigoT104yVnIji+f+uYt+PKvOT90WdF63Lmz5Uu8llKY4YXVH+kMyezyODLp06NWPindFaWAuJ1do4K1YdUWljy153LhNC5J49MSGDR43P3pnxqiRrMjbdFAst8j7x0rzzlE0TOm2jyctRHkyFXbwoFA/RIesVdFaJmC0y1iRMBM2UVKKVYJWlyXoGA+6GTWG0qTaFBKiBdR7opWe2LMyWCosZkr40xgyzR5xdINb2Pb3LaiZLkKgilMOxcbRYJt9fkZvPmYS1kMVqIIIFaRz8Am+hnfZTPwxytMoGZMJAPlJuQ89UctgnzR3CDfcvHQd/Jc1oVido+aUqAkzqg/8czh6sa6x6JnKtU1SZSykkMQksd0RWnSU3VUHNVkOBg1picrbzN448TwEIuYIzoOsbe/sS0US58iWj0Mz6ph/1jkX1WRHnTg/UElSvuBhXM9XnK7zDxaEgzbO+Ivkddwj3ExZsZbI1wAw9VNA6jqj3oSnyl6OmzV2cy5UyYAma9xClM5ls90FnY90JfyDaf0a0fZTPww2cq437N6s73yoQ7g4CLktL2ldDYg/IihG3Z296IfINp/RrR9lM/DE+QbT+jWj7KZ+GB9wcBEuDgIj+VW6S4jdzRD5BtP6NaPspn4YZtWdHTZdltAXKmJKiQkKQpJUdisMAoB60hJuDgI9A5MikSp4UHBmSwzO5KeH+4QQDXaFVtZe2Oppu5qhspv6Mv7L/ETZTf0Zf2X+IaLfrHZJM5UqZKUClt4SgpJ3b9ClywAU7gNdPQ+k7WmxpuHZEpWm9e2QDC8pA3SyqqS2DB0vzg9b+LZid/JUP5A9UbuaWtnO/Rpn2X+IoWuy2raXkWebduJDCWGe8b5undKrhoSkh2wzetH6fsk6bs5ctyQSCZYALKuqxGTg9vEECsrWuzIWUTbNMlqSpj5JKwCSgJrLvO5URR6y1fq3ib8NY06zv5JnW4kUoN3NI2xt6kD5utJuu4lJBcoORS3OYVHueL9iRaSDfs6+cQPIgOlNATu4mp7Yb5WtFiU11BJJYDYlyWSaUqGUmuFY08a7HdURKUVJllZRsgFFIKE0vMDVYDu0E74exwp++SEW0g1oN3NLRkzT/wBsv7L/ABGdlN/Rl/Zf4hhOttko0hRN4gjZJBSlyErL5KYEDGuDgiJZ9b7GpLmUpJdruxvGqkpTzQXe+k0wvDrMf8YzE7+SP+QPVG7mlm0WacoACzTOck/mmwIPCOuym/oy/sv8QwS9cLItJVLkLWQlSinZAKpdDB6KJWoIF0kPnx2Gt1iLgSzeD7uyxUHF0FrpLghwSKEuweF/GMxO/kl/IHqjdzSrb7LaFIIRImJUSllCVgygTlwemeEUPBbey/ILBXeI3EnZkoDJS6cAqgpkTnHpOh7fJtNZchkAbylJQLqilCghqkm6sFxQYO8XlWQPSRKI6wP/AFgxYGMFOf6Qm2Fx1DdzXlc6VbjQWZbPjs0OU3lOaJxuFODbw4RsuzWxKnTZ5h3EhigM4Z7owrUkkPTEuw9R8E/YSu8fhieCfsJXePwwsyZ2+fBLOj2eXFeUpTbyR83XVRxkoZgoiu690pb9Z3ajRvKsltxVIWKoJAky3VUX7xuNgKNk2cep+CfsJXePwRPBP2ErvH4IWZsw97ks5PZ78UgbKb+jL+y/xF3Qcib4TJJkLSAokqMu6ALqsS0OXgn7CV3j8EYVZgMbOhv1bpPcQHgGWFjHBwro94I32xzmltBp7BxVjR53H4qWR0gqUQe6JHWUsEApwIcdUSNVugALMcakpK1rU09Z4IT05HLOA+r1oUsSFLLqMyXVgH8oOFD1jGCut5O3mNjs0thjdPGkAtU1puWcJZhNlimDiaHDgAFsHGJeOXlH13H8wuki+w3+pV20c9ftJvxqjSN7Rz1+0m/GqNIlf0iuTXOfzFeqr3GCemj5eZ1/0EDJ/MV6qvcYIacV84met/QQzvtHvHoUtiqkw4abn3F2RX7UA9S0FH/tCUtdD1GCGk9MTJ6E3ggXN5N0KBe6wxJg7NM2Jrq6zSngrtigdK401bfGq15VefZvVne+VCLDtymzgs2RQwVLmkdRMkwkxrS9Jb9h+w3x9SpEiRIiV1SHvkywme1T/KVCJD3yZYTPap/lKg2a/eKpW77JROfrgpK1ppurWnLBKiBlwEBZPKmp2WgJO7gRW8V3WcB3Skdt4ZQ8zdXbMpRUqRLJJJJKQ5JqSY08WLL6CV9UQOazVNZDwWRl4aD6aSVcqhaslVWYPLreAVxYUUMcy0cxr+jOzoAZw4lCleipYDdFceEPXixZf0eV9URPFiy+glfVEPmsvXO8psvD1EhjXy+i+iRJa+hO8kYKYE0TkSewRonlDlEBYsyKkJBuysSVhnbDcJ7R0s/+LFl/R5X1RHOdqhY1gBVmlFi4dIxhZtL1zvKWWh6iRUcoss/9sgJOZ2T84J5rPgQ+YwbODdh04lc2XLEqUApQTzEYVwYQx+LFl9BK+qI6SNX7OhQUiTLSpNQQkOD0QhZpbwOUPdill4bpFzSqenpyLOhKk2YTL0yUmiZbDaTZcurkVZZbpxaCMqxSykHZJDgFilLjoLOHi0RGY0FSXmXyotC1XUKDKWHEvIKOYTURTtusNtC0mUlak0cFHr3ncP5jNTnPlBu16s2oFavJBN5RcrIoSSH3aRQt2qk+akJUuWBeSS0wglsnu0645gwSNf8AMN5XQZSFzNBG5CkaxaRJcoCQ6aBBLil7Gr4tUZdu0rWLSOKkDquLYBwHepJAdX3Z07I1HtQN42lJOBO0UCQ+DgOO/HJt2NTqLaiyjaEX7iQVBZBJGJdsHqBlSJcmezfzUV9nsLmvWHSDIUE7zG+i4br3gxBa9zXzxamUaDWfSJJGzAAcOZa6skMQHqCpx3dYtr1ItRf5yCCokAzV0BIIFGcABqv73wNSrX+lDF/zqmAxZm6u7AAkQwjPZvSL2ewrNl1htJSNolYU5dkKZnLZHJoZNTdILmzJt+9RMtgoEYleREBvkO0edJ+0P4YN6q2NchUxU5UveCALqicCol6DiIeyMc2YOdoGn/67ErS+MxFraE92lMNg5n70z41RI5WC1Iuc4c6Zn+uqMxvsIuhY7x8xSdrgfnEz2afhMAdUgyLPj+dl4lyPKijijcGozQb1yU1pmezT7jC/qhOKk2d2/PIFLrUmgfRpHNyj6zv7j9roovsN/qf0relLds5inRMUDMnVQm9dZZx63+4xW+WBlKnYZob736YIW+WVGaAopJXNYjEb6qwNNhnk1tFGOCEguX7gKVd6dNJjdqarlF0TbwsLSELDIJdSSkYYDiYL6bSTaZgAJL4D1RA8oIlkKVeN1VWZ8ch0Ui7pyeU2qaQzu2AOKQDj0QLqFhwqPQptiozUm67UILHIti3fFqXgOoRRnWgqFS7A/e5PXF6XgOoRUf2Lc+Ean+H7VPW6dek2P9VNoR9RctI+4CANimXVXii+kO4yqDmxbj2Qc1rk3ZNkPni0q+suU38IEBbJpSZKBCFlId8saceoRutrQVwHotKEfTIbifUq8dIS3fwQM1Q6qnB6ClasI126Cx8GdgoqAcBmSAaDiVPT6QzDxdJtpHOSQSr0ZreSFOG84gd+UYnzLXLSVFYbnKDJdJSEJzTk6cOmJPepACNlP/RQW3rJmKJTcJUd1marMOpm7IdOTLCZ7VP8pUJdsty5pBmKvFIYYBhi1IdOTLCZ7VP8pUMzpe8U1sFICCvQ4kBZ1sIvVJIK6XiHYlhjSA6dYrQ1bLMJ6JwD0Bo54lq8D0RPl2rDyDk5RIUkadnm983WGSSl5uKg7Atg7CvThGRp2deA8HWxArtOabywXrXdCTTzu2Gy7Usg5NkSE+Tp+0FUsGzLSDzyZvNoOaxrXq7I6J0/OukmzzQaU2oc0rn/AL90Pl2pZBybIkKCtYJ+VmmOz/ngz1p3gd8azdP2kLUkWZRQCoBW25wBYFsnSxY9I4ErLhLIOTjEhfseklLSCtK5ZrulRJ66HOOwthzJwGZ4Q2cNSyDlY1j/AOlnNjcVHlekbOuasAT0S1yr1EzQ4vgMSDwAcdfCh9A01PUuQtKbxKmTiaBSgFKriySVNmzQhL1YmL3l2dd5TFRvS3Bu3cXwADBv7mM+0tyzw5uwK/ZzkmFp2lVZmjp4BJtjAJDkzaAJAc40yPvdyDk6OnA3lWsEBKmeYKOlYC+sJV2t3dvEen5ldN1goPdJUqhelQCfW64yrUhwoGTMO8DRSd67tAkh1UADULc4cHivkHYjcOKmyo7ffgqx0VMw8JTfTMC1K2m85QkJBd2olw70fGpiHQ87O1B6l9qSx3ACAVEUKKO53jUmsWlarKMwlUiZvBTl0G8pKFMGvMAQ6QS3OitM1IUXaRMG8VOFIJJBKgC5NCRVuPe4gfiPLikZW9vvwWTo20fpmXpBXdIvf17HxqO1hsk2WsvaEKe/uGZgVKBpUmhLcd6p4kJfJpIKEgqbdDi7g4Dh71axdsfJpKUukwgjecJzCkqH0uMDm7nfKCNw4p8sG/Np9+CK6CfYJfG9MwLjnqzjEF9C6BCJISVksqZVgH31RmNmFhEbR2BZMrgZHHtKWNdD85mezT7jC9qcqlnH7ZGd5vKij4dgoMIP66f9WsfqI9xgToaSlE2QlIYbaVmTjMSSSTUkmMGU/wCQW/kFvRj/ABwfxKIWjnr9pN+NUaRvaOev2k341RpDv6RXJrnP5ivVV7jG+sivnU31h8IjSfzFeqr3GMazH53N9YfCmC/4z3j9p9ioKVQwctuj5slAK0M4ITvJLkB8j0QvXo9J1gkX1WRPGcH6kpKz9yTBRQCVrq6xSnir9hndE4gajr8KpU5SbPs/BED6MuYn6uxH9IS4euVXn2b1Z3vlQixpy6HLcsOmAePqVHiPEiRGrqkPfJlhM9qn+UqESHvkywme1T/KVBs1+8VSt32Sj9ssNLyUyaqnXjMKhhMoRUDBx2p4McSbEAQJkuRVTFlMWuk4FWILHPBXQT1t1kK0paQmcxn84tdeY/EOCAe0DImOdm0cHTesqQCWJCnZJBN4bxJ3yCWwc4s8WmMaWjQuec9146Vr8mrZN2RIWbpc3yAFA4UJ/wBeNk6ImVeRIJrdZS2FUgA1rQqL0wGLxcsa5ktICbOEi4SQFAeUqLofIsK9PRG8nSE+8AuQlIOe1Tu4UIZyXeCuNwTX3YqgvQ8wGkiQoACt5Yc3Q5x3d9+NB3z5Im+gkdDqXxxNeFW7Hq4uI0jac7OliN3yqTVnY0r2ffG40lPwNnYsf+RFSxIDY1Ib/aK43BK+7FUV6KWSbtnlAUa8pRLkAnBVQCSOzvitETCS0iQACGdS6hqmh4+88HN1GkbRR7LwdpiGfef3D63Q8XbDaFrB2kvZkHC8FUYVcdNOyFcbglfdihdj0Q6vKyJSU73NUosxF0VxcE9V3ppWNgQUVKEkKQkFRyu0Ad+vDI4YhmgHKl3kHyYmb6KFqbgqHI6sc88DG5jbzRTFG17rp0od8m4ATrKcC7cMhvNU/wBW4jpM0aMpllcAAg4XmBUTVxgoiuByZ43TZ1Kr4AkEuS8xFCAAB21qKZx1NmLSymxIJBILqSCkDdcEhyDjnQDM0kuNwUd92Kxo7QpUslYkKlVulALqoli4LCt5xF22aDlbNd1KEquqZRdklixL5DGOabbPQGTZWSHoJiXwBo3SSG6Op+i7ZPU6TZgUkF/KpIbgRd/uIVxuCe+7FCE6IG9dnSCCFGrXk4HKjJDkuP8AHWTogqKgldmUU0ICVEg15zK4EcIL2bRcspSpclAW1aBTPzg+dc84s2ewy0ElCEpJABIFSBg5zxPeYVxuCa+7FDbFoAAnaplkMGuhQrV3r1RZk2FEucLibroW+NWUiCEVl/nk+ov4kQzmtGoIg5x1lSwcz96Z8aokSwcz96Z8aokEzohC/pFefa7zALYpyOZL/rArRc0G0SKj89Jz/aJhy0/pBSbQpLJICUM4BZxxinZtKK2ksBKA8yWHCQ7FaQfujnJXRZyak1vYdvet6My5uAAKUx5IVaJgvzKj85NzHnqjTaDiO8RdtOkJm0Xv/TmDmSslqAxQ+EcvDpnn/wAEn8ESPDLx0ndzXM6FTnzBcVUc1WY4GOetKvnc71h8KYvTdIzAkkLwBPMk5D1IOaT0uUzVjZySxxUhyaDEvD/TDDUnWNnf2paKJBvR7Guy3lSleY57VJu+4mFA6cPopH2f+Yd0Gg6hF2w3DeumurZRGw4LzzlXUAuzOQN2d75UIm0HEd4j0blK0nMlKkCWoJCkzSdyWrAy256S2JwhL8YbR6QfZSP/AJxPLS8uksRfkRQDbt7e5DdoOI7xE2g4jvEEvGG0ekH2Uj/5xPGG0ekH2Uj/AOcR/Krd6TqjfyQ3aDiO8Q+cmSxdmV/5k/ylQq+MNo9IPspH/wA4d+T23KnSp+2UCErTW6hDbru6AnMO+UGwCuhVLY5+SN4DfyRa3ynSnyK5rKnMUqIunaZti4fjg30ory9EIXjZ5qfouVrdIKSykuMi3U4NC4Fq37OVJVNaesAhwkrvG8Q5SCzgAlXSxxgdJ1hsygdy1BSUTFkETAGlBV7eJbFCgHxIidpdQaPPksNwbU6fLmungqDU2W0micSAaAIDBJAwS57OhrFos6Hc2aepSElAKXN5IoBiAQyiATg5il4wyAm8uVagwUS19YN0Xt0pO8CkFQVQECLlltkqaF7NFoKkB7q1FDvgxUrqPQ44iCq/Dz5IaMx8uav2bRMtcq6ULSlSnuKJBBS6bwYuCRWh4GINWJHml+JUokZUL06oBSNY7OUuuXakKZ7u8TdNUqxwVkMXiTtabIkFRFpuAPe3wHqGckNWnXCq/Dz5JUbj5c0wJ1ekirKev0lHFSVnE8UiNBqxIo6VFg1VKrnXiXr38TAZenZCVzEmXadxdxwVFzeCDR6VIYYkEFqh9ZOsNnXMloQi1ELLXzfSlIwcgm8Q5FQGrjCq/Dz5JUbj5c03y0BIAGAAA7IAKSkyjfKwL6aoDl7nUe/IsYGnWSzgSzctLLKgaqdN0S63XdQJmAClWObA7zdP2cJSpCJ6gpV2hKSQkJJKQ7rYKB6nNbpgCHkg01dvJEC0Aiuvs5rqqbKas+2AkFg5cDzhRu0n3GO1otMksDPtIZwpisM947zjpbo3eiKXjPZqOi2OXYNMqzVd2zArWvXGw1mszsBajizbSoBYnHDPq4EgE6vw8+SGjcfLmidj0eiaCUz7TulqkpIcJUwdIyavXxgvZbPcTdvKVjVRvGvTAnRoRORtGmIllrhVMLqBGJS+7XjjHedo9AZjOPqlRHfDFzxs8+ScNadvlzRWJAbwJH/kfxf2ieBI/wDI/i/tA5R2HnyRZMY+SMxWX+eT6i/iRA/wJH/kfxf2jZFmlg1M4PTfvAF8ipqP1h4YvJ2DenDANvkr2jzudalkdRUog90SO4SBQRImaKABQuNTVJGtcy7PmHFkJPcCYFaDtu12Exrt6ZLpizTAP6QR1zPlZvsx8JgLqmp5dmoB5SXQXfSjzQB3BuvE8vM0ZwXfmF0cRORA/Eq3aOev2k341RpG9o56/aTfjVGkSv6RXKLnP5ivVV7jBTTJ8vM6/wCggXP5ivVV7jBLTZ8vM6/6CGf9o949ClsVQmH6dari5CcphUntCCsfCY8+Jht1mnXPBV+bNST1XWV/CTFqwOuNee71U1nbedRLvKtz7N6s73yoRYeuVXn2b1Z3vlQixfl6ZXTWD7DfH1UiRIkRK6pD1yapdMwHAzkOON2WpQ+8A9kIsPfJlhM9qn+UqDZrVK3fZK9DiQozpk4aQmtpGRs7su7ZCUBcskJ3lEb7KNWON5oJzU2lvz8kBqkiuGIowq+IOHSwvrmkbjWZLBDEAjgaiBNmE7c8vLUl653kkhgCM6KD9A6Y4hFqKD5eSxSAFDEukOq9dZ33gwZj1MkkE0jrEJU6Yi7LZKyBuowYdEVzrWPNlfVR/aGD5JmKJKzZVKN5vJCpYs5NTUNjgDmHjnJ0GoKdRsxDc0S03atkztUZ8ONcx9jlc4kSke+9X22mENAMQKVLdr2ULAEuUUs/MSSrnOEmgSzB6K52DOY5K5RVBV02dHOQHeW28HJqkFshSvRDf8irZnst6n/EnI1y6D2/d0OgZj/9sB7JJPw/7TGpJCyPppkO88UJtER1RhJc3lAVcChJlJJxdCV/RSsJHMqbzVIqlQqWjdfKGQayENUlgkm6CqrXKsEOz4qSKvRuOgJzf9refDZAJwPFJOJ45CuL916CUAkJTZyyEBRVLBJUHvKwzpCzR/8AsO88Us4i6gSKrlEmUIs8oBnILXt0TL4DIaikAA5uPOBBfxtHmyvqo/tByXoCc9RZm9mK1J80UwHFnzjkNWp5xNnHVLTizZowfIg59QZ1jkOqQjfxRNtMQ1xgoJadZETEFEyXJWgkEpUlBSSMCQQzxa0DaJVlXtES0IE+z2clMtCUJvJXaHUyaOQoDD6IhosWh0XBtZUm/V7qEszlssWZ+l4UtdJol2kAAACShgKCiplBEEsc1mjc8SEnRr71NEYbRIGXKBGJ2vklCrqgQS3Ft68BgKc040Ec/wAolno5a8wDhYd6hnTwY9o4h/NzrMkstcoXSBvApX5tBgcZjZfSjf5YkYbIXU1wlnG8k7oJI5tXY1rwitnVpGsny4KxmdnOo+q9E/KRZmBvBizPeGLkYjo7M47yNdJUxLhBukqDKBDsSkuCHyzjzJOmLOATsWuEj82ihlgnB34t2u0WrDpyUbqEC6C7BkgCgWaA053DF+1n2u000V8QOCJtigrpPmvTtG6aBljdJa8A5qyVFIy4CMQH1emPZ0npmfzFRiNqFxMbScB6LIma0SOAxKq66fnpvsxkD9E5GhgLqrMJRZyS5MyWaqC6bUMLwoWDClMoL67fnp3sh8KoDaqrBTZmKiNpLqp3PlRx/wBaMGYfWd/cLdi+yP6FX7Rz1+0m/GqObxNIzrhmqulTLmUTUnyisIBTLFKK1PJmsbxvAqrdBVgGILks+J4sIlLauK5RGp/MV6qvcYvadV84mdf9BAwT78tSilSaLoqho4cjJ8YIad/6mYP1h7hAOH0yO0ehTbFSmLoeox3W60gKUo0peUpTOGo5jhbpJQpSSQWzHU/9YsS8B1CKxq3Qtv4S0fPXs/anKHadomxL86VMJ6zsX++E6GHWmY8myjzfCk9l+WR727IXhG6XXqOxA9FqWVtyO7gT6lSJBSZoBQLCZLwJclqJZzR6bwYnHGkSZq+pIN6ZLcAlgonC7RwGBN4/VPWHulS5ZmKFw98mWEz2qf5SoRIe+TLCZ7VP8pUOzX7xVe3fZKbV6r2Yz5k8yk7aakJmLdTqSlgAQ7Nujujfxbs7vs6klRN5Tkqd6v0nvhbnLl/Klo//AE5iViXLvWZV/ZShdSyw5CHVQ9ZgqskhhbwAzH825dNC7uDV6dHS99c0iMvV+QlQUEVSQQXUWIatT0DujlM1ZkG6LpASQWckFgUgF3oxPeYqy17oCbaniHuksq6oUKnzcP5wyx42hZSl025yUqu0SoFgovuvQBKssuyEkglrtcqTPmJEtAKVkA55GK3ypKAYS0sMA5anR/uJg1aNCSphBmWiSVLCfoy3UpgFbzhSnMaTtA2chxOkBIMsAhCFElwUuxo/uDmhUIzH2OYuJEpHvvV9tpgDQDHXxSn41yykPZ0hRZiV+tRzXFDBOJBGEE1cqagOaLzF6pod9gzOXuP1KBJEG7Romzk7s+QL166yJSgBvkHHAUD0G4MzGBoSzgj5zIZyTuyqs9KnB2PY1ATB5rJ/sO88UOXi6iEo5TlGYEbM1KwS6AxRizje7OuOUjlRmEOUpNCSxACaS6El3IK2JYNdUSAzF2s+jbHMJCJchTAE3Qk0LgYdIPdHfxfs/oJX1Ews1k/2HeeKWXi6iQlcqq2LSjeCb1SkJZrx3rpoxFWzi5YOUKZMBvJCSDxBBDliKdEOPi/Z/QSvqJ/tE8X7P6CV9RP9oZ1klIoJCN/FOLRCDpjSx47K6Pu/tHBSJtqVPXLRJmWg2KyGVtQ8sKVOtbuMgw+4Q3eL1m9BK+on+0UtHyQnSE9KQEpFlsYAAYAbW24CJLPZ5IyS95d3qOaaN4Fxl1D7PoCaES79nsqphQgzGQkIC28oE1cgKYp4gqfKOqtDEpF2zWYKLZJUkB1UJxqLrEDjhQRf0nNkInXpkxaVAIcB2IBWQ7JL4qHVTMuOULISWmTZbg80KQEgnCiBxLPgCwYRcoFWqURser8kIG1kyb5DkXEAJpUUxAOcWPF+zeglfVTAApsy1rvT5xCxwUwSbqAneBJckNSr5uYP6K0WJZK3mlSgARMUlRS2Qu0HYYVAlUrfRdlQmXdSlIAVMYABhvqjMdLBzP3pnxqiQzOiE7+kUia7LafNd22SXYsWunA5dcCdXiHs4AIAmywxJLNNAOIBxyIDYMMIJ68n5xNbHZJ+FUAtUgwswrSbLFcaTc+B6BQRzco+uT+YXRxH6AH4lGLRz1+0m/GqBs2wTCpxPWA5N0CjEu2OTMOh+JglaOev2k341RpBuJDjRcmudo5qvVV7jHfWJXzmb6w+ERwn8xXqq9xjfWRXzqb6w+EQx+2e8ehS2KgtVD1GCUvAdQgSTDTpzQIkol3FrUZhuMQnEijMBm0RCFz2kjYtf4ZM2Mua7bT9oHrlJuybFxMuco/vqlL/APaFeHjlRQEqsoGAROA6gZQhHjae26aYUWvY3Xogca+pWGiNGYkArakPfJlhM9qn+UqESHvkywme1T/KVBs1+8VSt32SitoTO8PnH5NkqlXZd20PLEyaWS6VYqASXFR9Hqi3J55awsbwqSGfdqCU4A1pSnnUjM/XuzItcyyqKxNlJQpe7uhKwCDe6lAmL8zWOQKX96u6yrxZgaEdP3HgWvrmlQk4/wDQgcxy4xZOG65Cah+imNMlRASfAwAEKvChKUhK9wABnNB+9wZ70zWSzpd5gDBzRVBWpp0drjiI2+X5NLqioqUEgBKncqCcxSp+48DCSQiXpBJBPgaXLPVObOC6XzfDB8wRGDa0gBPgSWoWBTdDcd3Gqu/pLL2mJyjOWtKkXFr3SVKTiEVYp/WA6+otVG1Z3Ri1VKGbPVOGPccw0Zj57UHENj0K+2z2cgEyUPcnawrkrJvyES2us7EqN1+ALpwfrbptIsllAYJlt1Pm4x4HDhRo8uOg50yYVJWhJKgaFYUFhCpYKlNjvDddqMzkxodDWkpW8+pOS5guArQDxDZO5a8wqWJZa0dUIcjD1163JmSUPduJoHYNQOz/AHx18OR5wjx86GnOsKmy1HcU6lLUkhKptFO4o5FGAKRiXEbjQs8XRtwOa7KmpDXZbMALqN0GhoL5oCIfLWnqhLIw9deum3o84Rnw5HnCPHfkSeq7fnBZfzpwoVJUWAFN9JAxIoBzHg/ovQdqXKQpBRMSzX9od67Qmoc1GMC6e1AaGAomwQHXIvQ/DkecIW7cqcu0WvwNcsTjY7HslLrLvba2VUwNGfKBXi1bPNR9p/iDGrNlVLtS0La8mx2MFqh9rbc4ms8s7yRK2iiniiYAWPquthFuSlAneDqmMm8Q4dQCQu4KbvOIcP0DO4s2qgCJOAcl25qb1Arzr1ODVinpFUkTJt5M+8oXHSKb90EIORoKnq4CByBISCo+EkspgSmtVAFxQu44gEAlyQVXFVRgJtd7eTIIcEAvkAQ3S4JByfNhGyV21qpkObvnMnC9m5z7QB+tApUqzgM9pUVgkNikEqQ3AYEdQGQAFywaSs8kkJE3fUhO8N13ugDzcye16uISSM6MfZh8by3bB76nbtiRmwcz96Z8aozAs6IRP6RXnuvimtE3LySfhVALVKY4sxZnmy6Y/wDLmczB7XY/PF+pL9xgXov8/Ib00n40xzkp/wAgt/ILooh/jg/iURn89ftJvxqjSN5/PX7Sb8ao0hP6RXKLnP5ivVV7jGNZj87m+sPhTGZ/MV6qvcY5a0n53N9YfCmC/wCM94/afYqF6PTtLWe/MsgyEy8f3JalD+ICPLL0ezplA3VHFIp2gPF2wtqHDuUkTrpqkDlW59m9Wd75UIsPXKtz7N6s73yoRYsy9Mrp7B9hvj6qRIkSIldUh75MsJntU/ylQiQ98mZpM9sn75SoNmtUrd9kp20kFsNnLSs5u1GwxI9+QFHcUVeEGvg8kHpILnF3cUcCuObPSOqtarMLQuzGcnbSwlSkMrdCgFAktdZi+MWvliS6RtZZvFgygXNeHUR10i+uaQ9aJ6gsKs8lTpU1RvEXbr8Biehu04BtKcJEoMKBLYqWjNwwCbxPG6D0AmjSko4TEGj0UGZnNeqsYOlZPpUM7PeSz8HehhJITMnzwC0qzXqDnJ3XSHBDgliOIemGW6rVNYNKs7urFaQwvAJ70vhh9xVNY7FOmrm7KYgIUsLChOQN0FL0vAsWY9cC06NtpO7PSAVKptkUJNAlzUAMkDDE4iM8zz1IDNquiCKg+dPvhU4Ckqz5nFKcAboYLNWAGLB+iCNjUi4m+JYIem7RnA6jdaPN/FLSjhV9V6jkLRgLxZiTRzhnxjknVTSoUQCpIYlxNHOK7xxJctR299Hy0/U9eCbIxddeoqTJIIIlsQx5tQzN3UjMvZJACdmAGAa7lQfcI81naq6TvKKFEXm+mnK6MAWFE9rseMaTdU9KKCheUxSQ20GZOJxdiKhsGZoYTT9T14J8hF116WJcm9eaXeAZ92gxbvjazmVLF1FxI4AgCsec2zVXSClBSRdISQCVpJSWWHTWjlQfDmjHCNV6r6Uc3VKAcs8xKqOSMTizDsJxJhhPaP8AX68E5gi669N8KR5ye8QIsSwdIzyCCPBbHUe1tsIqNBWyzPMnLuowJmT0gY7pKlq52X3Qy6lT0qnzAmZLmFFksaVGWtK0hYmWwlN5JIdiC3SInhlke4h7aBQyxMY0Frqo5bFzwpZTMkhLOApwQAA5JHA1ioEWt7onSiwBc484s4AFCzP154XrVq/JmFRWkkqIJ3lB2ujI/qDujmjVazjCX/Ep8836f9YNaVdX7LaApI3kqLJcpwcgFxwBcEdBEdVJBxAOfbkYFjVezu+zyIqScQ2Z4QUloCQAMAABicOk4wklwsHM/emfGqMxjR/MfipZHUVKIPcYkCzohE/pFB9N6DkzZt9aHUQA95QwdsDFWx6t2dMxChLqlSSN5ZqC4NTxESJD5Nmug3Jso/VU710tGgJJWo3VVUo8+YKkkn6XExp4vyfNV9pM/FEiRXMTOqNyCiwdXpJoUqr+0mfijlpfQ0pU5alIck1Lq4AcYkSFk2YDclRUxoCR6P8AiV/eHtGAjESJI2tbqCcIHrPoSTaDLM1JUU3gGUtLXrr80h8BjALxNsvo1fazvxxIkEWgnUrMcr2toHHep4m2X0avtZ344nibZfRq+1nfjiRIa63BHlpOsd6nibZfRq+1nfjg5oHQcmTLmJlpICiCd5ai6RQgqJII6IkSHujBC+V5FC471ro+wy5nlVypRmqDKmbNAWoAMApQDkNRjFv5OluVbNDmh3QaB8sM4zEiCNxLBpTSAXionR0oYS0D91PAp4eaSO0xt4FLw2aPqp6ejpPeYxEg6lBQLCtHSjjKll/1U8G4cC0ZFgliolo+qnPs7IxEhVKVAre2PH3RjbHj7okSFUp6BTbHj7oztjx90YiQqlKgWdsePujG2PH3RIkKpSoFrN3gygFDgQCPviSjdDJAA6AB7okSFUpUC3254+6Mbc8fdEiQqlKgWduePuinbrQq8hL7q1AKycHJxUdkSJASE0RsAqiiUABgIkSJFpVl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2777"/>
            <a:ext cx="8846194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787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Planning the </a:t>
            </a:r>
            <a:r>
              <a:rPr lang="nl-BE" dirty="0" err="1" smtClean="0"/>
              <a:t>future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the </a:t>
            </a:r>
            <a:r>
              <a:rPr lang="nl-BE" dirty="0" err="1" smtClean="0"/>
              <a:t>trenches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https://encrypted-tbn3.gstatic.com/images?q=tbn:ANd9GcTWHInGomwE-iPaC16HJT5eZMrQhyYrVTETM6KK011b7yBgrVCN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69674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246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New </a:t>
            </a:r>
            <a:r>
              <a:rPr lang="nl-BE" dirty="0" err="1" smtClean="0"/>
              <a:t>wine</a:t>
            </a:r>
            <a:r>
              <a:rPr lang="nl-BE" dirty="0" smtClean="0"/>
              <a:t> in </a:t>
            </a:r>
            <a:r>
              <a:rPr lang="nl-BE" dirty="0" err="1" smtClean="0"/>
              <a:t>old</a:t>
            </a:r>
            <a:r>
              <a:rPr lang="nl-BE" dirty="0" smtClean="0"/>
              <a:t> </a:t>
            </a:r>
            <a:r>
              <a:rPr lang="nl-BE" dirty="0" err="1" smtClean="0"/>
              <a:t>wineskins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098" name="Picture 2" descr="https://encrypted-tbn0.gstatic.com/images?q=tbn:ANd9GcQXDMqlEteNcOAdC1ZkXQSJnCEp5xMXhRJjp81NdFky_cehxFFW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374441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00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170" name="Picture 2" descr="https://encrypted-tbn3.gstatic.com/images?q=tbn:ANd9GcTGLMOnxL7FDk0nubME0SyfZ944zZtaUDCRxqw0eoYH2Th6kiM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72008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917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Just a few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Human </a:t>
            </a:r>
            <a:r>
              <a:rPr lang="nl-BE" dirty="0" err="1" smtClean="0"/>
              <a:t>rights</a:t>
            </a:r>
            <a:r>
              <a:rPr lang="nl-BE" dirty="0" smtClean="0"/>
              <a:t>/  Right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development</a:t>
            </a:r>
            <a:endParaRPr lang="nl-BE" dirty="0" smtClean="0"/>
          </a:p>
          <a:p>
            <a:r>
              <a:rPr lang="nl-BE" dirty="0" smtClean="0"/>
              <a:t>Common but </a:t>
            </a:r>
            <a:r>
              <a:rPr lang="nl-BE" dirty="0" err="1" smtClean="0"/>
              <a:t>differentiated</a:t>
            </a:r>
            <a:r>
              <a:rPr lang="nl-BE" dirty="0" smtClean="0"/>
              <a:t> </a:t>
            </a:r>
            <a:r>
              <a:rPr lang="nl-BE" dirty="0" err="1" smtClean="0"/>
              <a:t>responsibility</a:t>
            </a:r>
            <a:endParaRPr lang="nl-BE" dirty="0" smtClean="0"/>
          </a:p>
          <a:p>
            <a:r>
              <a:rPr lang="nl-BE" dirty="0" err="1" smtClean="0"/>
              <a:t>Taxes</a:t>
            </a:r>
            <a:endParaRPr lang="nl-BE" dirty="0" smtClean="0"/>
          </a:p>
          <a:p>
            <a:r>
              <a:rPr lang="nl-BE" dirty="0" err="1" smtClean="0"/>
              <a:t>Regulation</a:t>
            </a:r>
            <a:r>
              <a:rPr lang="nl-BE" dirty="0" smtClean="0"/>
              <a:t> of private sector (</a:t>
            </a:r>
          </a:p>
          <a:p>
            <a:r>
              <a:rPr lang="nl-BE" dirty="0" err="1" smtClean="0"/>
              <a:t>Unifying</a:t>
            </a:r>
            <a:r>
              <a:rPr lang="nl-BE" dirty="0" smtClean="0"/>
              <a:t> project </a:t>
            </a:r>
            <a:r>
              <a:rPr lang="nl-BE" dirty="0" err="1" smtClean="0"/>
              <a:t>vs</a:t>
            </a:r>
            <a:r>
              <a:rPr lang="nl-BE" dirty="0" smtClean="0"/>
              <a:t> power analysis </a:t>
            </a:r>
          </a:p>
          <a:p>
            <a:r>
              <a:rPr lang="nl-BE" dirty="0" err="1" smtClean="0"/>
              <a:t>Rights</a:t>
            </a:r>
            <a:r>
              <a:rPr lang="nl-BE" dirty="0" smtClean="0"/>
              <a:t> </a:t>
            </a:r>
            <a:r>
              <a:rPr lang="nl-BE" dirty="0" err="1" smtClean="0"/>
              <a:t>vs</a:t>
            </a:r>
            <a:r>
              <a:rPr lang="nl-BE" dirty="0" smtClean="0"/>
              <a:t> ‘trust’</a:t>
            </a:r>
          </a:p>
          <a:p>
            <a:r>
              <a:rPr lang="nl-BE" dirty="0" err="1" smtClean="0"/>
              <a:t>Growing</a:t>
            </a:r>
            <a:r>
              <a:rPr lang="nl-BE" dirty="0" smtClean="0"/>
              <a:t> interest for ‘</a:t>
            </a:r>
            <a:r>
              <a:rPr lang="nl-BE" dirty="0" err="1" smtClean="0"/>
              <a:t>outside</a:t>
            </a:r>
            <a:r>
              <a:rPr lang="nl-BE" dirty="0" smtClean="0"/>
              <a:t> </a:t>
            </a:r>
            <a:r>
              <a:rPr lang="nl-BE" dirty="0" err="1" smtClean="0"/>
              <a:t>world</a:t>
            </a:r>
            <a:r>
              <a:rPr lang="nl-BE" dirty="0" smtClean="0"/>
              <a:t>’ but </a:t>
            </a:r>
            <a:r>
              <a:rPr lang="nl-BE" dirty="0" err="1" smtClean="0"/>
              <a:t>solidarity</a:t>
            </a:r>
            <a:r>
              <a:rPr lang="nl-BE" dirty="0" smtClean="0"/>
              <a:t> </a:t>
            </a:r>
            <a:r>
              <a:rPr lang="nl-BE" dirty="0" err="1" smtClean="0"/>
              <a:t>undermined</a:t>
            </a:r>
            <a:r>
              <a:rPr lang="nl-BE" dirty="0" smtClean="0"/>
              <a:t> (</a:t>
            </a:r>
            <a:r>
              <a:rPr lang="nl-BE" dirty="0" err="1" smtClean="0"/>
              <a:t>cfr</a:t>
            </a:r>
            <a:r>
              <a:rPr lang="nl-BE" dirty="0" smtClean="0"/>
              <a:t> </a:t>
            </a:r>
            <a:r>
              <a:rPr lang="nl-BE" dirty="0" err="1" smtClean="0"/>
              <a:t>repositioning</a:t>
            </a:r>
            <a:r>
              <a:rPr lang="nl-BE" dirty="0" smtClean="0"/>
              <a:t> EU)</a:t>
            </a:r>
          </a:p>
          <a:p>
            <a:r>
              <a:rPr lang="nl-BE" dirty="0" err="1" smtClean="0"/>
              <a:t>etc</a:t>
            </a:r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99451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Giving</a:t>
            </a:r>
            <a:r>
              <a:rPr lang="nl-BE" dirty="0" smtClean="0"/>
              <a:t> up is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an</a:t>
            </a:r>
            <a:r>
              <a:rPr lang="nl-BE" dirty="0" smtClean="0"/>
              <a:t> option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The 3D agenda is </a:t>
            </a:r>
            <a:r>
              <a:rPr lang="nl-BE" dirty="0" err="1" smtClean="0"/>
              <a:t>not</a:t>
            </a:r>
            <a:r>
              <a:rPr lang="nl-BE" dirty="0" smtClean="0"/>
              <a:t> ging </a:t>
            </a:r>
            <a:r>
              <a:rPr lang="nl-BE" dirty="0" err="1" smtClean="0"/>
              <a:t>to</a:t>
            </a:r>
            <a:r>
              <a:rPr lang="nl-BE" dirty="0" smtClean="0"/>
              <a:t> go </a:t>
            </a:r>
            <a:r>
              <a:rPr lang="nl-BE" dirty="0" err="1" smtClean="0"/>
              <a:t>away</a:t>
            </a:r>
            <a:endParaRPr lang="nl-BE" dirty="0" smtClean="0"/>
          </a:p>
          <a:p>
            <a:r>
              <a:rPr lang="nl-BE" dirty="0" err="1" smtClean="0"/>
              <a:t>Alternatives</a:t>
            </a:r>
            <a:r>
              <a:rPr lang="nl-BE" dirty="0" smtClean="0"/>
              <a:t> are </a:t>
            </a:r>
            <a:r>
              <a:rPr lang="nl-BE" dirty="0" err="1" smtClean="0"/>
              <a:t>fairly</a:t>
            </a:r>
            <a:r>
              <a:rPr lang="nl-BE" dirty="0" smtClean="0"/>
              <a:t> </a:t>
            </a:r>
            <a:r>
              <a:rPr lang="nl-BE" dirty="0" err="1" smtClean="0"/>
              <a:t>frightening</a:t>
            </a:r>
            <a:endParaRPr lang="nl-BE" dirty="0" smtClean="0"/>
          </a:p>
          <a:p>
            <a:r>
              <a:rPr lang="nl-BE" dirty="0" smtClean="0"/>
              <a:t>New </a:t>
            </a:r>
            <a:r>
              <a:rPr lang="nl-BE" dirty="0" err="1" smtClean="0"/>
              <a:t>ideas</a:t>
            </a:r>
            <a:r>
              <a:rPr lang="nl-BE" dirty="0" smtClean="0"/>
              <a:t> </a:t>
            </a:r>
            <a:r>
              <a:rPr lang="nl-BE" dirty="0" err="1" smtClean="0"/>
              <a:t>may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supported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‘light </a:t>
            </a:r>
            <a:r>
              <a:rPr lang="nl-BE" dirty="0" err="1" smtClean="0"/>
              <a:t>disaster</a:t>
            </a:r>
            <a:r>
              <a:rPr lang="nl-BE" dirty="0" smtClean="0"/>
              <a:t>’</a:t>
            </a:r>
          </a:p>
          <a:p>
            <a:r>
              <a:rPr lang="nl-BE" dirty="0" smtClean="0"/>
              <a:t>Momentum for </a:t>
            </a:r>
            <a:r>
              <a:rPr lang="nl-BE" dirty="0" err="1" smtClean="0"/>
              <a:t>tackling</a:t>
            </a:r>
            <a:r>
              <a:rPr lang="nl-BE" dirty="0" smtClean="0"/>
              <a:t> </a:t>
            </a:r>
            <a:r>
              <a:rPr lang="nl-BE" dirty="0" err="1" smtClean="0"/>
              <a:t>inequality</a:t>
            </a:r>
            <a:r>
              <a:rPr lang="nl-BE" dirty="0" smtClean="0"/>
              <a:t> (for </a:t>
            </a:r>
            <a:r>
              <a:rPr lang="nl-BE" dirty="0" err="1" smtClean="0"/>
              <a:t>how</a:t>
            </a:r>
            <a:r>
              <a:rPr lang="nl-BE" dirty="0" smtClean="0"/>
              <a:t> long?</a:t>
            </a:r>
          </a:p>
          <a:p>
            <a:r>
              <a:rPr lang="nl-BE" dirty="0" smtClean="0"/>
              <a:t>EU is </a:t>
            </a:r>
            <a:r>
              <a:rPr lang="nl-BE" dirty="0" err="1" smtClean="0"/>
              <a:t>going</a:t>
            </a:r>
            <a:r>
              <a:rPr lang="nl-BE" dirty="0" smtClean="0"/>
              <a:t> back </a:t>
            </a:r>
            <a:r>
              <a:rPr lang="nl-BE" dirty="0" err="1" smtClean="0"/>
              <a:t>to</a:t>
            </a:r>
            <a:r>
              <a:rPr lang="nl-BE" dirty="0" smtClean="0"/>
              <a:t> ‘</a:t>
            </a:r>
            <a:r>
              <a:rPr lang="nl-BE" dirty="0" err="1" smtClean="0"/>
              <a:t>normal</a:t>
            </a:r>
            <a:r>
              <a:rPr lang="nl-BE" dirty="0" smtClean="0"/>
              <a:t>’ more </a:t>
            </a:r>
            <a:r>
              <a:rPr lang="nl-BE" dirty="0" err="1" smtClean="0"/>
              <a:t>equal</a:t>
            </a:r>
            <a:r>
              <a:rPr lang="nl-BE" dirty="0" smtClean="0"/>
              <a:t> level: </a:t>
            </a:r>
            <a:r>
              <a:rPr lang="nl-BE" dirty="0" err="1" smtClean="0"/>
              <a:t>dealing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common agenda? (even more ‘</a:t>
            </a:r>
            <a:r>
              <a:rPr lang="nl-BE" dirty="0" err="1" smtClean="0"/>
              <a:t>pessimistic</a:t>
            </a:r>
            <a:r>
              <a:rPr lang="nl-BE" dirty="0" smtClean="0"/>
              <a:t>’ </a:t>
            </a:r>
            <a:r>
              <a:rPr lang="nl-BE" dirty="0" err="1" smtClean="0"/>
              <a:t>than</a:t>
            </a:r>
            <a:r>
              <a:rPr lang="nl-BE" dirty="0" smtClean="0"/>
              <a:t> </a:t>
            </a:r>
            <a:r>
              <a:rPr lang="nl-BE" dirty="0" err="1" smtClean="0"/>
              <a:t>emerging</a:t>
            </a:r>
            <a:r>
              <a:rPr lang="nl-BE" dirty="0" smtClean="0"/>
              <a:t> </a:t>
            </a:r>
            <a:r>
              <a:rPr lang="nl-BE" dirty="0" err="1" smtClean="0"/>
              <a:t>regions</a:t>
            </a:r>
            <a:r>
              <a:rPr lang="nl-BE" dirty="0" smtClean="0"/>
              <a:t>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88054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4000" dirty="0" smtClean="0"/>
              <a:t> </a:t>
            </a:r>
          </a:p>
          <a:p>
            <a:pPr marL="0" indent="0">
              <a:buNone/>
            </a:pPr>
            <a:r>
              <a:rPr lang="nl-BE" sz="4000" dirty="0" smtClean="0"/>
              <a:t>  </a:t>
            </a:r>
            <a:r>
              <a:rPr lang="nl-BE" sz="4000" dirty="0" err="1" smtClean="0"/>
              <a:t>Absolutely</a:t>
            </a:r>
            <a:r>
              <a:rPr lang="nl-BE" sz="4000" dirty="0" smtClean="0"/>
              <a:t> </a:t>
            </a:r>
            <a:r>
              <a:rPr lang="nl-BE" sz="4000" dirty="0" err="1" smtClean="0"/>
              <a:t>necessary</a:t>
            </a:r>
            <a:r>
              <a:rPr lang="nl-BE" sz="4000" dirty="0" smtClean="0"/>
              <a:t> / </a:t>
            </a:r>
            <a:r>
              <a:rPr lang="nl-BE" sz="4000" dirty="0" err="1" smtClean="0"/>
              <a:t>not</a:t>
            </a:r>
            <a:r>
              <a:rPr lang="nl-BE" sz="4000" dirty="0" smtClean="0"/>
              <a:t> (</a:t>
            </a:r>
            <a:r>
              <a:rPr lang="nl-BE" sz="4000" dirty="0" err="1" smtClean="0"/>
              <a:t>yet</a:t>
            </a:r>
            <a:r>
              <a:rPr lang="nl-BE" sz="4000" dirty="0" smtClean="0"/>
              <a:t>)        </a:t>
            </a:r>
            <a:r>
              <a:rPr lang="nl-BE" sz="4000" dirty="0" err="1" smtClean="0"/>
              <a:t>impossible</a:t>
            </a:r>
            <a:r>
              <a:rPr lang="nl-BE" sz="4000" dirty="0" smtClean="0"/>
              <a:t>?</a:t>
            </a:r>
            <a:endParaRPr lang="nl-BE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140968"/>
            <a:ext cx="2951163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34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b="1" dirty="0" smtClean="0"/>
              <a:t>MDG </a:t>
            </a:r>
            <a:r>
              <a:rPr lang="nl-BE" b="1" dirty="0" err="1" smtClean="0"/>
              <a:t>and</a:t>
            </a:r>
            <a:r>
              <a:rPr lang="nl-BE" b="1" dirty="0" smtClean="0"/>
              <a:t> the life </a:t>
            </a:r>
            <a:r>
              <a:rPr lang="nl-BE" b="1" dirty="0" err="1" smtClean="0"/>
              <a:t>cycle</a:t>
            </a:r>
            <a:r>
              <a:rPr lang="nl-BE" b="1" dirty="0" smtClean="0"/>
              <a:t> of a </a:t>
            </a:r>
            <a:r>
              <a:rPr lang="nl-BE" b="1" dirty="0" err="1" smtClean="0"/>
              <a:t>mobilizing</a:t>
            </a:r>
            <a:r>
              <a:rPr lang="nl-BE" b="1" dirty="0" smtClean="0"/>
              <a:t> concept</a:t>
            </a:r>
          </a:p>
          <a:p>
            <a:endParaRPr lang="nl-BE" b="1" dirty="0"/>
          </a:p>
          <a:p>
            <a:r>
              <a:rPr lang="nl-BE" b="1" dirty="0" smtClean="0"/>
              <a:t>A new context</a:t>
            </a:r>
          </a:p>
          <a:p>
            <a:pPr marL="0" indent="0">
              <a:buNone/>
            </a:pPr>
            <a:endParaRPr lang="nl-BE" b="1" dirty="0" smtClean="0"/>
          </a:p>
          <a:p>
            <a:r>
              <a:rPr lang="nl-BE" b="1" dirty="0" smtClean="0"/>
              <a:t>The new </a:t>
            </a:r>
            <a:r>
              <a:rPr lang="nl-BE" b="1" dirty="0" err="1" smtClean="0"/>
              <a:t>framework</a:t>
            </a:r>
            <a:r>
              <a:rPr lang="nl-BE" b="1" dirty="0" smtClean="0"/>
              <a:t> for </a:t>
            </a:r>
            <a:r>
              <a:rPr lang="nl-BE" b="1" dirty="0" err="1" smtClean="0"/>
              <a:t>development</a:t>
            </a:r>
            <a:r>
              <a:rPr lang="nl-BE" b="1" dirty="0" smtClean="0"/>
              <a:t> </a:t>
            </a:r>
            <a:r>
              <a:rPr lang="nl-BE" b="1" dirty="0" err="1" smtClean="0"/>
              <a:t>and</a:t>
            </a:r>
            <a:r>
              <a:rPr lang="nl-BE" b="1" dirty="0" smtClean="0"/>
              <a:t> </a:t>
            </a:r>
            <a:r>
              <a:rPr lang="nl-BE" b="1" dirty="0" err="1" smtClean="0"/>
              <a:t>international</a:t>
            </a:r>
            <a:r>
              <a:rPr lang="nl-BE" b="1" dirty="0" smtClean="0"/>
              <a:t> cooperation post 2015 : </a:t>
            </a:r>
            <a:r>
              <a:rPr lang="nl-BE" b="1" dirty="0" err="1" smtClean="0"/>
              <a:t>into</a:t>
            </a:r>
            <a:r>
              <a:rPr lang="nl-BE" b="1" dirty="0" smtClean="0"/>
              <a:t> </a:t>
            </a:r>
            <a:r>
              <a:rPr lang="nl-BE" b="1" dirty="0" err="1" smtClean="0"/>
              <a:t>something</a:t>
            </a:r>
            <a:r>
              <a:rPr lang="nl-BE" b="1" dirty="0" smtClean="0"/>
              <a:t> (</a:t>
            </a:r>
            <a:r>
              <a:rPr lang="nl-BE" b="1" dirty="0" err="1" smtClean="0"/>
              <a:t>really</a:t>
            </a:r>
            <a:r>
              <a:rPr lang="nl-BE" b="1" dirty="0" smtClean="0"/>
              <a:t>) new?</a:t>
            </a:r>
          </a:p>
          <a:p>
            <a:endParaRPr lang="nl-BE" b="1" dirty="0" smtClean="0"/>
          </a:p>
          <a:p>
            <a:r>
              <a:rPr lang="nl-BE" b="1" dirty="0" smtClean="0"/>
              <a:t>Coping </a:t>
            </a:r>
            <a:r>
              <a:rPr lang="nl-BE" b="1" dirty="0" err="1" smtClean="0"/>
              <a:t>with</a:t>
            </a:r>
            <a:r>
              <a:rPr lang="nl-BE" b="1" dirty="0" smtClean="0"/>
              <a:t> </a:t>
            </a:r>
            <a:r>
              <a:rPr lang="nl-BE" b="1" dirty="0" err="1" smtClean="0"/>
              <a:t>dilemmas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101936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Between</a:t>
            </a:r>
            <a:r>
              <a:rPr lang="nl-BE" dirty="0" smtClean="0"/>
              <a:t> love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hate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0768"/>
            <a:ext cx="3744416" cy="5112568"/>
          </a:xfrm>
        </p:spPr>
      </p:pic>
    </p:spTree>
    <p:extLst>
      <p:ext uri="{BB962C8B-B14F-4D97-AF65-F5344CB8AC3E}">
        <p14:creationId xmlns:p14="http://schemas.microsoft.com/office/powerpoint/2010/main" val="241181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the root </a:t>
            </a:r>
            <a:r>
              <a:rPr lang="nl-BE" dirty="0" err="1" smtClean="0"/>
              <a:t>causes</a:t>
            </a:r>
            <a:r>
              <a:rPr lang="nl-BE" dirty="0" smtClean="0"/>
              <a:t>?</a:t>
            </a:r>
          </a:p>
          <a:p>
            <a:r>
              <a:rPr lang="nl-BE" dirty="0" smtClean="0"/>
              <a:t>Job (</a:t>
            </a:r>
            <a:r>
              <a:rPr lang="nl-BE" dirty="0" err="1" smtClean="0"/>
              <a:t>not</a:t>
            </a:r>
            <a:r>
              <a:rPr lang="nl-BE" dirty="0" smtClean="0"/>
              <a:t> even) half </a:t>
            </a:r>
            <a:r>
              <a:rPr lang="nl-BE" dirty="0" err="1" smtClean="0"/>
              <a:t>done</a:t>
            </a:r>
            <a:endParaRPr lang="nl-BE" dirty="0" smtClean="0"/>
          </a:p>
          <a:p>
            <a:r>
              <a:rPr lang="nl-BE" dirty="0" smtClean="0"/>
              <a:t>Development as </a:t>
            </a:r>
            <a:r>
              <a:rPr lang="nl-BE" dirty="0" err="1" smtClean="0"/>
              <a:t>an</a:t>
            </a:r>
            <a:r>
              <a:rPr lang="nl-BE" dirty="0" smtClean="0"/>
              <a:t> accounting </a:t>
            </a:r>
            <a:r>
              <a:rPr lang="nl-BE" dirty="0" err="1" smtClean="0"/>
              <a:t>exercise</a:t>
            </a:r>
            <a:endParaRPr lang="nl-BE" dirty="0" smtClean="0"/>
          </a:p>
          <a:p>
            <a:r>
              <a:rPr lang="nl-BE" dirty="0" smtClean="0"/>
              <a:t>Chinese MDG footprint</a:t>
            </a:r>
          </a:p>
          <a:p>
            <a:r>
              <a:rPr lang="nl-BE" dirty="0" err="1" smtClean="0"/>
              <a:t>Very</a:t>
            </a:r>
            <a:r>
              <a:rPr lang="nl-BE" dirty="0" smtClean="0"/>
              <a:t> (N) - 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2089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Merits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AutoShape 2" descr="data:image/jpeg;base64,/9j/4AAQSkZJRgABAQAAAQABAAD/2wCEAAkGBhISEBUUEBQVFRIVFhgXGBcYGRgcGBoYHhsYGBkVFhobHiYfHBojGhQXHy8gIycpLiwsGx4xNTAqNygrLCkBCQoKDgwOGg8PGiwlHyUsLCwsLCotKiwvLCwpLCotKiwpLi8uLC0qKSksLSwsMCwsLCksLCwpKSwsLCwsLCwsLP/AABEIAOMA3gMBIgACEQEDEQH/xAAcAAEAAgMBAQEAAAAAAAAAAAAABQYDBAcCAQj/xABSEAACAQMCAwQGBQQNCQgDAAABAgMABBESIQUGMRMiQVEHFDJhcYEjQlKRoTOCkrEVFiQ0U1RicnOTstLTJUNEY2SDs8HRdJSiwsPU4vAIVaP/xAAbAQEAAwEBAQEAAAAAAAAAAAAAAQMEAgUGB//EADERAAIBAwIEAwYGAwAAAAAAAAABAgMEESExBRJBYRNRcYGRobHB8AYUIjKS4RVS0f/aAAwDAQACEQMRAD8A7jVZ505pks1BjRG+inlOssNolU6RjxJfHuqzVQfSlGCu5x+47sZ/nNaoP7dAWSJL9hq7S2AIBA7KQ46E5PajV4+A6+7c1txAsSJ7ZV8F7CQkfFu3GfHwFS8SYUDyAH3bV7oCHW0v873Fvj3W75/Gesnqt3/GIv6g/wCLW5fX8cKGSZ1jRerMQB958fdULwrn6zuZxBA7M7ZwdDBdgSdyB4A1GUjuNOUk2k2lv29TYueGXj4xeCPGfYgTf462bp7sda8nhF5px67vn2uwj1eO3XT4+XgPfnS5q9IVtZN2ZDSzY/Jpju5GR2jHZQdvM4OcVUh6aJMj9zpjxGs5+TYP6qrnWhB4kzZQ4bdXEOelTbXn97l1XgF548RlP+4tv7lev2CvP/2En9Tb/wBysfK/PdtfErHqSVRkxvgEj7SkEhh06HbIzUhx7mOCzj7S4fA30qN2Y4zhV8T+A8SKsUk1lbGSVKcZ+HKLUvLGvuNROA3XjxCY/wC6tR/6Vff2Cuv4/Nj+itf8KqLxH0zyEn1eBVXGxkJLfEhcAfDJ+NZeC+mRi4F5EojOBrj1ZH8ooc5HwOfcapVxSbxk9GXBr6FPxHTePZn3b/Avq8Gm/jlwfzbX/Ar1+xMv8bn/AEbb/AqK525tNrZLNblGaUqsbe0uGBbWMddhkeFcpX0gcQEvaesuTnOkhdB2xgpjGPhj76VbiFJ4kTY8Iub2DqUksLTV418kdpHB5c59buPHbFtj/ge6sMnLbMd7y78ejxjxJ8I/f92B4U5O5gN5aJMwAfdXABA1KcHTnwOxHxre4rxmC2TXcSLGucAnxPkANyfgKuzpk8twlGXI1rt7SOj5WYAj1y8ORjeRD9x7PI6V5PKRx+/L3Pn2w/uYrSi9KXD2YAyMufFkbA+JAOKn7/jcEMPbSyKsWxDZyDn2dOPaz4Y60Uk9mdTo1INKcWm/NNEceUzj993vx7Yf3cV9/ap/td5/Xf8AxrxwHnu0u5Ozhdu0wSFZSuQOuM7Ejrjyqw0TTWUROEqb5Zpp+T0IP9qowR6zeZPj275HuHh94Nef2p/7Vef15/6VOswAJJwBuSf11XJvSLw9f9IVv5qu3zBAwR8KNpbiFOU/2pv0Mw5UP8bvf64f3az2/AnQYF3cnfOWMLH72iO23Styy4rDLEssbq0TdG6A+HjjByCMGsvrkf21/SFScGn+xUv8an/Rt/8ABrWv+HSpE7C8nGlGOStrgYBOTmCpX12P7afpCtfjsoW1nZhqUQyEjzAQkj50Bl4ZOXgidurRox+JUE9PjWzWpwgYt4v6NP7IrboBVE9Jy5Q4O/q8n43Fj/dNWbifGzHKsUURllI1MAyqqJnAZ2PmQQAAScN5VTeeYr6ZHYpAkKxad5m1Z7WGQt+S3z2IQAeLCueZJ4Jw9zowrS41xiO1geaY4RB4dSTsFUeJJIFR/KvNi3olHZvDNA4WSN8ahkalYeakZwSB0NUH0v8AMBeZLVfYjAd9+rnOkfmrv+d7q5q1FTi5M2WFpK8uI0Y9d+y6sqfM3NE19MZJSQo/Jxg91B7vNvNup9wwK3fR05HE7fBxlmB+GhtqxcC5Ta5tLq4ywECZQD6zgamBz4BPLxYeW+PkmXTxG1J/hQP0gV/82a8qKn4kJz6n31WVt+TuLW3WPDWvrjPt1XvQ51BHErrP8MfuIUj8CKnX9G3acOju7WRncxCR420793LCIqNiCDs2c7DINR3pKH+VLj4x/wDBiro3KnGUtuCxTTEBUR8DzIdwqL5k4AArRThGdWopI8i8uq9tY2k6Emnjp10W66nGLG9eKRJYmw6MGU79R548D0I8QTVz9J/EluBZTrkCWBmxnOk5XK/EHY/AVR2bJJ6ZOcf8qsfM0JWy4dkEZhmbfyaRWB6DqDnH4nrWWm34U49P7Pbu6cfz1rWaxN5T/j9Pqa/KXKrX8kkaSBGSPWMgkE6gMEjcDfrg/CoviHD5IJWimXTIhww9+Adj4gggg+IIq5+h+QLdzMxAUW7Ek4AADxkknwAGahufuOx3d88kO8aqqK329OSWHuyxA8wM+NTKnD8up9Tmje3D4tUt85hjPpovm/mYJeOl+GrbOcmO4DR5+wUfI+Tf26hK+m2YjXp7qkAt5EhsD5hW+6ijJqqq3Plz5fVm6whC3VdR2U2/fGLfuO8ejq37PhcGT1Vnz4YZmf7sGuP828wNeXckuT2edMYycBBsCAemrGo9NzXUOc731HhCxDGto0txjp7OHYe7SG+ZHnXKOXuXpbyYRQgZ6sx9lF8WPn1AwOpI6dRvum3y0o9T5XgMKcXV4hX2js+71eO+yXqRoq5cVuGfgNpqOdNw6D4DtMZ+HSovnHlc2Nx2eS0ZUMjnGSOhBxtkMD8sVLTQj9r0ZO5F2xHXxDjFZ6UHB1IPyZ69/cU7qNpcU9nUj6918DQ9HxdbwyIATDBPLv0OIyoG2/WQfcakrX0t3odS/ZsgILLpxkeIBHQ46fLrWh6P3xPce+zuAPjhD+oGquKhVZU6cOXudzsKF7eXCqxy0oYfllM6H6UOdGkf1WBsQgAyEfXJAYJn7ABGR4nY9MGvctcjXN8NcYVYskGRztkdQoG7H8Pf4VC3tnJGV7UYLosinOdSNurA/Ij3EEVdPRpzsbeQW05+gc91vsOcAfmHx8jv0zVjaqV3Gp7PvuYoxqWfCo1bLGXrN7vv/F6dtT3z5wFbHh9vbhzIzTvISRgHu4OBuABlRjPmfOufCMeQ+6um+mqYa7VfELKT7smMD78N9xqi8E4M9xIQkZm7NTI0QOGdRhcL0zhmQlcjIBHU1FxDnrKCLOE3CtuGTuqiy8t+ryl8zQgKq6liq4I3OB+uu380c42BsblRdW7FoJgAJEJJKMAAAdycjaq9yVxOE26tHaySnUQrR28YwuFBDSYSP29Y9o4AGasS3t2w7lmif0syf+kr/rrVSXg5W58txK//AMhOM+VRwsaa/wDCw8JukeFDG6uAqjKkEZwNsjxrcqiWvDr6O6NxFFZR6oyskaySgStkFXciIDUveAOkk6jvVm4BxlrhZBJH2csMnZSKGDLq0o+UYYypWRTuAfMVqjJSPIcWiF7G9lleYNFbiREXQyGWRQushiQ6oH+kOVwwGBu1bXG7CSW3KLIqnALOyE+z3tahWXDBlVh1G3So/gXL0irG0t9cTPs5xKDEQd9IGklk95OSKluKmXs/oeyz9btdenRg5xoOc9PxrHKTcsl6WEVjk3ijRX0qzl39bRJVndVjPcjyIuzUkBdGtwevtA9BXMOK8Ra4nlmbBaR2bbyJ7oGfALpHwAq5cGuVtDcSX0ci3DRmO2lJ1wJG0ZMMKAnWjkAjLg5xjV1FUICuL94jFH1P4TpKVWpU8kl73/R0jlvme1h4LPGWCzYlGjozs4YIV89sDPhpPuqkcusRe2pHX1mD8ZUB/A1scZ5altoYZXZGjnGV0knGwOlsgb7+GehrR4W+meNuul1bGSM6SGxkbjp1FUTqSc4RksYwepbWlCNrc16E+ZTUumMYT0+JOekkf5UuPjH/AMGKoez4TcTLmKKWRVOCVVmAPXGwODvnHvqb9Jw/ypN8I/8AhoP+VWz0K3GYrlM9HRseWpSM/PR+FdKCqV5Rb9xVK6lacJo1oRTax+5Zxvt3K5yh6OJ7mUNco8VuvtagVd/5CqdwDvliOnTOciX9M6ANagAABJAAB0AKbD3V1auW+mpDqtj4YkHz7hrVUpRp0JKJ4dlxCte8UpVKr64S6LR7HNre3d2CxqXc7BVBJPwA38Kl7Pkq+lIC20oyQMsugDPiS+Nvhmtj0dMRxO3wSO8w+IKNsf8A74V3ys1vbRqQ5pNntcZ41Wsrh0qMY6pPONTjnOPKnqHDIELBpGuNcjAbE9mwCjO+lQMDPvOBmqbwmEPcRKRkNKikeYLAEZ+Brqnpm/ekP9N/5HrlnCb7sZ4pdIbs3V9J6HBBx+FRcqMa0V00+Z3waVWrw2tJaybn7W4otnpZ41214Il9mBcfntgt9wCj5GovkznJuHu5EYkWQKGGcN3SSCDv9o7EeXz2YeXF4lLJJZygSsxkeCbIZdTd5kkUaXXLeQIyAal+NejKO14a80jlrlMMSp+jwWA0AEAkYPtHfO+B0rtwquo6scdvQz07qwp2cLGspNtpSWGmpZ1b26+uhW+b+b5L+VWdFRUDBFG5wSCdTeJ7o8gK2oJf8hyjyvVH/wDJTVWq2WKB+B3AAOYrqORttgCqqDn9fltVNGcqkpN7uLPS4jbUrShQhTWIxqx+byQHCuKvbuzIASyPGcjPddSp+B3zn3Vp18zUxypw9ZbpDL+QjPaysfZVE7x1e4kBffqxVFPmqOMOn3k9S7dK0p1brGJY1fnj9q+J07nDlRZOFLlQstrCGB2zhVHaRk+IIB+YBrjQ61fufPSR6ypgtNSwkkO52Mg+yvkh8c7npsOtCijLMAoyxIAHmT0A95O1abuUZzShueH+HqFa2tqk7jSD1Sfpq8d/oWLnPizXAtHcgubYaiNtxJKuceGQoOPfVZfoRnGQRn47VYOdLEQXCQg5MMEMbY+0EBbfxyWJ+dSXoqi1cQAOkr2T5DAHPs4xnxzjpvjPvqJpzucZ+8FlvUjb8G5+XKw3h+Tk/ozxyrzPI8xMNtDEY9QeZmYQ6JOzWNTpQsVVo9hsNhuNzXRW4Rdv+UvWXzWGGNR+a0mth08/E1S+aOHy8OkMFq/a28qKZIXGkxxKdIPajJbO64C50r16E3PsOItktNaxnwRYZJBjzLNIhP6Ir0Kqxhn57Fpt4PFxy1KVYJfXiuVIBLREA4wCR2Q8d9sVJ8iyo/D4GjQRhlJYAlsvkh31nd9TAtqO5zk1DWsN3emSCZo4I4nEczQs5klyiviIkDskZZACe83tAY2arnbW6xoqRqFRFCqo6BQMAD3ADFd0otLU5m09ii8O4ZFYBTPYxQmMBRcQJrTfI32MyZ8dQIGR3zmsHOfG2EQltp/ohC7llaFo2UMikgNG+sjtASAy93xzXRa5pzBy5bvxaPXGNDTQBkGRGxMV27F0GFZiY03PkBU+Gs5I53jBvcv8gRy2aS3Ek0s80CEdqwKxM0QUaIwAuUDEAsCR55qgwejq/M3Y9iRg4Mh/JYzjWG8R44He92c470BX2uatGNXHN0N1jxKvY8/g4/Usa/NdznnpU4Ro4bDp1EW7oCf5OgpqbA89O/vrmfAeFyXFwkMQyzEZ/kr9Z28lAOfw6kV+jZIwwKsAVIwQRkEHqCPEVgs+Gww5EMccYPXQqrn44Aripbqc1NvY12fGZ2trO3jHPNnXyysPTqci9KfA5hfmVY3ZJUQhlUkZUaSu2d8KDvjrU76GrKRFuGeN1VuyCllI1Fe11Yz1xqH310mldKglUdQpqcVqVLONm4rC69RXP/S9wiWWGF4o2k7Nm1FRllUgb4G+MjwroFKsnBTi4sw21xK2qxrQ3TzqcI9G9hI/EIXVGKIxLNjur3WG5O3UgY6713evgFfa5pUlSjyov4hfTvq3jTSTxjTsVvnrlVr+BI0cIyOH7wJB2Ixt/Orm9/6J79PyYjlG3suAfjh9I/Gu2UrmpbwqPMkXWXF7qyjyUpaZzhpP+zlfo35Ju4bvt7hDCiK64JBZmPdxhSe71OT1IXGetdQuLdZEZJFDIwIZWGQQdiCD1FZKVZTpqnHliZLu7qXdV1qu78inS+ijh5OQki+4SNj4b5NWHhnAILeDsIkAiOcg5OrOzFidzmpClSoRjsiupcVaqUZybS2y28HLOLehpu1JtZlER3Cyasr/ACQwByPLO/nnrWDm3lX9juGaIyXaaZO3l2GQAxSPHgmvcb9epOrFdarxLGrKVYBlIwQQCCPIg9ar8CGuFhs2rity/DVSXNGDTSfXHn5+3J+Y8V1T0ach6dN3cqQ/WJGGMf61gd8/ZB6depGL7bcEto21RwQo3msaA/eBW9VNG0jTfM3lno8T/EFW9p+FGPLHrrlv5aHCfSFbyNxS4wjHdcYUnI0JuMDcZ2zUBAZ4XDIJI3wwBAZWxghsbZ6E5xX6UxTFRK0UpueWd0PxFOlQjQ8KLSWNevqfn3h3Bbu/uYY5DP1yJG1/RpsWdWPuVds7nT8umczcBtrOKO4iiPbJcwfSDXJOwaQIyaiS76g5GknBJ6Vd6gecMdnAD0N5afeJkI/ECtFOnyRw236ni3t3+aqc6hGPaKwe+VrKRUklnTs5biTtDHnJRQqxojEbagiAtjbJOKm6ClWrQxCqnzFwG7e7inthbssbpIRI8iElY5o9OURgRifPxFWylAVew43xCdWMcFphJJIm1XEudcbFGxiA7ZUkZ3wR0ra9Y4n/AAFn/wB4m/8Ab164WwjvbqL7fZ3CjP2gYnwMbd6EE+ZfNTlAV83HFc/kLLH/AGif/wBvWC14txCR5UWOzDQuqNmWY9USQEfRdMOB8jVnqC4OhW/vQSO96u4HiAYymf0o2oDYUX3ibb7pP+ta7LxI9Gs0+KzPkfpJj8anaUBBCDiXjNZjff6GY7f11R3GOZJLXInvbJGxnSYpCwGM50CbVjFUT0s+l9ona0siQVJWSQHB1A4KKRuqjcEjckEDAGW5Zy1yzd8UmCqSwySzM3sjqXYnO2W64JO+M42A6vxP049kPo54ZmBAOLZ0XB+sM3DMfDbT59MYqu3P/wCQd72nc7EKMjaFiG64O8ob9XwqUtfRtwq1dUmeS5udj2MALEEbgkblfiSoPlUxHydb7aeCZGess0Qb7tbfiakFFb0/cSPVo16ezEvlv7RPXrWNvTzxPG0i5z4xR/8AIV0GXle037XgjKo31QtE58fBXVvkAaiOJcj8FuDp7SS0mYDAmDJnAwNpQM48lb76AjODemyVtrq5nX3xxW3TBOdLJ7sY15+NdO5cufXkLQcUmcADUoitkkXPTOYiQDg4I2Pga4Bzx6O5eHkMWVom9lwchvPG2xAIOD8QTvjL6IeLSw8VgER2dwjjwKMyq233H4gHwoD9KJwCUf6ddfP1Y+X+o9366xnleQ9b68/ShH6oRU9SoBBNywxH78vP6xP8Ovg5VOf35e/DtV/uZqerR4xxmK1iMkxwBsFG7O3gka9Wc+AFAV/j9iY+whiuLnt55goPaksIwdczYOVwsYKgkHcr1JzW+OVXH+nXv6cR/XFXnl7hsryG8vF0zuumOLIIghyDoyOsjEAu3mABsKsNAVyTlafYpxG8BBzuLdhjyx2IqP7O8a89Xiv3IjiLzMYIDpZivZJso3ZRIx8go8xUzxbj5WUW1sokumXVg+xEvhLORuF8lHecjAwMsNngfBEtoyqku7sXkkbGuSQ9XY/gB0AAA2FAaycPvVBxdRucba4BgH8yRTWI8LvJHi9Ye2ZI5RJ3I5Ax0qwAGp2AOpgc+751P0oBSlKAUpSgIPiyiO8tZthrMlux2Gzr2iZPUnXDgD+WanKg+dEPqUki+3BpnXbJzEyykL7yqMv51TUbggEdCMigPVQltGRxOY74a1t/hlZLjPz7wqbqCmBHFY+ulrSXw2yssHj54egJ2vhr7WvfX8cMbSTOqRqMlmOAP/vlQH485tt2jvJkfZldlx5YJXceByCce+uj+jmb9ydlHLM5Zsm3tkCSNsvennJ+jjySNiCdz4kVUeaeIRXvF3eFVEbyMRnx3LapMjbPU5yB8sV0G74nbW6ers6Tvtiysy2lm87mYd+Uk9QMZ8qkEnw64AEo7VLSzhUmVrQDSGGAI3uHBaSTBOdA+eTWXg/PN1c3McFisTQ9kSHmdncBcYedkzhmHRM5PiQRisHCeBGKLteINCkjsZILWV9MQcAAO6qDsi4CoAQvU5Y5WWTisWlnm4pg/YtVVI19yqUd2O/Uk/CqpVP9TtR8ybe24kFytxas32Wt5FX394TFvwqAuOcZo5fV+KWK4b2WiIkjkB66EcAkgdVBLe41n/bvbrEIf2QBuCRpkNsxcgnujsgACxAxnG/XTWvxi97SExiWe4GCWimspcP4gCSKFGibyYZwcHwriMp51OpKPQ8X/IVlxC2zYzGOMk9xGYwasFSGiJGhgCR3dJFc1Tki54TxG2klAaPto8SDOjIdSAWyMdOhGfIHrVy4PfaJ8iR4JNaJ20iMA+rBW3vYyFy5GyT4GrHXORVi45YC1YCJu1im1a7KVtQkH1jblzs4znRnB8MGtBWdIFKo3JXGQkq26SGW0lRntmYnXGUIElq+rvd3OV1bgZHgKsPH+PdhojhTtbqXIiizjOPakkP1YlyMt8AMkgVBBm41xtbcIoUyTSkrFEvtOw3O/RVUbsx2A8zgHS4Py2wlFzev211ghf4KAH2kt1O4yMAue82PAbVm4Ly/2TdtcOZrtl0tIdlVc6uzhToiZxt1OAWJNTNAKheO8VkDx21tj1iXJ1HBEUQIDzsPHGQFX6zEeANS80wRSzEBVBJJ6ADck+7FQ3K9sWD3UgIkuiHAOcpCM9jER0BCnUQPrO3XrQG3wPgUdrGVjyzMdUkjnMkjnrJI3iT9wGAAAMVI0pQClKUApSlAKUpQHieIMpVt1YEH4HY/hUTygzepQq4w8amFh74maI7+P5OpmoXltdLXUeCNF1I25G4kCzatvDVKw+VATVQfFCwv7MjOki4Q46HKI4B/qiR8KnKieZLCWSNHt8dvBIJY1Y4VyAyNGxHQMkjrnwJB8KAzcf4utrbSzvusSFseZHQe7JwM+Ga/KHNXPV3eylppSQGOkDIVRn6gz3R06eQyTX6T4hxS34hazWjube4kjKGKUaJFYjIwDjtFBGcoSCPHcGvzBzDyxcWk7xSxMhU9DvgZABz4qdQw3Q0BFwS6WB8j7v8AntX6s5HkhlsoJ4o4kZ4xrMaKuWGzeyB9ZSa/MnDOWbieZYokLOzaRj62M5K5xkAKTnoMbkV+oeTOBtZ2MMEh1Oi94jpqJyQPcM4+VUV3oW0lqYuZOG3BkjuLQK0qK8TKxUZjfSSULd0OrIpGdjvmo3hsnEhFoK6HY6e1uXjITfA0RxlmkY521MM7dBtVxqI5nP0cX/arX/jx1VCrJfpLJQW54tuUoBbvDKDN2p1SyP7cj+Dkj2SNtIGNOBiq1A98ySQyLLOkE8kaSRSIs4wAYmmWTSr9x1YFT1wSKv4qEb6LiIx7F1Cc7f52EjSc+bRSMP8Ad0hUayJQRp8L5baRpHu41VJIFthBq1kxKS2qd+jyEk4x033JO2rJGsIFlxLEtrKdEE79ScEiGY+EoAOlx1x4GrjXK/T3Oy28GDjeQjBOdWYvljSWrqnUk5nM4pRILi3MI4ZxCFtZllilcuuoFZV0dnHIcbrMYmZSehIQnxrsHJdpriN5KVee7AkLDcJHj6OBD4Kg6+blz41+RZ7lnOXYk++v0/6D7h24SnaZ7sjAHOcghX2PxY5HgcjwrUUF/pSo/jfGBbx6tJeRmCRxr7UkhzpQeXQkk7AAk9KAiuPSetXCWSYaMaZbs5G0Wcxwkf61lOR9hX8wasirgYHSozl7hBgiPaNrnkYyTPv3pDjOnPRAAFUeCqPHJMpQClKUApSlAKUpQClKUAqA4Mmb++cY05t49j9dYyzA+/EqVPmoLlLTouMEl/W7nXnrntGCg+OOyEeM/V0+GKAnaUpQGtf8MhnXRPEkqfZdVYfcwIqj86cFSzt3mC9rZhSJYJfpFiBBVZrbXkoQ7DKg4IJIxiug1G8y2YlsriNujwSqfmhFAUflyzRTwtY1RcWskrYABJ7OFNWw3OZOpq71TeXHzPYZHThhOfiYBt91XKsdf9xpp7CormiyeW0kEQzIumRBnGXjZZFXPvKY+dStKpTw8ljWVg1OE8WiuohLAwZT5dVPijjqrA7EHyqKvLpZr+3SHD+rmWSZhuqZjaNYyRtrYyZ09cKScbZ27/lSzmcySwRtIdi2CGP84qRq+eakLW0SJQkSKiDoqqFUfIbV1lLY5w3uZaiOauWIr+2aCbIB3Vh1VvMfIkEeR8OtS9QvOl4Y7C4ZDhynZqf5UhEa49+Xz8qiOcrBMtjmHJPoNS4+mlmPq+s9mVHelVSwEi5GERtiMhjgeRzXc+HcOjgiWKFQkaDAA/Ek9SSdyTuSSTXqwtBFEka4CxoqDGwwoAGB4dKz16JjPMsoVSzEBQCSTsABuST5VXeAWxuZfXpujLptUIP0cJ37Qgn8pLsSfBQq+deuaHM8kVkg2ny85+zboV1qffIxWMe4uR7ORYQKA+0pSgFKUoBSlKAUpSgFKUoBVa4/YiG4hu4QEczRxTkbCSKQiIdoPrMrtGVPUfDIqy1Cc1lTHDGQT2t1bgY/kyrMSfdphagJulBSgFYruLVGy/aUj7xistKA5fyPJqPD3Of3hNH845Ygavtc5spo7WXs8gHh97KHBO62tzkpL/NXtEyeg0mujVkrr9WTRSegrxDOrglGVgCVJUg4I6qceI8qyAVDX3K6NKZoHe2uD7UkeMP/AEsbApJ8SMjzqlY6ljJilQqLxFcgtaSeTaZkJ+KgsPuNG4JPKf3TcsU/g4FMKn+c+ppD8mUdKnl7jPYmqiOYwW9WQfXvLfxxsjdqfwiO1S9VvmXiKrfcMiJA13TNnPTTDIo+9pQPjU0lmSIm/wBJd6Uoa3mQgeWYdbT3TkF5pWRSDkLDE7xxqD7yHkOPGQ9cA1PVBckMTYRFura2PxMjn/nU7QClKUApSlAKUpQClKUApSlAKhOJHVfWiZburPPt0OlVhAb/ALySPhU3URcSAcQhBz3rebBxts8BIJ89/wBdAS9KUoBSlKAovMvKVtNxAC4Tu3kJQSqSsiyxg9wMN9LxMcqdvovMitLiVpf8OC5uzJYjCmaSFHkgHQGbBXXH0Bk6jxGN6uPNHC2ntmEe0yESwt9mVO8h+BI0nzDGs/BeLJdW6TICFcHKsO8rAlXjceDKwKkeYNQ0nuSngracKuWZXlniuY8HEfZmJDnBEmpWfUQOmVxgkjB3reThrCZXUJGq6s6CxL5GArDAUKD3vE5AxjfPiTliW3bVw9h2W+bWQkRZJzmF8ExHP1QCnuHWlrzHEz9lLqgn/gpsKT742zokHvQn5VknCUS+LiyVpX3FaPFOMxW65lbBOyoAWkc+CxouWY7eA+6qUs7FuTPeXiRRtJKwSNAWZj0AHUmqveWTSiK8mTS73dmsCOvfjhE67nPsvJqLEDw0KdxUzYcEluXSe+XQiENFa5yFbwlnPR5BthR3UP2jvW1zQcvZxj692hPniNJJs/DVGufj762UqfLq9zNOfNoier4a+0q4rIDkQ/5Ph+Df23qfqC5LwLXQP81NcRfHRPIufdkAGp2gFKUoBSlKAUpSgFKUoBSlKAVD8ZgBuLNsnKzSD3ENbz5B+ag/KpioO9Ik4hbp1MMckxOehb6FARjfUDL4/UNATlKUoBSlKAVWZM2V5qx+5buQaj/BXJ7oY+SS4Vfc+PtbWasF9ZJNG0cqho3UqynxB6jbegM9R/HXtlgZrwRmEYLCRQy5zsNJByxOAABknpUXb+v2w7PQt3ENo5DIEmC+CzBhpcjprBBOMkZrLY8FlllW4vsa13igU5jhP2ydu0lx9fAC9F8WIFHlslluey1z8JjP5JA7q0427ylmMKfzANY8fKtxVHB3MpkhuAV75mKrelf5EhP0nT2CFzgb7Vc+cLUSWFyukMewkIBAPeCEgjOwOeh8KiuXgpv5SyjU1rbOjYGQo7VWAPXqw++mgJvgvMMF0pMLHUuNcbqUkQnfEkbYZT8Rg+GapvGean/ZGWSCNJIrG2k1F2ZQ0jMDL2RCsGKLGEPTBYirjxbl6K4IdtaSqMLLExSVR1Khh1U/ZOR44zvXHfSkissa2ULLbQl7PX7KCXvZVRnW2CGJYjfB3OaAsvJnHLoXtu9xJrTikcrpGGkKwlPpV2diMaHKd0DoMiug3PHraOQRyTwpISAEaRAxJ6DSTnJrmMvJskN5weG8n7VR28QSINEq6YdWzBtbZ0gHJAPTABIroz8p2nq7wLBEkToUIVFGxGMggZzvnNAY+XSFlu4tu5cFwN86ZUSXUfjI0oH82puqNyresLiFpT35opLWVj9a4tHZc7dSyds2fJKvNAKUpQClKUApSlAKUpQClKUB8JqB5TParLdHP7pkJTPhCmUiA2GAQGk+Mh3Ne+cLhxamOL8pcMkCn7PaHSz/AJqa26Hp0qYtrdURUQBUVQqgbAADAAHuAoDJSlKAUpSgFKUoBSlKA0+Mrm2mHnE/9k1Rm4skS2dyD9Jbww+sLvkW06KpdvMK6K/5pq+cS/IyfzG/smucyBYTwqVxlJ4Vs5cjIZZI1ePP5ykfnGpB04HI2qlx8tw3bXcFwG0RXwmXQxU5aKN9yPDvnI99bXKl6beT1Cc5KKWtnP8AnIAcaD/LiyFPmuk+dfE4FbycUue2iSQtDbyLrAO/00TAZ6jCJkeZHuqAb3GOOWMckZlMclwhJiRV7ScFgVPZooLjI7udh5mvAuuIXH5ONLOPPtS4lmI90aHQh97O3X2fCpaw4TBACIIo4gdyI0VQT5kKBW3QFBt+EyIl5EjNLdW90t5EzaQzlkVivdAVdemeP2cANnBq6cM4ik8KSxHKOoZT0OPIjwI6EVCcbmFtfW9wxxHMPVJPczNrgb9PWn+8HlSyU2d6Yf8ARrotJF17k/tSxe4OMyjpuJfMZAstKUoBSlKAUpSgFKUoBSlKAiOLpm5s+uBJI2x2yIZFGrzHfPzxUvUVxzlyK60Fy6SREmOWNiroTjVpPTBAAIIIqLbhvErbUbaZLqPGVjucrIDjO0yDDZPgyjG24xuBaaVWX5zaEE3lpcwgZy6qJotsY70ZLDY9WUDYjPnN8M4tDcRiS3kWRD9ZTnfrg+RwRsd6A26UpQClKUApSlAanF3xbynyjc/+E1z/AJvsW/YFGX8pbw28y46hogjHHyzVu56l08NuR9uJox8ZPo1/FxXu84eHt2hPstGY/kV00BG3tmL21ilhYJMAk8Ev2XwGGfNTnSy+IJFabcXaQQX6I/a25e3vIFGp1Qka8KNyUdUkGN2QnrkCovkYcRj4fDDFFHKApEc7yYjUAkFJVHf1owK4UYOOoq6cvcu+rdq7SNLNOwaWQgKCQNKhUGyqFGANz5k0JPP7c7Ds+09ag0YzntFz+jnVnfpjNarcwXNwcWNuVT+MXKvHH+ZFtK5+Oge+p2OwiVy6xoHPVgoDH4nGTWehBB8M5WVJO2uZGubgElXkxpjz4Qxjux+WRlj4saxcfftLu0gQEsshuHONkjRXUFvIs7hR54byNT00yopZiAqgkk9ABuSflUDyjE0gkvJM6rohkUjBSBRiGM+RwS5Hm569SBYaUpQClKUApSlAKUpQClKUApSlAKr1xyPbGRpYjLbyN7RgkaMN06qO79UdAKsNKAqOniFic5fiFsF3GEFymB9XoJcnffvfE9ZPhnONtNIYstFOBkxTI0cmNt8MMH2h0J61N1H8Y4Bb3SaLmJJF8MjcHzVuqn4GhJIUqoyJxGx3Qtf2wGNB0rcqPtBukuAMYwGOR5EnbTn60IBJnBI6G2ucj3HEZGfgTQYLHSoBOfuGkA+u2+4zvIoPzBOR8DX39vnDf47bf1qf9aEYMfODk+qwjcTXUWobezHmc9f6EdKk6pPNHN0D3FvNZyJcm2EpeNBM2rtFCgpJHG6BwFfZiM56ipG39IFu0Wto7pGxnszbyl/gCqlP/EKE4N/kt9PrUBx9DdSYA+xLidT98rj5VZaovD+NvHeTy+p3vZzRw/5g51p2inI1dNJTf3VL/ty/2O+/qD/eqSMFjpVc/bl/sd9/UH+9XmXnQhSVsr4kA4HYYyfLOraoGDLzSTM0Vmu4nJM3ut0/Kb+GtmSPbfvnGMZFgqC5cs5S81zcoY5pWCqhKsY4UyI0ypIySXkOPF8eGanaAUpSgFKUoBSlKAUpSgFKUoBSlKAUpSgFKUoBSlKA89mPIU0DyFKUB9Cjwr7SlAfMUxSlAMUxSlAfaUpQClKUApSlAKUpQClKUB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824536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768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direct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focus on (</a:t>
            </a:r>
            <a:r>
              <a:rPr lang="nl-BE" dirty="0" err="1" smtClean="0"/>
              <a:t>and</a:t>
            </a:r>
            <a:r>
              <a:rPr lang="nl-BE" dirty="0" smtClean="0"/>
              <a:t> beter </a:t>
            </a:r>
            <a:r>
              <a:rPr lang="nl-BE" dirty="0" err="1" smtClean="0"/>
              <a:t>geography</a:t>
            </a:r>
            <a:r>
              <a:rPr lang="nl-BE" dirty="0" smtClean="0"/>
              <a:t> of) </a:t>
            </a:r>
            <a:r>
              <a:rPr lang="nl-BE" dirty="0" err="1" smtClean="0"/>
              <a:t>poverty</a:t>
            </a:r>
            <a:endParaRPr lang="nl-BE" dirty="0" smtClean="0"/>
          </a:p>
          <a:p>
            <a:r>
              <a:rPr lang="nl-BE" dirty="0" err="1" smtClean="0"/>
              <a:t>mobilization</a:t>
            </a:r>
            <a:r>
              <a:rPr lang="nl-BE" dirty="0" smtClean="0"/>
              <a:t> of donor community</a:t>
            </a:r>
          </a:p>
          <a:p>
            <a:r>
              <a:rPr lang="nl-BE" dirty="0" smtClean="0"/>
              <a:t>Public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mediatized</a:t>
            </a:r>
            <a:r>
              <a:rPr lang="nl-BE" dirty="0" smtClean="0"/>
              <a:t> monitoring of </a:t>
            </a:r>
            <a:r>
              <a:rPr lang="nl-BE" dirty="0" err="1" smtClean="0"/>
              <a:t>improvement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failures</a:t>
            </a:r>
            <a:r>
              <a:rPr lang="nl-BE" dirty="0" smtClean="0"/>
              <a:t> (= </a:t>
            </a:r>
            <a:r>
              <a:rPr lang="nl-BE" dirty="0" err="1" smtClean="0"/>
              <a:t>pressure</a:t>
            </a:r>
            <a:r>
              <a:rPr lang="nl-BE" dirty="0" smtClean="0"/>
              <a:t>)</a:t>
            </a:r>
          </a:p>
          <a:p>
            <a:r>
              <a:rPr lang="nl-BE" dirty="0" err="1" smtClean="0"/>
              <a:t>Importance</a:t>
            </a:r>
            <a:r>
              <a:rPr lang="nl-BE" dirty="0" smtClean="0"/>
              <a:t> of </a:t>
            </a:r>
            <a:r>
              <a:rPr lang="nl-BE" dirty="0" err="1" smtClean="0"/>
              <a:t>national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international</a:t>
            </a:r>
            <a:r>
              <a:rPr lang="nl-BE" dirty="0" smtClean="0"/>
              <a:t> policy </a:t>
            </a:r>
            <a:r>
              <a:rPr lang="nl-BE" dirty="0" err="1" smtClean="0"/>
              <a:t>work</a:t>
            </a:r>
            <a:r>
              <a:rPr lang="nl-BE" dirty="0" smtClean="0"/>
              <a:t> (</a:t>
            </a:r>
            <a:r>
              <a:rPr lang="nl-BE" dirty="0" err="1" smtClean="0"/>
              <a:t>cfr</a:t>
            </a:r>
            <a:r>
              <a:rPr lang="nl-BE" dirty="0" smtClean="0"/>
              <a:t> Brasil)</a:t>
            </a:r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4291463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indirect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Spurred</a:t>
            </a:r>
            <a:r>
              <a:rPr lang="nl-BE" dirty="0" smtClean="0"/>
              <a:t> (‘</a:t>
            </a:r>
            <a:r>
              <a:rPr lang="nl-BE" dirty="0" err="1" smtClean="0"/>
              <a:t>helped</a:t>
            </a:r>
            <a:r>
              <a:rPr lang="nl-BE" dirty="0" smtClean="0"/>
              <a:t>’ </a:t>
            </a:r>
            <a:r>
              <a:rPr lang="nl-BE" dirty="0" err="1" smtClean="0"/>
              <a:t>by</a:t>
            </a:r>
            <a:r>
              <a:rPr lang="nl-BE" dirty="0" smtClean="0"/>
              <a:t>  crisis context) </a:t>
            </a:r>
            <a:r>
              <a:rPr lang="nl-BE" dirty="0" err="1" smtClean="0"/>
              <a:t>debate</a:t>
            </a:r>
            <a:r>
              <a:rPr lang="nl-BE" dirty="0" smtClean="0"/>
              <a:t> on </a:t>
            </a:r>
            <a:r>
              <a:rPr lang="nl-BE" dirty="0" err="1" smtClean="0"/>
              <a:t>inequality</a:t>
            </a:r>
            <a:endParaRPr lang="nl-BE" dirty="0" smtClean="0"/>
          </a:p>
          <a:p>
            <a:r>
              <a:rPr lang="nl-BE" dirty="0" smtClean="0"/>
              <a:t>Post 2015 </a:t>
            </a:r>
            <a:r>
              <a:rPr lang="nl-BE" dirty="0" err="1" smtClean="0"/>
              <a:t>strengthened</a:t>
            </a:r>
            <a:r>
              <a:rPr lang="nl-BE" dirty="0" smtClean="0"/>
              <a:t> </a:t>
            </a:r>
            <a:r>
              <a:rPr lang="nl-BE" dirty="0" err="1" smtClean="0"/>
              <a:t>position</a:t>
            </a:r>
            <a:r>
              <a:rPr lang="nl-BE" dirty="0" smtClean="0"/>
              <a:t> of UN in </a:t>
            </a:r>
            <a:r>
              <a:rPr lang="nl-BE" dirty="0" err="1" smtClean="0"/>
              <a:t>international</a:t>
            </a:r>
            <a:r>
              <a:rPr lang="nl-BE" dirty="0" smtClean="0"/>
              <a:t> landscape</a:t>
            </a:r>
          </a:p>
          <a:p>
            <a:r>
              <a:rPr lang="nl-BE" dirty="0" smtClean="0"/>
              <a:t>But: subject </a:t>
            </a:r>
            <a:r>
              <a:rPr lang="nl-BE" dirty="0" err="1" smtClean="0"/>
              <a:t>to</a:t>
            </a:r>
            <a:r>
              <a:rPr lang="nl-BE" dirty="0" smtClean="0"/>
              <a:t> maximum ‘</a:t>
            </a:r>
            <a:r>
              <a:rPr lang="nl-BE" dirty="0" err="1" smtClean="0"/>
              <a:t>paradigm</a:t>
            </a:r>
            <a:r>
              <a:rPr lang="nl-BE" dirty="0" smtClean="0"/>
              <a:t>’ </a:t>
            </a:r>
            <a:r>
              <a:rPr lang="nl-BE" dirty="0" err="1" smtClean="0"/>
              <a:t>lifecycle</a:t>
            </a:r>
            <a:r>
              <a:rPr lang="nl-BE" dirty="0" smtClean="0"/>
              <a:t> (is the best way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survive</a:t>
            </a:r>
            <a:r>
              <a:rPr lang="nl-BE" dirty="0" smtClean="0"/>
              <a:t>: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reïncarnate</a:t>
            </a:r>
            <a:r>
              <a:rPr lang="nl-BE" dirty="0" smtClean="0"/>
              <a:t> </a:t>
            </a:r>
            <a:r>
              <a:rPr lang="nl-BE" dirty="0" err="1" smtClean="0"/>
              <a:t>into</a:t>
            </a:r>
            <a:r>
              <a:rPr lang="nl-BE" dirty="0" smtClean="0"/>
              <a:t> </a:t>
            </a:r>
            <a:r>
              <a:rPr lang="nl-BE" dirty="0" err="1" smtClean="0"/>
              <a:t>something</a:t>
            </a:r>
            <a:r>
              <a:rPr lang="nl-BE" dirty="0" smtClean="0"/>
              <a:t> new ?)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4824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 new context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3282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351</Words>
  <Application>Microsoft Office PowerPoint</Application>
  <PresentationFormat>On-screen Show (4:3)</PresentationFormat>
  <Paragraphs>60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Kantoorthema</vt:lpstr>
      <vt:lpstr>A new framework for development and international cooperation after 2015</vt:lpstr>
      <vt:lpstr>PowerPoint Presentation</vt:lpstr>
      <vt:lpstr>PowerPoint Presentation</vt:lpstr>
      <vt:lpstr>Between love and hate</vt:lpstr>
      <vt:lpstr>PowerPoint Presentation</vt:lpstr>
      <vt:lpstr>Merits </vt:lpstr>
      <vt:lpstr>direct</vt:lpstr>
      <vt:lpstr>indirect</vt:lpstr>
      <vt:lpstr>A new context</vt:lpstr>
      <vt:lpstr>             85    =    3.500.000.000</vt:lpstr>
      <vt:lpstr>PowerPoint Presentation</vt:lpstr>
      <vt:lpstr>The needs are enormous and relatively small </vt:lpstr>
      <vt:lpstr>PowerPoint Presentation</vt:lpstr>
      <vt:lpstr>PowerPoint Presentation</vt:lpstr>
      <vt:lpstr>‘direct exchange between Chinese currency and EURO !!!</vt:lpstr>
      <vt:lpstr>PowerPoint Presentation</vt:lpstr>
      <vt:lpstr>Coherence²: 3Dpolicy</vt:lpstr>
      <vt:lpstr>Ook hier</vt:lpstr>
      <vt:lpstr>Right on</vt:lpstr>
      <vt:lpstr>implementation</vt:lpstr>
      <vt:lpstr>PowerPoint Presentation</vt:lpstr>
      <vt:lpstr>DILEMMAS ?</vt:lpstr>
      <vt:lpstr>Keeping it simple? </vt:lpstr>
      <vt:lpstr>Planning the future from the trenches?</vt:lpstr>
      <vt:lpstr>New wine in old wineskins</vt:lpstr>
      <vt:lpstr>PowerPoint Presentation</vt:lpstr>
      <vt:lpstr>Just a few </vt:lpstr>
      <vt:lpstr>Giving up is not an option</vt:lpstr>
      <vt:lpstr>PowerPoint Presentation</vt:lpstr>
    </vt:vector>
  </TitlesOfParts>
  <Company>11.11.11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Rudy De Meyer</dc:creator>
  <cp:lastModifiedBy>Jacobs Bert</cp:lastModifiedBy>
  <cp:revision>36</cp:revision>
  <cp:lastPrinted>2014-10-06T10:13:47Z</cp:lastPrinted>
  <dcterms:created xsi:type="dcterms:W3CDTF">2014-10-01T09:35:15Z</dcterms:created>
  <dcterms:modified xsi:type="dcterms:W3CDTF">2014-10-07T14:40:21Z</dcterms:modified>
</cp:coreProperties>
</file>