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4" r:id="rId2"/>
    <p:sldMasterId id="2147483738" r:id="rId3"/>
    <p:sldMasterId id="2147483722" r:id="rId4"/>
    <p:sldMasterId id="2147483746" r:id="rId5"/>
  </p:sldMasterIdLst>
  <p:notesMasterIdLst>
    <p:notesMasterId r:id="rId18"/>
  </p:notesMasterIdLst>
  <p:handoutMasterIdLst>
    <p:handoutMasterId r:id="rId19"/>
  </p:handoutMasterIdLst>
  <p:sldIdLst>
    <p:sldId id="256" r:id="rId6"/>
    <p:sldId id="275" r:id="rId7"/>
    <p:sldId id="274" r:id="rId8"/>
    <p:sldId id="271" r:id="rId9"/>
    <p:sldId id="270" r:id="rId10"/>
    <p:sldId id="273" r:id="rId11"/>
    <p:sldId id="276" r:id="rId12"/>
    <p:sldId id="269" r:id="rId13"/>
    <p:sldId id="268" r:id="rId14"/>
    <p:sldId id="267" r:id="rId15"/>
    <p:sldId id="277" r:id="rId16"/>
    <p:sldId id="272" r:id="rId17"/>
  </p:sldIdLst>
  <p:sldSz cx="9144000" cy="6858000" type="screen4x3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A3A6"/>
    <a:srgbClr val="9D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jl, licht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ijl, licht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89" autoAdjust="0"/>
    <p:restoredTop sz="94676" autoAdjust="0"/>
  </p:normalViewPr>
  <p:slideViewPr>
    <p:cSldViewPr>
      <p:cViewPr>
        <p:scale>
          <a:sx n="110" d="100"/>
          <a:sy n="110" d="100"/>
        </p:scale>
        <p:origin x="-186" y="-48"/>
      </p:cViewPr>
      <p:guideLst>
        <p:guide orient="horz" pos="2160"/>
        <p:guide orient="horz" pos="396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676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E7C6A-6112-4B3F-BC97-CF7E90EFADE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CAFD3C91-43FD-4A9C-8DA3-ED1C4FC7B517}">
      <dgm:prSet custT="1"/>
      <dgm:spPr/>
      <dgm:t>
        <a:bodyPr/>
        <a:lstStyle/>
        <a:p>
          <a:pPr rtl="0"/>
          <a:r>
            <a:rPr lang="nl-BE" sz="4400" baseline="0" dirty="0" smtClean="0"/>
            <a:t>Premies onder druk ↑</a:t>
          </a:r>
          <a:endParaRPr lang="nl-BE" sz="4400" dirty="0"/>
        </a:p>
      </dgm:t>
    </dgm:pt>
    <dgm:pt modelId="{4ADA8D3D-8B6C-4F00-B38D-6B0C2E85FE7F}" type="parTrans" cxnId="{F60EAE76-3670-4D05-B781-880948A2ED0D}">
      <dgm:prSet/>
      <dgm:spPr/>
      <dgm:t>
        <a:bodyPr/>
        <a:lstStyle/>
        <a:p>
          <a:endParaRPr lang="nl-BE"/>
        </a:p>
      </dgm:t>
    </dgm:pt>
    <dgm:pt modelId="{77762337-ABFF-46BE-AE3A-A43D439152A2}" type="sibTrans" cxnId="{F60EAE76-3670-4D05-B781-880948A2ED0D}">
      <dgm:prSet/>
      <dgm:spPr/>
      <dgm:t>
        <a:bodyPr/>
        <a:lstStyle/>
        <a:p>
          <a:endParaRPr lang="nl-BE"/>
        </a:p>
      </dgm:t>
    </dgm:pt>
    <dgm:pt modelId="{62688B2F-0DEB-41A5-AA5F-A4A89BCAD4B5}">
      <dgm:prSet custT="1"/>
      <dgm:spPr/>
      <dgm:t>
        <a:bodyPr/>
        <a:lstStyle/>
        <a:p>
          <a:pPr rtl="0"/>
          <a:r>
            <a:rPr lang="nl-BE" sz="2800" baseline="0" dirty="0" smtClean="0"/>
            <a:t>Schadevergoeding ↑ (?)</a:t>
          </a:r>
          <a:endParaRPr lang="nl-BE" sz="2800" dirty="0"/>
        </a:p>
      </dgm:t>
    </dgm:pt>
    <dgm:pt modelId="{D60D1024-481D-47EE-A0CE-791B0805A028}" type="parTrans" cxnId="{372241C9-A8EE-4C57-A517-7E907001592D}">
      <dgm:prSet/>
      <dgm:spPr/>
      <dgm:t>
        <a:bodyPr/>
        <a:lstStyle/>
        <a:p>
          <a:endParaRPr lang="nl-BE"/>
        </a:p>
      </dgm:t>
    </dgm:pt>
    <dgm:pt modelId="{65C40F0E-46FB-409E-9545-165A9D44244B}" type="sibTrans" cxnId="{372241C9-A8EE-4C57-A517-7E907001592D}">
      <dgm:prSet/>
      <dgm:spPr/>
      <dgm:t>
        <a:bodyPr/>
        <a:lstStyle/>
        <a:p>
          <a:endParaRPr lang="nl-BE"/>
        </a:p>
      </dgm:t>
    </dgm:pt>
    <dgm:pt modelId="{0B29D4AC-7357-4F1A-A6C9-FCB440379C46}">
      <dgm:prSet custT="1"/>
      <dgm:spPr/>
      <dgm:t>
        <a:bodyPr/>
        <a:lstStyle/>
        <a:p>
          <a:pPr rtl="0"/>
          <a:r>
            <a:rPr lang="nl-BE" sz="2800" baseline="0" dirty="0" smtClean="0"/>
            <a:t>Frequentie ↑</a:t>
          </a:r>
          <a:endParaRPr lang="nl-BE" sz="2800" dirty="0"/>
        </a:p>
      </dgm:t>
    </dgm:pt>
    <dgm:pt modelId="{6E82901C-E92D-4B81-BEC4-DB131BCDA0DB}" type="parTrans" cxnId="{193B5801-53A2-44AA-86ED-4BB4F2F9A34D}">
      <dgm:prSet/>
      <dgm:spPr/>
      <dgm:t>
        <a:bodyPr/>
        <a:lstStyle/>
        <a:p>
          <a:endParaRPr lang="nl-BE"/>
        </a:p>
      </dgm:t>
    </dgm:pt>
    <dgm:pt modelId="{CCB726E0-A0B4-4CEE-A169-46547496EBE9}" type="sibTrans" cxnId="{193B5801-53A2-44AA-86ED-4BB4F2F9A34D}">
      <dgm:prSet/>
      <dgm:spPr/>
      <dgm:t>
        <a:bodyPr/>
        <a:lstStyle/>
        <a:p>
          <a:endParaRPr lang="nl-BE"/>
        </a:p>
      </dgm:t>
    </dgm:pt>
    <dgm:pt modelId="{97397047-307A-4A2B-AC9D-2A2A9A8A7EAB}">
      <dgm:prSet custT="1"/>
      <dgm:spPr/>
      <dgm:t>
        <a:bodyPr/>
        <a:lstStyle/>
        <a:p>
          <a:pPr rtl="0"/>
          <a:r>
            <a:rPr lang="nl-BE" sz="2800" baseline="0" dirty="0" smtClean="0"/>
            <a:t>IBNR / IBNER</a:t>
          </a:r>
          <a:endParaRPr lang="nl-BE" sz="2800" dirty="0"/>
        </a:p>
      </dgm:t>
    </dgm:pt>
    <dgm:pt modelId="{E569B509-3B52-47D0-BD92-BC62660AC93A}" type="parTrans" cxnId="{EC5C71AD-108C-4254-AD95-A45F6C938ADF}">
      <dgm:prSet/>
      <dgm:spPr/>
      <dgm:t>
        <a:bodyPr/>
        <a:lstStyle/>
        <a:p>
          <a:endParaRPr lang="nl-BE"/>
        </a:p>
      </dgm:t>
    </dgm:pt>
    <dgm:pt modelId="{4FC9960E-B9BB-477A-BC02-71F7B49FFF16}" type="sibTrans" cxnId="{EC5C71AD-108C-4254-AD95-A45F6C938ADF}">
      <dgm:prSet/>
      <dgm:spPr/>
      <dgm:t>
        <a:bodyPr/>
        <a:lstStyle/>
        <a:p>
          <a:endParaRPr lang="nl-BE"/>
        </a:p>
      </dgm:t>
    </dgm:pt>
    <dgm:pt modelId="{DC996F49-5379-4904-B06A-9E5345B78564}">
      <dgm:prSet custT="1"/>
      <dgm:spPr/>
      <dgm:t>
        <a:bodyPr/>
        <a:lstStyle/>
        <a:p>
          <a:pPr rtl="0"/>
          <a:r>
            <a:rPr lang="nl-BE" sz="2800" baseline="0" dirty="0" smtClean="0"/>
            <a:t>Herverzekering</a:t>
          </a:r>
          <a:endParaRPr lang="nl-BE" sz="2800" dirty="0"/>
        </a:p>
      </dgm:t>
    </dgm:pt>
    <dgm:pt modelId="{656B0CC1-D595-4887-96DD-2EC15064D7C7}" type="parTrans" cxnId="{60534E93-0749-4634-A888-2C331810DE3C}">
      <dgm:prSet/>
      <dgm:spPr/>
      <dgm:t>
        <a:bodyPr/>
        <a:lstStyle/>
        <a:p>
          <a:endParaRPr lang="nl-BE"/>
        </a:p>
      </dgm:t>
    </dgm:pt>
    <dgm:pt modelId="{33CDD385-36F7-48AE-A960-B66669E39B9E}" type="sibTrans" cxnId="{60534E93-0749-4634-A888-2C331810DE3C}">
      <dgm:prSet/>
      <dgm:spPr/>
      <dgm:t>
        <a:bodyPr/>
        <a:lstStyle/>
        <a:p>
          <a:endParaRPr lang="nl-BE"/>
        </a:p>
      </dgm:t>
    </dgm:pt>
    <dgm:pt modelId="{A73AD71D-6503-4FFB-8983-20A24C7D146D}">
      <dgm:prSet custT="1"/>
      <dgm:spPr/>
      <dgm:t>
        <a:bodyPr/>
        <a:lstStyle/>
        <a:p>
          <a:pPr rtl="0"/>
          <a:r>
            <a:rPr lang="nl-BE" sz="2800" baseline="0" dirty="0" err="1" smtClean="0"/>
            <a:t>Solvency</a:t>
          </a:r>
          <a:r>
            <a:rPr lang="nl-BE" sz="2800" baseline="0" dirty="0" smtClean="0"/>
            <a:t> II</a:t>
          </a:r>
          <a:endParaRPr lang="nl-BE" sz="2800" dirty="0"/>
        </a:p>
      </dgm:t>
    </dgm:pt>
    <dgm:pt modelId="{2BD1F145-8AC3-4D1F-B796-062412526DFE}" type="parTrans" cxnId="{86DF61AE-F95A-4446-BB40-328D59BFC8D2}">
      <dgm:prSet/>
      <dgm:spPr/>
      <dgm:t>
        <a:bodyPr/>
        <a:lstStyle/>
        <a:p>
          <a:endParaRPr lang="nl-BE"/>
        </a:p>
      </dgm:t>
    </dgm:pt>
    <dgm:pt modelId="{45C54F7C-1EAD-4885-A217-4386E4A476DC}" type="sibTrans" cxnId="{86DF61AE-F95A-4446-BB40-328D59BFC8D2}">
      <dgm:prSet/>
      <dgm:spPr/>
      <dgm:t>
        <a:bodyPr/>
        <a:lstStyle/>
        <a:p>
          <a:endParaRPr lang="nl-BE"/>
        </a:p>
      </dgm:t>
    </dgm:pt>
    <dgm:pt modelId="{13A69EA7-D28C-4F9A-956D-48C76275C765}">
      <dgm:prSet custT="1"/>
      <dgm:spPr/>
      <dgm:t>
        <a:bodyPr/>
        <a:lstStyle/>
        <a:p>
          <a:pPr rtl="0"/>
          <a:r>
            <a:rPr lang="nl-BE" sz="2800" baseline="0" dirty="0" smtClean="0"/>
            <a:t>FMO</a:t>
          </a:r>
          <a:endParaRPr lang="nl-BE" sz="2800" dirty="0"/>
        </a:p>
      </dgm:t>
    </dgm:pt>
    <dgm:pt modelId="{FDD3164B-36A7-40AA-9960-395AB5AC307C}" type="parTrans" cxnId="{CD56AA67-BD41-4B9C-A3AD-745691D30188}">
      <dgm:prSet/>
      <dgm:spPr/>
      <dgm:t>
        <a:bodyPr/>
        <a:lstStyle/>
        <a:p>
          <a:endParaRPr lang="nl-BE"/>
        </a:p>
      </dgm:t>
    </dgm:pt>
    <dgm:pt modelId="{C64E57BE-993B-4BAE-A23D-CD6C87BC310A}" type="sibTrans" cxnId="{CD56AA67-BD41-4B9C-A3AD-745691D30188}">
      <dgm:prSet/>
      <dgm:spPr/>
      <dgm:t>
        <a:bodyPr/>
        <a:lstStyle/>
        <a:p>
          <a:endParaRPr lang="nl-BE"/>
        </a:p>
      </dgm:t>
    </dgm:pt>
    <dgm:pt modelId="{79C662B5-DF63-4BB7-B6DC-C61FA4CD5548}">
      <dgm:prSet custT="1"/>
      <dgm:spPr/>
      <dgm:t>
        <a:bodyPr/>
        <a:lstStyle/>
        <a:p>
          <a:pPr rtl="0"/>
          <a:r>
            <a:rPr lang="nl-BE" sz="2800" baseline="0" dirty="0" smtClean="0"/>
            <a:t>Lage rentes</a:t>
          </a:r>
          <a:endParaRPr lang="nl-BE" sz="2800" dirty="0"/>
        </a:p>
      </dgm:t>
    </dgm:pt>
    <dgm:pt modelId="{E3F7DAAE-20DA-46CC-BA76-7DA127CD0524}" type="parTrans" cxnId="{DA4F1C4B-F2D1-4A3D-9E48-246400EAAF6D}">
      <dgm:prSet/>
      <dgm:spPr/>
      <dgm:t>
        <a:bodyPr/>
        <a:lstStyle/>
        <a:p>
          <a:endParaRPr lang="nl-BE"/>
        </a:p>
      </dgm:t>
    </dgm:pt>
    <dgm:pt modelId="{857B2CF6-3878-48ED-820F-B37CDF1C1178}" type="sibTrans" cxnId="{DA4F1C4B-F2D1-4A3D-9E48-246400EAAF6D}">
      <dgm:prSet/>
      <dgm:spPr/>
      <dgm:t>
        <a:bodyPr/>
        <a:lstStyle/>
        <a:p>
          <a:endParaRPr lang="nl-BE"/>
        </a:p>
      </dgm:t>
    </dgm:pt>
    <dgm:pt modelId="{AA064B87-1C3E-43DF-B1C6-4306C182D821}">
      <dgm:prSet custT="1"/>
      <dgm:spPr/>
      <dgm:t>
        <a:bodyPr/>
        <a:lstStyle/>
        <a:p>
          <a:pPr rtl="0"/>
          <a:r>
            <a:rPr lang="nl-BE" sz="2800" baseline="0" dirty="0" smtClean="0"/>
            <a:t>Buitenland</a:t>
          </a:r>
          <a:endParaRPr lang="nl-BE" sz="2800" dirty="0"/>
        </a:p>
      </dgm:t>
    </dgm:pt>
    <dgm:pt modelId="{6CC0672D-F2CE-4957-B24F-0C4E7644F86F}" type="parTrans" cxnId="{0352AC2E-3CF7-4476-9390-D5BF1738D07F}">
      <dgm:prSet/>
      <dgm:spPr/>
      <dgm:t>
        <a:bodyPr/>
        <a:lstStyle/>
        <a:p>
          <a:endParaRPr lang="nl-BE"/>
        </a:p>
      </dgm:t>
    </dgm:pt>
    <dgm:pt modelId="{19C3430D-99A4-4E3E-89F7-6069135A0B03}" type="sibTrans" cxnId="{0352AC2E-3CF7-4476-9390-D5BF1738D07F}">
      <dgm:prSet/>
      <dgm:spPr/>
      <dgm:t>
        <a:bodyPr/>
        <a:lstStyle/>
        <a:p>
          <a:endParaRPr lang="nl-BE"/>
        </a:p>
      </dgm:t>
    </dgm:pt>
    <dgm:pt modelId="{024E122B-662A-40A7-8D1E-1969B25EB5AA}" type="pres">
      <dgm:prSet presAssocID="{332E7C6A-6112-4B3F-BC97-CF7E90EFAD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BA37F8FB-9960-431A-9141-B8BE0E841CD9}" type="pres">
      <dgm:prSet presAssocID="{CAFD3C91-43FD-4A9C-8DA3-ED1C4FC7B517}" presName="linNode" presStyleCnt="0"/>
      <dgm:spPr/>
    </dgm:pt>
    <dgm:pt modelId="{03E58ECE-BEFA-4506-8AE6-923BAFD44DB1}" type="pres">
      <dgm:prSet presAssocID="{CAFD3C91-43FD-4A9C-8DA3-ED1C4FC7B517}" presName="parentText" presStyleLbl="node1" presStyleIdx="0" presStyleCnt="1" custScaleX="96671" custScaleY="89589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459D083-BAF8-4751-8998-055E9909F8BE}" type="pres">
      <dgm:prSet presAssocID="{CAFD3C91-43FD-4A9C-8DA3-ED1C4FC7B51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741DDFB7-C7EC-401B-B8D8-3A214998D4C0}" type="presOf" srcId="{0B29D4AC-7357-4F1A-A6C9-FCB440379C46}" destId="{5459D083-BAF8-4751-8998-055E9909F8BE}" srcOrd="0" destOrd="1" presId="urn:microsoft.com/office/officeart/2005/8/layout/vList5"/>
    <dgm:cxn modelId="{8FD9FF64-73E8-4CE7-99F1-3192AB91EF13}" type="presOf" srcId="{A73AD71D-6503-4FFB-8983-20A24C7D146D}" destId="{5459D083-BAF8-4751-8998-055E9909F8BE}" srcOrd="0" destOrd="5" presId="urn:microsoft.com/office/officeart/2005/8/layout/vList5"/>
    <dgm:cxn modelId="{BF9F3AED-99C4-40F2-A419-05563FD47C76}" type="presOf" srcId="{79C662B5-DF63-4BB7-B6DC-C61FA4CD5548}" destId="{5459D083-BAF8-4751-8998-055E9909F8BE}" srcOrd="0" destOrd="7" presId="urn:microsoft.com/office/officeart/2005/8/layout/vList5"/>
    <dgm:cxn modelId="{323816E0-7862-4CF2-98BE-7797482443C4}" type="presOf" srcId="{13A69EA7-D28C-4F9A-956D-48C76275C765}" destId="{5459D083-BAF8-4751-8998-055E9909F8BE}" srcOrd="0" destOrd="6" presId="urn:microsoft.com/office/officeart/2005/8/layout/vList5"/>
    <dgm:cxn modelId="{0352AC2E-3CF7-4476-9390-D5BF1738D07F}" srcId="{CAFD3C91-43FD-4A9C-8DA3-ED1C4FC7B517}" destId="{AA064B87-1C3E-43DF-B1C6-4306C182D821}" srcOrd="2" destOrd="0" parTransId="{6CC0672D-F2CE-4957-B24F-0C4E7644F86F}" sibTransId="{19C3430D-99A4-4E3E-89F7-6069135A0B03}"/>
    <dgm:cxn modelId="{F60EAE76-3670-4D05-B781-880948A2ED0D}" srcId="{332E7C6A-6112-4B3F-BC97-CF7E90EFADE7}" destId="{CAFD3C91-43FD-4A9C-8DA3-ED1C4FC7B517}" srcOrd="0" destOrd="0" parTransId="{4ADA8D3D-8B6C-4F00-B38D-6B0C2E85FE7F}" sibTransId="{77762337-ABFF-46BE-AE3A-A43D439152A2}"/>
    <dgm:cxn modelId="{DA4F1C4B-F2D1-4A3D-9E48-246400EAAF6D}" srcId="{CAFD3C91-43FD-4A9C-8DA3-ED1C4FC7B517}" destId="{79C662B5-DF63-4BB7-B6DC-C61FA4CD5548}" srcOrd="7" destOrd="0" parTransId="{E3F7DAAE-20DA-46CC-BA76-7DA127CD0524}" sibTransId="{857B2CF6-3878-48ED-820F-B37CDF1C1178}"/>
    <dgm:cxn modelId="{41D2B5E2-436B-4F8C-A3F3-59B7046B7169}" type="presOf" srcId="{CAFD3C91-43FD-4A9C-8DA3-ED1C4FC7B517}" destId="{03E58ECE-BEFA-4506-8AE6-923BAFD44DB1}" srcOrd="0" destOrd="0" presId="urn:microsoft.com/office/officeart/2005/8/layout/vList5"/>
    <dgm:cxn modelId="{CD56AA67-BD41-4B9C-A3AD-745691D30188}" srcId="{CAFD3C91-43FD-4A9C-8DA3-ED1C4FC7B517}" destId="{13A69EA7-D28C-4F9A-956D-48C76275C765}" srcOrd="6" destOrd="0" parTransId="{FDD3164B-36A7-40AA-9960-395AB5AC307C}" sibTransId="{C64E57BE-993B-4BAE-A23D-CD6C87BC310A}"/>
    <dgm:cxn modelId="{86DF61AE-F95A-4446-BB40-328D59BFC8D2}" srcId="{CAFD3C91-43FD-4A9C-8DA3-ED1C4FC7B517}" destId="{A73AD71D-6503-4FFB-8983-20A24C7D146D}" srcOrd="5" destOrd="0" parTransId="{2BD1F145-8AC3-4D1F-B796-062412526DFE}" sibTransId="{45C54F7C-1EAD-4885-A217-4386E4A476DC}"/>
    <dgm:cxn modelId="{893DD3D8-A474-4EA0-B88C-4D8EB8D89D01}" type="presOf" srcId="{332E7C6A-6112-4B3F-BC97-CF7E90EFADE7}" destId="{024E122B-662A-40A7-8D1E-1969B25EB5AA}" srcOrd="0" destOrd="0" presId="urn:microsoft.com/office/officeart/2005/8/layout/vList5"/>
    <dgm:cxn modelId="{C369ECD2-93E7-49B8-AB88-7E38B3534570}" type="presOf" srcId="{62688B2F-0DEB-41A5-AA5F-A4A89BCAD4B5}" destId="{5459D083-BAF8-4751-8998-055E9909F8BE}" srcOrd="0" destOrd="0" presId="urn:microsoft.com/office/officeart/2005/8/layout/vList5"/>
    <dgm:cxn modelId="{EC5C71AD-108C-4254-AD95-A45F6C938ADF}" srcId="{CAFD3C91-43FD-4A9C-8DA3-ED1C4FC7B517}" destId="{97397047-307A-4A2B-AC9D-2A2A9A8A7EAB}" srcOrd="3" destOrd="0" parTransId="{E569B509-3B52-47D0-BD92-BC62660AC93A}" sibTransId="{4FC9960E-B9BB-477A-BC02-71F7B49FFF16}"/>
    <dgm:cxn modelId="{F0174A12-CB55-46B4-8DA0-82DC18F9A57B}" type="presOf" srcId="{97397047-307A-4A2B-AC9D-2A2A9A8A7EAB}" destId="{5459D083-BAF8-4751-8998-055E9909F8BE}" srcOrd="0" destOrd="3" presId="urn:microsoft.com/office/officeart/2005/8/layout/vList5"/>
    <dgm:cxn modelId="{372241C9-A8EE-4C57-A517-7E907001592D}" srcId="{CAFD3C91-43FD-4A9C-8DA3-ED1C4FC7B517}" destId="{62688B2F-0DEB-41A5-AA5F-A4A89BCAD4B5}" srcOrd="0" destOrd="0" parTransId="{D60D1024-481D-47EE-A0CE-791B0805A028}" sibTransId="{65C40F0E-46FB-409E-9545-165A9D44244B}"/>
    <dgm:cxn modelId="{DC8727CD-2258-415F-BFF0-C18F14295E05}" type="presOf" srcId="{DC996F49-5379-4904-B06A-9E5345B78564}" destId="{5459D083-BAF8-4751-8998-055E9909F8BE}" srcOrd="0" destOrd="4" presId="urn:microsoft.com/office/officeart/2005/8/layout/vList5"/>
    <dgm:cxn modelId="{60534E93-0749-4634-A888-2C331810DE3C}" srcId="{CAFD3C91-43FD-4A9C-8DA3-ED1C4FC7B517}" destId="{DC996F49-5379-4904-B06A-9E5345B78564}" srcOrd="4" destOrd="0" parTransId="{656B0CC1-D595-4887-96DD-2EC15064D7C7}" sibTransId="{33CDD385-36F7-48AE-A960-B66669E39B9E}"/>
    <dgm:cxn modelId="{193B5801-53A2-44AA-86ED-4BB4F2F9A34D}" srcId="{CAFD3C91-43FD-4A9C-8DA3-ED1C4FC7B517}" destId="{0B29D4AC-7357-4F1A-A6C9-FCB440379C46}" srcOrd="1" destOrd="0" parTransId="{6E82901C-E92D-4B81-BEC4-DB131BCDA0DB}" sibTransId="{CCB726E0-A0B4-4CEE-A169-46547496EBE9}"/>
    <dgm:cxn modelId="{96574BDE-D151-4594-931C-E7059BD5BA91}" type="presOf" srcId="{AA064B87-1C3E-43DF-B1C6-4306C182D821}" destId="{5459D083-BAF8-4751-8998-055E9909F8BE}" srcOrd="0" destOrd="2" presId="urn:microsoft.com/office/officeart/2005/8/layout/vList5"/>
    <dgm:cxn modelId="{C52B4BE3-96AC-4260-BF89-1D5E3862BDE0}" type="presParOf" srcId="{024E122B-662A-40A7-8D1E-1969B25EB5AA}" destId="{BA37F8FB-9960-431A-9141-B8BE0E841CD9}" srcOrd="0" destOrd="0" presId="urn:microsoft.com/office/officeart/2005/8/layout/vList5"/>
    <dgm:cxn modelId="{B27FE6F9-44B5-412B-9304-72422804CD7B}" type="presParOf" srcId="{BA37F8FB-9960-431A-9141-B8BE0E841CD9}" destId="{03E58ECE-BEFA-4506-8AE6-923BAFD44DB1}" srcOrd="0" destOrd="0" presId="urn:microsoft.com/office/officeart/2005/8/layout/vList5"/>
    <dgm:cxn modelId="{146EF8D9-DC90-4C28-A08B-930606968EA6}" type="presParOf" srcId="{BA37F8FB-9960-431A-9141-B8BE0E841CD9}" destId="{5459D083-BAF8-4751-8998-055E9909F8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6B622-833C-43D3-A65C-A63E3665569B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BE"/>
        </a:p>
      </dgm:t>
    </dgm:pt>
    <dgm:pt modelId="{2CF08805-3BC5-47C6-8AC0-62148055D121}">
      <dgm:prSet custT="1"/>
      <dgm:spPr/>
      <dgm:t>
        <a:bodyPr/>
        <a:lstStyle/>
        <a:p>
          <a:pPr rtl="0"/>
          <a:r>
            <a:rPr lang="nl-BE" sz="4400" baseline="0" dirty="0" smtClean="0"/>
            <a:t>Premies onder druk ↓</a:t>
          </a:r>
          <a:endParaRPr lang="nl-BE" sz="4400" dirty="0"/>
        </a:p>
      </dgm:t>
    </dgm:pt>
    <dgm:pt modelId="{031DD408-BCDC-4059-A405-D0C986BBF3F5}" type="parTrans" cxnId="{D62D27F9-E070-452B-AECB-B2A261D81AFE}">
      <dgm:prSet/>
      <dgm:spPr/>
      <dgm:t>
        <a:bodyPr/>
        <a:lstStyle/>
        <a:p>
          <a:endParaRPr lang="nl-BE"/>
        </a:p>
      </dgm:t>
    </dgm:pt>
    <dgm:pt modelId="{7B23A7C8-2A7C-4E2E-A0F1-5C0AAEE3794F}" type="sibTrans" cxnId="{D62D27F9-E070-452B-AECB-B2A261D81AFE}">
      <dgm:prSet/>
      <dgm:spPr/>
      <dgm:t>
        <a:bodyPr/>
        <a:lstStyle/>
        <a:p>
          <a:endParaRPr lang="nl-BE"/>
        </a:p>
      </dgm:t>
    </dgm:pt>
    <dgm:pt modelId="{0B14F2D3-ED4F-43C1-B7AF-AA5B20C263AD}">
      <dgm:prSet custT="1"/>
      <dgm:spPr/>
      <dgm:t>
        <a:bodyPr/>
        <a:lstStyle/>
        <a:p>
          <a:pPr rtl="0"/>
          <a:r>
            <a:rPr lang="nl-BE" sz="2000" baseline="0" dirty="0" smtClean="0"/>
            <a:t>Lage rentes </a:t>
          </a:r>
          <a:r>
            <a:rPr lang="nl-BE" sz="2000" baseline="0" dirty="0" smtClean="0">
              <a:sym typeface="Wingdings"/>
            </a:rPr>
            <a:t></a:t>
          </a:r>
          <a:r>
            <a:rPr lang="nl-BE" sz="2000" baseline="0" dirty="0" smtClean="0"/>
            <a:t> financiële opbrengsten ↓ </a:t>
          </a:r>
          <a:r>
            <a:rPr lang="nl-BE" sz="2000" baseline="0" dirty="0" smtClean="0">
              <a:sym typeface="Wingdings"/>
            </a:rPr>
            <a:t></a:t>
          </a:r>
          <a:r>
            <a:rPr lang="nl-BE" sz="2000" baseline="0" dirty="0" smtClean="0"/>
            <a:t> premie maken, omzet verhogen</a:t>
          </a:r>
          <a:endParaRPr lang="nl-BE" sz="2000" dirty="0"/>
        </a:p>
      </dgm:t>
    </dgm:pt>
    <dgm:pt modelId="{671C5985-1D72-4A63-B4B4-54816BA8DFDC}" type="parTrans" cxnId="{59DBDA15-AE51-4E40-852D-92D7D925B29D}">
      <dgm:prSet/>
      <dgm:spPr/>
      <dgm:t>
        <a:bodyPr/>
        <a:lstStyle/>
        <a:p>
          <a:endParaRPr lang="nl-BE"/>
        </a:p>
      </dgm:t>
    </dgm:pt>
    <dgm:pt modelId="{9EA58D15-B5BA-4DC5-BF7E-E36CE5314FC9}" type="sibTrans" cxnId="{59DBDA15-AE51-4E40-852D-92D7D925B29D}">
      <dgm:prSet/>
      <dgm:spPr/>
      <dgm:t>
        <a:bodyPr/>
        <a:lstStyle/>
        <a:p>
          <a:endParaRPr lang="nl-BE"/>
        </a:p>
      </dgm:t>
    </dgm:pt>
    <dgm:pt modelId="{E0B339D2-B83F-4163-8F45-5B2100E42F0F}">
      <dgm:prSet custT="1"/>
      <dgm:spPr/>
      <dgm:t>
        <a:bodyPr/>
        <a:lstStyle/>
        <a:p>
          <a:pPr rtl="0"/>
          <a:r>
            <a:rPr lang="nl-BE" sz="2000" baseline="0" dirty="0" smtClean="0"/>
            <a:t>S/P ≈</a:t>
          </a:r>
          <a:endParaRPr lang="nl-BE" sz="2000" dirty="0"/>
        </a:p>
      </dgm:t>
    </dgm:pt>
    <dgm:pt modelId="{E404E166-6456-44A1-B857-20CE6FD00D4E}" type="parTrans" cxnId="{8A1F140E-40CB-4BCC-9035-BE02B184282A}">
      <dgm:prSet/>
      <dgm:spPr/>
      <dgm:t>
        <a:bodyPr/>
        <a:lstStyle/>
        <a:p>
          <a:endParaRPr lang="nl-BE"/>
        </a:p>
      </dgm:t>
    </dgm:pt>
    <dgm:pt modelId="{993115AD-FC59-4161-A6D3-5A4178256380}" type="sibTrans" cxnId="{8A1F140E-40CB-4BCC-9035-BE02B184282A}">
      <dgm:prSet/>
      <dgm:spPr/>
      <dgm:t>
        <a:bodyPr/>
        <a:lstStyle/>
        <a:p>
          <a:endParaRPr lang="nl-BE"/>
        </a:p>
      </dgm:t>
    </dgm:pt>
    <dgm:pt modelId="{B482AEB4-3412-423E-8284-389034C9471D}">
      <dgm:prSet custT="1"/>
      <dgm:spPr/>
      <dgm:t>
        <a:bodyPr/>
        <a:lstStyle/>
        <a:p>
          <a:pPr rtl="0"/>
          <a:r>
            <a:rPr lang="nl-BE" sz="2000" baseline="0" dirty="0" smtClean="0"/>
            <a:t>4 spelers </a:t>
          </a:r>
          <a:r>
            <a:rPr lang="nl-BE" sz="2000" baseline="0" dirty="0" smtClean="0">
              <a:sym typeface="Wingdings"/>
            </a:rPr>
            <a:t></a:t>
          </a:r>
          <a:r>
            <a:rPr lang="nl-BE" sz="2000" baseline="0" dirty="0" smtClean="0"/>
            <a:t> hevige concurrentie</a:t>
          </a:r>
          <a:endParaRPr lang="nl-BE" sz="2000" dirty="0"/>
        </a:p>
      </dgm:t>
    </dgm:pt>
    <dgm:pt modelId="{48097724-793E-476D-B45F-4FE419C3A471}" type="parTrans" cxnId="{7F314567-CF35-4309-B971-95C792E30B9C}">
      <dgm:prSet/>
      <dgm:spPr/>
      <dgm:t>
        <a:bodyPr/>
        <a:lstStyle/>
        <a:p>
          <a:endParaRPr lang="nl-BE"/>
        </a:p>
      </dgm:t>
    </dgm:pt>
    <dgm:pt modelId="{57A7D9FA-2C90-4AC5-83DF-84D746BE33BC}" type="sibTrans" cxnId="{7F314567-CF35-4309-B971-95C792E30B9C}">
      <dgm:prSet/>
      <dgm:spPr/>
      <dgm:t>
        <a:bodyPr/>
        <a:lstStyle/>
        <a:p>
          <a:endParaRPr lang="nl-BE"/>
        </a:p>
      </dgm:t>
    </dgm:pt>
    <dgm:pt modelId="{086D3AB6-2E26-4FFD-BA7E-F9C9BB68A6EB}">
      <dgm:prSet custT="1"/>
      <dgm:spPr/>
      <dgm:t>
        <a:bodyPr/>
        <a:lstStyle/>
        <a:p>
          <a:pPr rtl="0"/>
          <a:r>
            <a:rPr lang="nl-BE" sz="2000" baseline="0" dirty="0" smtClean="0"/>
            <a:t>Groepscontracten </a:t>
          </a:r>
          <a:r>
            <a:rPr lang="nl-BE" sz="2000" baseline="0" dirty="0" smtClean="0">
              <a:sym typeface="Wingdings"/>
            </a:rPr>
            <a:t></a:t>
          </a:r>
          <a:r>
            <a:rPr lang="nl-BE" sz="2000" baseline="0" dirty="0" smtClean="0"/>
            <a:t> </a:t>
          </a:r>
          <a:r>
            <a:rPr lang="nl-BE" sz="2000" baseline="0" dirty="0" err="1" smtClean="0"/>
            <a:t>too</a:t>
          </a:r>
          <a:r>
            <a:rPr lang="nl-BE" sz="2000" baseline="0" dirty="0" smtClean="0"/>
            <a:t> big </a:t>
          </a:r>
          <a:r>
            <a:rPr lang="nl-BE" sz="2000" baseline="0" dirty="0" err="1" smtClean="0"/>
            <a:t>to</a:t>
          </a:r>
          <a:r>
            <a:rPr lang="nl-BE" sz="2000" baseline="0" dirty="0" smtClean="0"/>
            <a:t> </a:t>
          </a:r>
          <a:r>
            <a:rPr lang="nl-BE" sz="2000" baseline="0" dirty="0" err="1" smtClean="0"/>
            <a:t>lose</a:t>
          </a:r>
          <a:endParaRPr lang="nl-BE" sz="2000" dirty="0"/>
        </a:p>
      </dgm:t>
    </dgm:pt>
    <dgm:pt modelId="{0811DDD8-36C3-4C67-A443-D46B89898BF2}" type="parTrans" cxnId="{60A7E6E4-E0F9-433A-A8F9-E62446740629}">
      <dgm:prSet/>
      <dgm:spPr/>
      <dgm:t>
        <a:bodyPr/>
        <a:lstStyle/>
        <a:p>
          <a:endParaRPr lang="nl-BE"/>
        </a:p>
      </dgm:t>
    </dgm:pt>
    <dgm:pt modelId="{2F0CBC0A-BA3B-4FED-9244-A50385D2CB1F}" type="sibTrans" cxnId="{60A7E6E4-E0F9-433A-A8F9-E62446740629}">
      <dgm:prSet/>
      <dgm:spPr/>
      <dgm:t>
        <a:bodyPr/>
        <a:lstStyle/>
        <a:p>
          <a:endParaRPr lang="nl-BE"/>
        </a:p>
      </dgm:t>
    </dgm:pt>
    <dgm:pt modelId="{7EB6ECE3-7006-4FA9-9DD3-4419FE1E9EAA}" type="pres">
      <dgm:prSet presAssocID="{3F86B622-833C-43D3-A65C-A63E366556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64725197-10CC-410F-9909-684D11BAC7FB}" type="pres">
      <dgm:prSet presAssocID="{2CF08805-3BC5-47C6-8AC0-62148055D121}" presName="linNode" presStyleCnt="0"/>
      <dgm:spPr/>
    </dgm:pt>
    <dgm:pt modelId="{EED98DF0-A82F-4C63-A4A9-46E61B347DFB}" type="pres">
      <dgm:prSet presAssocID="{2CF08805-3BC5-47C6-8AC0-62148055D121}" presName="parentText" presStyleLbl="node1" presStyleIdx="0" presStyleCnt="1" custScaleX="91898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71D19461-D4FE-46D2-B7F1-4062B5C91C0E}" type="pres">
      <dgm:prSet presAssocID="{2CF08805-3BC5-47C6-8AC0-62148055D121}" presName="descendantText" presStyleLbl="alignAccFollowNode1" presStyleIdx="0" presStyleCnt="1" custScaleX="103095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47D1DE5B-52E3-4A44-A3D8-A82A373CA9DB}" type="presOf" srcId="{2CF08805-3BC5-47C6-8AC0-62148055D121}" destId="{EED98DF0-A82F-4C63-A4A9-46E61B347DFB}" srcOrd="0" destOrd="0" presId="urn:microsoft.com/office/officeart/2005/8/layout/vList5"/>
    <dgm:cxn modelId="{A54F5C1D-8B75-499F-B3BE-66BB0655D2C5}" type="presOf" srcId="{0B14F2D3-ED4F-43C1-B7AF-AA5B20C263AD}" destId="{71D19461-D4FE-46D2-B7F1-4062B5C91C0E}" srcOrd="0" destOrd="0" presId="urn:microsoft.com/office/officeart/2005/8/layout/vList5"/>
    <dgm:cxn modelId="{E518785B-B310-49E5-9303-C476B860BA5C}" type="presOf" srcId="{3F86B622-833C-43D3-A65C-A63E3665569B}" destId="{7EB6ECE3-7006-4FA9-9DD3-4419FE1E9EAA}" srcOrd="0" destOrd="0" presId="urn:microsoft.com/office/officeart/2005/8/layout/vList5"/>
    <dgm:cxn modelId="{62048FFC-0B70-4149-8635-3F4F0E46F5E5}" type="presOf" srcId="{B482AEB4-3412-423E-8284-389034C9471D}" destId="{71D19461-D4FE-46D2-B7F1-4062B5C91C0E}" srcOrd="0" destOrd="2" presId="urn:microsoft.com/office/officeart/2005/8/layout/vList5"/>
    <dgm:cxn modelId="{ACC62834-E11F-4271-A6E5-3A516A6BD0E6}" type="presOf" srcId="{E0B339D2-B83F-4163-8F45-5B2100E42F0F}" destId="{71D19461-D4FE-46D2-B7F1-4062B5C91C0E}" srcOrd="0" destOrd="1" presId="urn:microsoft.com/office/officeart/2005/8/layout/vList5"/>
    <dgm:cxn modelId="{D62D27F9-E070-452B-AECB-B2A261D81AFE}" srcId="{3F86B622-833C-43D3-A65C-A63E3665569B}" destId="{2CF08805-3BC5-47C6-8AC0-62148055D121}" srcOrd="0" destOrd="0" parTransId="{031DD408-BCDC-4059-A405-D0C986BBF3F5}" sibTransId="{7B23A7C8-2A7C-4E2E-A0F1-5C0AAEE3794F}"/>
    <dgm:cxn modelId="{59DBDA15-AE51-4E40-852D-92D7D925B29D}" srcId="{2CF08805-3BC5-47C6-8AC0-62148055D121}" destId="{0B14F2D3-ED4F-43C1-B7AF-AA5B20C263AD}" srcOrd="0" destOrd="0" parTransId="{671C5985-1D72-4A63-B4B4-54816BA8DFDC}" sibTransId="{9EA58D15-B5BA-4DC5-BF7E-E36CE5314FC9}"/>
    <dgm:cxn modelId="{60A7E6E4-E0F9-433A-A8F9-E62446740629}" srcId="{2CF08805-3BC5-47C6-8AC0-62148055D121}" destId="{086D3AB6-2E26-4FFD-BA7E-F9C9BB68A6EB}" srcOrd="3" destOrd="0" parTransId="{0811DDD8-36C3-4C67-A443-D46B89898BF2}" sibTransId="{2F0CBC0A-BA3B-4FED-9244-A50385D2CB1F}"/>
    <dgm:cxn modelId="{7F314567-CF35-4309-B971-95C792E30B9C}" srcId="{2CF08805-3BC5-47C6-8AC0-62148055D121}" destId="{B482AEB4-3412-423E-8284-389034C9471D}" srcOrd="2" destOrd="0" parTransId="{48097724-793E-476D-B45F-4FE419C3A471}" sibTransId="{57A7D9FA-2C90-4AC5-83DF-84D746BE33BC}"/>
    <dgm:cxn modelId="{3D413119-CEE5-43FB-BB57-09EC3CBE7228}" type="presOf" srcId="{086D3AB6-2E26-4FFD-BA7E-F9C9BB68A6EB}" destId="{71D19461-D4FE-46D2-B7F1-4062B5C91C0E}" srcOrd="0" destOrd="3" presId="urn:microsoft.com/office/officeart/2005/8/layout/vList5"/>
    <dgm:cxn modelId="{8A1F140E-40CB-4BCC-9035-BE02B184282A}" srcId="{2CF08805-3BC5-47C6-8AC0-62148055D121}" destId="{E0B339D2-B83F-4163-8F45-5B2100E42F0F}" srcOrd="1" destOrd="0" parTransId="{E404E166-6456-44A1-B857-20CE6FD00D4E}" sibTransId="{993115AD-FC59-4161-A6D3-5A4178256380}"/>
    <dgm:cxn modelId="{C51F8EDD-DD78-482E-8BDE-72573160A217}" type="presParOf" srcId="{7EB6ECE3-7006-4FA9-9DD3-4419FE1E9EAA}" destId="{64725197-10CC-410F-9909-684D11BAC7FB}" srcOrd="0" destOrd="0" presId="urn:microsoft.com/office/officeart/2005/8/layout/vList5"/>
    <dgm:cxn modelId="{83151CB1-9C88-4705-B30A-B5EFE04FDBA6}" type="presParOf" srcId="{64725197-10CC-410F-9909-684D11BAC7FB}" destId="{EED98DF0-A82F-4C63-A4A9-46E61B347DFB}" srcOrd="0" destOrd="0" presId="urn:microsoft.com/office/officeart/2005/8/layout/vList5"/>
    <dgm:cxn modelId="{0540CFEB-AB17-4C31-98F6-CB8C165B388F}" type="presParOf" srcId="{64725197-10CC-410F-9909-684D11BAC7FB}" destId="{71D19461-D4FE-46D2-B7F1-4062B5C91C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285AB1-69A4-4635-86EF-F42DBD2BC0D1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l-BE"/>
        </a:p>
      </dgm:t>
    </dgm:pt>
    <dgm:pt modelId="{CB7C3FCB-0A2C-4424-AA0C-20B3E75009E6}">
      <dgm:prSet/>
      <dgm:spPr/>
      <dgm:t>
        <a:bodyPr/>
        <a:lstStyle/>
        <a:p>
          <a:pPr rtl="0"/>
          <a:r>
            <a:rPr lang="nl-BE" baseline="0" smtClean="0"/>
            <a:t>Arrest </a:t>
          </a:r>
          <a:r>
            <a:rPr lang="nl-BE" baseline="0" dirty="0" smtClean="0"/>
            <a:t>gaat niet over arts, maar over advocaat</a:t>
          </a:r>
          <a:endParaRPr lang="nl-BE" dirty="0"/>
        </a:p>
      </dgm:t>
    </dgm:pt>
    <dgm:pt modelId="{E323F7B5-92F9-4F76-B148-5275B5BC35A4}" type="parTrans" cxnId="{0224E32D-3897-4C58-8F82-FC6FC888496E}">
      <dgm:prSet/>
      <dgm:spPr/>
      <dgm:t>
        <a:bodyPr/>
        <a:lstStyle/>
        <a:p>
          <a:endParaRPr lang="nl-BE"/>
        </a:p>
      </dgm:t>
    </dgm:pt>
    <dgm:pt modelId="{B9308417-B766-495D-A846-BC44E2C5C0C8}" type="sibTrans" cxnId="{0224E32D-3897-4C58-8F82-FC6FC888496E}">
      <dgm:prSet/>
      <dgm:spPr/>
      <dgm:t>
        <a:bodyPr/>
        <a:lstStyle/>
        <a:p>
          <a:endParaRPr lang="nl-BE"/>
        </a:p>
      </dgm:t>
    </dgm:pt>
    <dgm:pt modelId="{75B66B08-C67E-49C0-827B-86209ABC3DB7}">
      <dgm:prSet/>
      <dgm:spPr/>
      <dgm:t>
        <a:bodyPr/>
        <a:lstStyle/>
        <a:p>
          <a:pPr rtl="0"/>
          <a:r>
            <a:rPr lang="nl-BE" baseline="0" dirty="0" smtClean="0"/>
            <a:t>Feiten gaan niet over voorgestelde aanpak, methodologie of verwachtingen, maar over ereloon en recht op kosteloze bijstand</a:t>
          </a:r>
          <a:endParaRPr lang="nl-BE" dirty="0"/>
        </a:p>
      </dgm:t>
    </dgm:pt>
    <dgm:pt modelId="{A7004918-D32C-4B5A-B6B7-FDE6FEB23586}" type="parTrans" cxnId="{DE856B60-92D1-403F-A039-497438D6D5C6}">
      <dgm:prSet/>
      <dgm:spPr/>
      <dgm:t>
        <a:bodyPr/>
        <a:lstStyle/>
        <a:p>
          <a:endParaRPr lang="nl-BE"/>
        </a:p>
      </dgm:t>
    </dgm:pt>
    <dgm:pt modelId="{ED8418A0-47C7-4FF3-9C8D-11E148504BBA}" type="sibTrans" cxnId="{DE856B60-92D1-403F-A039-497438D6D5C6}">
      <dgm:prSet/>
      <dgm:spPr/>
      <dgm:t>
        <a:bodyPr/>
        <a:lstStyle/>
        <a:p>
          <a:endParaRPr lang="nl-BE"/>
        </a:p>
      </dgm:t>
    </dgm:pt>
    <dgm:pt modelId="{B04F8066-F8FD-456B-9547-6608CBA51BED}">
      <dgm:prSet/>
      <dgm:spPr/>
      <dgm:t>
        <a:bodyPr/>
        <a:lstStyle/>
        <a:p>
          <a:pPr rtl="0"/>
          <a:r>
            <a:rPr lang="nl-BE" baseline="0" dirty="0" smtClean="0"/>
            <a:t>Ereloon was door de orde zelf al als overdreven aanzien</a:t>
          </a:r>
          <a:endParaRPr lang="nl-BE" dirty="0"/>
        </a:p>
      </dgm:t>
    </dgm:pt>
    <dgm:pt modelId="{5E28A2EA-CA9E-40B9-BDAE-29D599FC06BB}" type="parTrans" cxnId="{A9C6EA0D-5B79-40CA-BE54-5E0A6EFBDAAA}">
      <dgm:prSet/>
      <dgm:spPr/>
      <dgm:t>
        <a:bodyPr/>
        <a:lstStyle/>
        <a:p>
          <a:endParaRPr lang="nl-BE"/>
        </a:p>
      </dgm:t>
    </dgm:pt>
    <dgm:pt modelId="{57944902-4B5C-4630-97B9-C4B02C34CB38}" type="sibTrans" cxnId="{A9C6EA0D-5B79-40CA-BE54-5E0A6EFBDAAA}">
      <dgm:prSet/>
      <dgm:spPr/>
      <dgm:t>
        <a:bodyPr/>
        <a:lstStyle/>
        <a:p>
          <a:endParaRPr lang="nl-BE"/>
        </a:p>
      </dgm:t>
    </dgm:pt>
    <dgm:pt modelId="{151CCDA7-1B3A-4B88-A35F-DD6CB8EC8650}">
      <dgm:prSet/>
      <dgm:spPr/>
      <dgm:t>
        <a:bodyPr/>
        <a:lstStyle/>
        <a:p>
          <a:pPr rtl="0"/>
          <a:r>
            <a:rPr lang="nl-BE" baseline="0" dirty="0" smtClean="0"/>
            <a:t>Conflict of interest tussen Advocaat &amp; cliënt, zuiver over financiële kwestie</a:t>
          </a:r>
          <a:endParaRPr lang="nl-BE" dirty="0"/>
        </a:p>
      </dgm:t>
    </dgm:pt>
    <dgm:pt modelId="{7F140B58-5FD1-45C9-88C2-08BF661E8744}" type="parTrans" cxnId="{FE85CE6E-3EB1-48AF-A95B-083E4BF5A44A}">
      <dgm:prSet/>
      <dgm:spPr/>
      <dgm:t>
        <a:bodyPr/>
        <a:lstStyle/>
        <a:p>
          <a:endParaRPr lang="nl-BE"/>
        </a:p>
      </dgm:t>
    </dgm:pt>
    <dgm:pt modelId="{F1C45553-09D0-4AD0-9B41-7D653B113B4D}" type="sibTrans" cxnId="{FE85CE6E-3EB1-48AF-A95B-083E4BF5A44A}">
      <dgm:prSet/>
      <dgm:spPr/>
      <dgm:t>
        <a:bodyPr/>
        <a:lstStyle/>
        <a:p>
          <a:endParaRPr lang="nl-BE"/>
        </a:p>
      </dgm:t>
    </dgm:pt>
    <dgm:pt modelId="{47BF4BC3-A555-48A1-A312-3F3737426B66}" type="pres">
      <dgm:prSet presAssocID="{22285AB1-69A4-4635-86EF-F42DBD2BC0D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4BCA1221-04DC-478E-ACEC-4721655B3AC2}" type="pres">
      <dgm:prSet presAssocID="{CB7C3FCB-0A2C-4424-AA0C-20B3E75009E6}" presName="parentLin" presStyleCnt="0"/>
      <dgm:spPr/>
    </dgm:pt>
    <dgm:pt modelId="{1FC8BD28-26CA-46E1-B8DC-ED26ED1FB78E}" type="pres">
      <dgm:prSet presAssocID="{CB7C3FCB-0A2C-4424-AA0C-20B3E75009E6}" presName="parentLeftMargin" presStyleLbl="node1" presStyleIdx="0" presStyleCnt="4"/>
      <dgm:spPr/>
      <dgm:t>
        <a:bodyPr/>
        <a:lstStyle/>
        <a:p>
          <a:endParaRPr lang="nl-BE"/>
        </a:p>
      </dgm:t>
    </dgm:pt>
    <dgm:pt modelId="{3F6FD3B7-6775-4151-B780-6341C0A5F25A}" type="pres">
      <dgm:prSet presAssocID="{CB7C3FCB-0A2C-4424-AA0C-20B3E75009E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9283AA1-88CA-4766-B611-C4F63CF29025}" type="pres">
      <dgm:prSet presAssocID="{CB7C3FCB-0A2C-4424-AA0C-20B3E75009E6}" presName="negativeSpace" presStyleCnt="0"/>
      <dgm:spPr/>
    </dgm:pt>
    <dgm:pt modelId="{3238317A-6ED2-43E4-816E-6505BA54F109}" type="pres">
      <dgm:prSet presAssocID="{CB7C3FCB-0A2C-4424-AA0C-20B3E75009E6}" presName="childText" presStyleLbl="conFgAcc1" presStyleIdx="0" presStyleCnt="4">
        <dgm:presLayoutVars>
          <dgm:bulletEnabled val="1"/>
        </dgm:presLayoutVars>
      </dgm:prSet>
      <dgm:spPr/>
    </dgm:pt>
    <dgm:pt modelId="{CD4FB948-9092-4CC2-B3EE-D90392999B9B}" type="pres">
      <dgm:prSet presAssocID="{B9308417-B766-495D-A846-BC44E2C5C0C8}" presName="spaceBetweenRectangles" presStyleCnt="0"/>
      <dgm:spPr/>
    </dgm:pt>
    <dgm:pt modelId="{C375ACBC-1E2D-4826-B9C9-16741FCB3BCE}" type="pres">
      <dgm:prSet presAssocID="{75B66B08-C67E-49C0-827B-86209ABC3DB7}" presName="parentLin" presStyleCnt="0"/>
      <dgm:spPr/>
    </dgm:pt>
    <dgm:pt modelId="{B3B0EA5D-79B0-4675-B286-0A124ECAE8AE}" type="pres">
      <dgm:prSet presAssocID="{75B66B08-C67E-49C0-827B-86209ABC3DB7}" presName="parentLeftMargin" presStyleLbl="node1" presStyleIdx="0" presStyleCnt="4"/>
      <dgm:spPr/>
      <dgm:t>
        <a:bodyPr/>
        <a:lstStyle/>
        <a:p>
          <a:endParaRPr lang="nl-BE"/>
        </a:p>
      </dgm:t>
    </dgm:pt>
    <dgm:pt modelId="{2E8E23E9-FB38-463F-8992-B5F2A7CE9713}" type="pres">
      <dgm:prSet presAssocID="{75B66B08-C67E-49C0-827B-86209ABC3DB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4960706E-B323-4DD6-B1ED-F0B2B912E094}" type="pres">
      <dgm:prSet presAssocID="{75B66B08-C67E-49C0-827B-86209ABC3DB7}" presName="negativeSpace" presStyleCnt="0"/>
      <dgm:spPr/>
    </dgm:pt>
    <dgm:pt modelId="{BB104F53-D2F6-4FED-93BF-20885237F146}" type="pres">
      <dgm:prSet presAssocID="{75B66B08-C67E-49C0-827B-86209ABC3DB7}" presName="childText" presStyleLbl="conFgAcc1" presStyleIdx="1" presStyleCnt="4">
        <dgm:presLayoutVars>
          <dgm:bulletEnabled val="1"/>
        </dgm:presLayoutVars>
      </dgm:prSet>
      <dgm:spPr/>
    </dgm:pt>
    <dgm:pt modelId="{57FF5D5B-0DA4-470A-8931-7B0C07361158}" type="pres">
      <dgm:prSet presAssocID="{ED8418A0-47C7-4FF3-9C8D-11E148504BBA}" presName="spaceBetweenRectangles" presStyleCnt="0"/>
      <dgm:spPr/>
    </dgm:pt>
    <dgm:pt modelId="{B8AE2FBD-CBB7-4CD1-B6A1-71ECEA8CD372}" type="pres">
      <dgm:prSet presAssocID="{B04F8066-F8FD-456B-9547-6608CBA51BED}" presName="parentLin" presStyleCnt="0"/>
      <dgm:spPr/>
    </dgm:pt>
    <dgm:pt modelId="{78D14B6D-D6D9-4680-98EE-D21F387E059D}" type="pres">
      <dgm:prSet presAssocID="{B04F8066-F8FD-456B-9547-6608CBA51BED}" presName="parentLeftMargin" presStyleLbl="node1" presStyleIdx="1" presStyleCnt="4"/>
      <dgm:spPr/>
      <dgm:t>
        <a:bodyPr/>
        <a:lstStyle/>
        <a:p>
          <a:endParaRPr lang="nl-BE"/>
        </a:p>
      </dgm:t>
    </dgm:pt>
    <dgm:pt modelId="{D172674E-41E7-4DBC-9EF2-62643B5244CA}" type="pres">
      <dgm:prSet presAssocID="{B04F8066-F8FD-456B-9547-6608CBA51BE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B3E7CD7A-2078-4D72-A25F-88537B2C65BC}" type="pres">
      <dgm:prSet presAssocID="{B04F8066-F8FD-456B-9547-6608CBA51BED}" presName="negativeSpace" presStyleCnt="0"/>
      <dgm:spPr/>
    </dgm:pt>
    <dgm:pt modelId="{078588A7-0BEE-46FD-820E-1204513372FD}" type="pres">
      <dgm:prSet presAssocID="{B04F8066-F8FD-456B-9547-6608CBA51BED}" presName="childText" presStyleLbl="conFgAcc1" presStyleIdx="2" presStyleCnt="4">
        <dgm:presLayoutVars>
          <dgm:bulletEnabled val="1"/>
        </dgm:presLayoutVars>
      </dgm:prSet>
      <dgm:spPr/>
    </dgm:pt>
    <dgm:pt modelId="{9A415E79-3B06-4AF9-A3FA-154FA6043C55}" type="pres">
      <dgm:prSet presAssocID="{57944902-4B5C-4630-97B9-C4B02C34CB38}" presName="spaceBetweenRectangles" presStyleCnt="0"/>
      <dgm:spPr/>
    </dgm:pt>
    <dgm:pt modelId="{908430EC-1868-45AF-96ED-80D81F9FBDE5}" type="pres">
      <dgm:prSet presAssocID="{151CCDA7-1B3A-4B88-A35F-DD6CB8EC8650}" presName="parentLin" presStyleCnt="0"/>
      <dgm:spPr/>
    </dgm:pt>
    <dgm:pt modelId="{60F4C0E2-C863-45A7-A4A3-5DCAB2B80679}" type="pres">
      <dgm:prSet presAssocID="{151CCDA7-1B3A-4B88-A35F-DD6CB8EC8650}" presName="parentLeftMargin" presStyleLbl="node1" presStyleIdx="2" presStyleCnt="4"/>
      <dgm:spPr/>
      <dgm:t>
        <a:bodyPr/>
        <a:lstStyle/>
        <a:p>
          <a:endParaRPr lang="nl-BE"/>
        </a:p>
      </dgm:t>
    </dgm:pt>
    <dgm:pt modelId="{CAEF2B45-BD0F-45BD-90A6-9EEC6C8BC573}" type="pres">
      <dgm:prSet presAssocID="{151CCDA7-1B3A-4B88-A35F-DD6CB8EC865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1BF3B1D-92A3-4B12-A489-36FD8ED3F476}" type="pres">
      <dgm:prSet presAssocID="{151CCDA7-1B3A-4B88-A35F-DD6CB8EC8650}" presName="negativeSpace" presStyleCnt="0"/>
      <dgm:spPr/>
    </dgm:pt>
    <dgm:pt modelId="{938EA972-EAC2-43F7-9638-B67796A69A45}" type="pres">
      <dgm:prSet presAssocID="{151CCDA7-1B3A-4B88-A35F-DD6CB8EC865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E85CE6E-3EB1-48AF-A95B-083E4BF5A44A}" srcId="{22285AB1-69A4-4635-86EF-F42DBD2BC0D1}" destId="{151CCDA7-1B3A-4B88-A35F-DD6CB8EC8650}" srcOrd="3" destOrd="0" parTransId="{7F140B58-5FD1-45C9-88C2-08BF661E8744}" sibTransId="{F1C45553-09D0-4AD0-9B41-7D653B113B4D}"/>
    <dgm:cxn modelId="{F37BD7DA-4ED2-4DD7-8E0D-DCA404415702}" type="presOf" srcId="{CB7C3FCB-0A2C-4424-AA0C-20B3E75009E6}" destId="{1FC8BD28-26CA-46E1-B8DC-ED26ED1FB78E}" srcOrd="0" destOrd="0" presId="urn:microsoft.com/office/officeart/2005/8/layout/list1"/>
    <dgm:cxn modelId="{DE856B60-92D1-403F-A039-497438D6D5C6}" srcId="{22285AB1-69A4-4635-86EF-F42DBD2BC0D1}" destId="{75B66B08-C67E-49C0-827B-86209ABC3DB7}" srcOrd="1" destOrd="0" parTransId="{A7004918-D32C-4B5A-B6B7-FDE6FEB23586}" sibTransId="{ED8418A0-47C7-4FF3-9C8D-11E148504BBA}"/>
    <dgm:cxn modelId="{A9C6EA0D-5B79-40CA-BE54-5E0A6EFBDAAA}" srcId="{22285AB1-69A4-4635-86EF-F42DBD2BC0D1}" destId="{B04F8066-F8FD-456B-9547-6608CBA51BED}" srcOrd="2" destOrd="0" parTransId="{5E28A2EA-CA9E-40B9-BDAE-29D599FC06BB}" sibTransId="{57944902-4B5C-4630-97B9-C4B02C34CB38}"/>
    <dgm:cxn modelId="{51ECB224-7FB0-4AF7-B2C4-0133ABBBFB0D}" type="presOf" srcId="{22285AB1-69A4-4635-86EF-F42DBD2BC0D1}" destId="{47BF4BC3-A555-48A1-A312-3F3737426B66}" srcOrd="0" destOrd="0" presId="urn:microsoft.com/office/officeart/2005/8/layout/list1"/>
    <dgm:cxn modelId="{0224E32D-3897-4C58-8F82-FC6FC888496E}" srcId="{22285AB1-69A4-4635-86EF-F42DBD2BC0D1}" destId="{CB7C3FCB-0A2C-4424-AA0C-20B3E75009E6}" srcOrd="0" destOrd="0" parTransId="{E323F7B5-92F9-4F76-B148-5275B5BC35A4}" sibTransId="{B9308417-B766-495D-A846-BC44E2C5C0C8}"/>
    <dgm:cxn modelId="{71359878-5C43-45BD-9DF5-11484A5DC8E3}" type="presOf" srcId="{CB7C3FCB-0A2C-4424-AA0C-20B3E75009E6}" destId="{3F6FD3B7-6775-4151-B780-6341C0A5F25A}" srcOrd="1" destOrd="0" presId="urn:microsoft.com/office/officeart/2005/8/layout/list1"/>
    <dgm:cxn modelId="{962443E6-4FD1-46E0-BD45-256B252D1AE8}" type="presOf" srcId="{75B66B08-C67E-49C0-827B-86209ABC3DB7}" destId="{B3B0EA5D-79B0-4675-B286-0A124ECAE8AE}" srcOrd="0" destOrd="0" presId="urn:microsoft.com/office/officeart/2005/8/layout/list1"/>
    <dgm:cxn modelId="{70312AD6-6E33-4B28-BA8E-39C16C0C9A4A}" type="presOf" srcId="{151CCDA7-1B3A-4B88-A35F-DD6CB8EC8650}" destId="{60F4C0E2-C863-45A7-A4A3-5DCAB2B80679}" srcOrd="0" destOrd="0" presId="urn:microsoft.com/office/officeart/2005/8/layout/list1"/>
    <dgm:cxn modelId="{979DEE3A-01A2-4E7B-B7E7-5C8381368BB5}" type="presOf" srcId="{B04F8066-F8FD-456B-9547-6608CBA51BED}" destId="{78D14B6D-D6D9-4680-98EE-D21F387E059D}" srcOrd="0" destOrd="0" presId="urn:microsoft.com/office/officeart/2005/8/layout/list1"/>
    <dgm:cxn modelId="{A8C77832-423F-4224-9EAD-752C71E0EA8D}" type="presOf" srcId="{B04F8066-F8FD-456B-9547-6608CBA51BED}" destId="{D172674E-41E7-4DBC-9EF2-62643B5244CA}" srcOrd="1" destOrd="0" presId="urn:microsoft.com/office/officeart/2005/8/layout/list1"/>
    <dgm:cxn modelId="{0E8A2B9E-7693-4345-9C15-6964E8C3EA72}" type="presOf" srcId="{75B66B08-C67E-49C0-827B-86209ABC3DB7}" destId="{2E8E23E9-FB38-463F-8992-B5F2A7CE9713}" srcOrd="1" destOrd="0" presId="urn:microsoft.com/office/officeart/2005/8/layout/list1"/>
    <dgm:cxn modelId="{910F40C3-F947-4E2E-A6B9-DADF5EF6F8A9}" type="presOf" srcId="{151CCDA7-1B3A-4B88-A35F-DD6CB8EC8650}" destId="{CAEF2B45-BD0F-45BD-90A6-9EEC6C8BC573}" srcOrd="1" destOrd="0" presId="urn:microsoft.com/office/officeart/2005/8/layout/list1"/>
    <dgm:cxn modelId="{754FD155-70AE-4525-8C8C-BBA8468B130A}" type="presParOf" srcId="{47BF4BC3-A555-48A1-A312-3F3737426B66}" destId="{4BCA1221-04DC-478E-ACEC-4721655B3AC2}" srcOrd="0" destOrd="0" presId="urn:microsoft.com/office/officeart/2005/8/layout/list1"/>
    <dgm:cxn modelId="{3AFAE90C-8980-4378-8465-B1D44C0C8E56}" type="presParOf" srcId="{4BCA1221-04DC-478E-ACEC-4721655B3AC2}" destId="{1FC8BD28-26CA-46E1-B8DC-ED26ED1FB78E}" srcOrd="0" destOrd="0" presId="urn:microsoft.com/office/officeart/2005/8/layout/list1"/>
    <dgm:cxn modelId="{D4731D11-248F-4E14-9FB2-F5B339F11E9A}" type="presParOf" srcId="{4BCA1221-04DC-478E-ACEC-4721655B3AC2}" destId="{3F6FD3B7-6775-4151-B780-6341C0A5F25A}" srcOrd="1" destOrd="0" presId="urn:microsoft.com/office/officeart/2005/8/layout/list1"/>
    <dgm:cxn modelId="{F17C6C0C-59BC-484B-A4AF-8D325D61241C}" type="presParOf" srcId="{47BF4BC3-A555-48A1-A312-3F3737426B66}" destId="{E9283AA1-88CA-4766-B611-C4F63CF29025}" srcOrd="1" destOrd="0" presId="urn:microsoft.com/office/officeart/2005/8/layout/list1"/>
    <dgm:cxn modelId="{81A1D692-D198-4071-9D71-D9AD739EBDB6}" type="presParOf" srcId="{47BF4BC3-A555-48A1-A312-3F3737426B66}" destId="{3238317A-6ED2-43E4-816E-6505BA54F109}" srcOrd="2" destOrd="0" presId="urn:microsoft.com/office/officeart/2005/8/layout/list1"/>
    <dgm:cxn modelId="{0ED3BA1D-DA7F-433D-85D8-6923DCDFB6F3}" type="presParOf" srcId="{47BF4BC3-A555-48A1-A312-3F3737426B66}" destId="{CD4FB948-9092-4CC2-B3EE-D90392999B9B}" srcOrd="3" destOrd="0" presId="urn:microsoft.com/office/officeart/2005/8/layout/list1"/>
    <dgm:cxn modelId="{454D671B-3C2C-4677-B20B-00127089B2CB}" type="presParOf" srcId="{47BF4BC3-A555-48A1-A312-3F3737426B66}" destId="{C375ACBC-1E2D-4826-B9C9-16741FCB3BCE}" srcOrd="4" destOrd="0" presId="urn:microsoft.com/office/officeart/2005/8/layout/list1"/>
    <dgm:cxn modelId="{C112EACB-7618-4451-9B5A-1A62D4CF63C9}" type="presParOf" srcId="{C375ACBC-1E2D-4826-B9C9-16741FCB3BCE}" destId="{B3B0EA5D-79B0-4675-B286-0A124ECAE8AE}" srcOrd="0" destOrd="0" presId="urn:microsoft.com/office/officeart/2005/8/layout/list1"/>
    <dgm:cxn modelId="{1F2E4152-0168-4227-8564-54566C9DF5EB}" type="presParOf" srcId="{C375ACBC-1E2D-4826-B9C9-16741FCB3BCE}" destId="{2E8E23E9-FB38-463F-8992-B5F2A7CE9713}" srcOrd="1" destOrd="0" presId="urn:microsoft.com/office/officeart/2005/8/layout/list1"/>
    <dgm:cxn modelId="{6EFC546F-A224-4817-9E6C-AEC7DF61E718}" type="presParOf" srcId="{47BF4BC3-A555-48A1-A312-3F3737426B66}" destId="{4960706E-B323-4DD6-B1ED-F0B2B912E094}" srcOrd="5" destOrd="0" presId="urn:microsoft.com/office/officeart/2005/8/layout/list1"/>
    <dgm:cxn modelId="{10CBE6E5-25F6-4D73-9F53-E076F70DEDB6}" type="presParOf" srcId="{47BF4BC3-A555-48A1-A312-3F3737426B66}" destId="{BB104F53-D2F6-4FED-93BF-20885237F146}" srcOrd="6" destOrd="0" presId="urn:microsoft.com/office/officeart/2005/8/layout/list1"/>
    <dgm:cxn modelId="{D76D128C-182E-4904-B295-BF02E86208D3}" type="presParOf" srcId="{47BF4BC3-A555-48A1-A312-3F3737426B66}" destId="{57FF5D5B-0DA4-470A-8931-7B0C07361158}" srcOrd="7" destOrd="0" presId="urn:microsoft.com/office/officeart/2005/8/layout/list1"/>
    <dgm:cxn modelId="{41AFC121-38AB-4722-8D93-1D421993035C}" type="presParOf" srcId="{47BF4BC3-A555-48A1-A312-3F3737426B66}" destId="{B8AE2FBD-CBB7-4CD1-B6A1-71ECEA8CD372}" srcOrd="8" destOrd="0" presId="urn:microsoft.com/office/officeart/2005/8/layout/list1"/>
    <dgm:cxn modelId="{2444CA49-8AC9-4089-BD74-BB8827FF8931}" type="presParOf" srcId="{B8AE2FBD-CBB7-4CD1-B6A1-71ECEA8CD372}" destId="{78D14B6D-D6D9-4680-98EE-D21F387E059D}" srcOrd="0" destOrd="0" presId="urn:microsoft.com/office/officeart/2005/8/layout/list1"/>
    <dgm:cxn modelId="{7248C241-E32E-445B-ABB2-4D298371222F}" type="presParOf" srcId="{B8AE2FBD-CBB7-4CD1-B6A1-71ECEA8CD372}" destId="{D172674E-41E7-4DBC-9EF2-62643B5244CA}" srcOrd="1" destOrd="0" presId="urn:microsoft.com/office/officeart/2005/8/layout/list1"/>
    <dgm:cxn modelId="{11793DBF-85A4-419F-BEC3-AA37E6229300}" type="presParOf" srcId="{47BF4BC3-A555-48A1-A312-3F3737426B66}" destId="{B3E7CD7A-2078-4D72-A25F-88537B2C65BC}" srcOrd="9" destOrd="0" presId="urn:microsoft.com/office/officeart/2005/8/layout/list1"/>
    <dgm:cxn modelId="{2257B0B5-B24C-43F3-AA55-FA202B4A1B93}" type="presParOf" srcId="{47BF4BC3-A555-48A1-A312-3F3737426B66}" destId="{078588A7-0BEE-46FD-820E-1204513372FD}" srcOrd="10" destOrd="0" presId="urn:microsoft.com/office/officeart/2005/8/layout/list1"/>
    <dgm:cxn modelId="{F1334A0D-9650-4783-A270-3077E02FEDD3}" type="presParOf" srcId="{47BF4BC3-A555-48A1-A312-3F3737426B66}" destId="{9A415E79-3B06-4AF9-A3FA-154FA6043C55}" srcOrd="11" destOrd="0" presId="urn:microsoft.com/office/officeart/2005/8/layout/list1"/>
    <dgm:cxn modelId="{CB3C1A0A-80F0-4506-BF4E-19003E10B24B}" type="presParOf" srcId="{47BF4BC3-A555-48A1-A312-3F3737426B66}" destId="{908430EC-1868-45AF-96ED-80D81F9FBDE5}" srcOrd="12" destOrd="0" presId="urn:microsoft.com/office/officeart/2005/8/layout/list1"/>
    <dgm:cxn modelId="{6A2A1BC0-1F4E-43B7-9319-91B7AB6DCD02}" type="presParOf" srcId="{908430EC-1868-45AF-96ED-80D81F9FBDE5}" destId="{60F4C0E2-C863-45A7-A4A3-5DCAB2B80679}" srcOrd="0" destOrd="0" presId="urn:microsoft.com/office/officeart/2005/8/layout/list1"/>
    <dgm:cxn modelId="{1829AF7F-4F84-4DFF-BB06-28D43C021E32}" type="presParOf" srcId="{908430EC-1868-45AF-96ED-80D81F9FBDE5}" destId="{CAEF2B45-BD0F-45BD-90A6-9EEC6C8BC573}" srcOrd="1" destOrd="0" presId="urn:microsoft.com/office/officeart/2005/8/layout/list1"/>
    <dgm:cxn modelId="{EA06E93C-D698-4CEE-942C-695A25867A26}" type="presParOf" srcId="{47BF4BC3-A555-48A1-A312-3F3737426B66}" destId="{91BF3B1D-92A3-4B12-A489-36FD8ED3F476}" srcOrd="13" destOrd="0" presId="urn:microsoft.com/office/officeart/2005/8/layout/list1"/>
    <dgm:cxn modelId="{A9BEC1F7-7261-4975-BA49-2E8CCF2B2224}" type="presParOf" srcId="{47BF4BC3-A555-48A1-A312-3F3737426B66}" destId="{938EA972-EAC2-43F7-9638-B67796A69A4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98F804-F8BC-4CFF-8B72-2149DD026AE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BE"/>
        </a:p>
      </dgm:t>
    </dgm:pt>
    <dgm:pt modelId="{FB3FFEE8-47AC-4A3C-9932-D9A78B590379}">
      <dgm:prSet custT="1"/>
      <dgm:spPr/>
      <dgm:t>
        <a:bodyPr/>
        <a:lstStyle/>
        <a:p>
          <a:pPr rtl="0"/>
          <a:r>
            <a:rPr lang="nl-BE" sz="2000" dirty="0" smtClean="0"/>
            <a:t>Vindt bevestiging voor zijn stelling die jarenlang contra jurisprudentie was</a:t>
          </a:r>
          <a:endParaRPr lang="nl-BE" sz="2000" dirty="0"/>
        </a:p>
      </dgm:t>
    </dgm:pt>
    <dgm:pt modelId="{1909B7C2-56F7-4CCD-A915-AAC8310BADE0}" type="parTrans" cxnId="{3B2C31EF-89E5-4BF1-9FBB-283A7ABCA2D6}">
      <dgm:prSet/>
      <dgm:spPr/>
      <dgm:t>
        <a:bodyPr/>
        <a:lstStyle/>
        <a:p>
          <a:endParaRPr lang="nl-BE"/>
        </a:p>
      </dgm:t>
    </dgm:pt>
    <dgm:pt modelId="{771CC6CC-753E-44C3-AB7D-FD8ACB320D34}" type="sibTrans" cxnId="{3B2C31EF-89E5-4BF1-9FBB-283A7ABCA2D6}">
      <dgm:prSet/>
      <dgm:spPr/>
      <dgm:t>
        <a:bodyPr/>
        <a:lstStyle/>
        <a:p>
          <a:endParaRPr lang="nl-BE"/>
        </a:p>
      </dgm:t>
    </dgm:pt>
    <dgm:pt modelId="{478F13B5-613E-414C-B18A-5B2DF051A150}">
      <dgm:prSet custT="1"/>
      <dgm:spPr/>
      <dgm:t>
        <a:bodyPr/>
        <a:lstStyle/>
        <a:p>
          <a:pPr rtl="0"/>
          <a:r>
            <a:rPr lang="nl-BE" sz="2000" dirty="0" smtClean="0"/>
            <a:t>Ziet impact in alle sectoren, banken, handel, advocatuur, overheid, en ook medici</a:t>
          </a:r>
          <a:endParaRPr lang="nl-BE" sz="2000" dirty="0"/>
        </a:p>
      </dgm:t>
    </dgm:pt>
    <dgm:pt modelId="{CBB9518D-DD5F-4429-91BF-77F434CB408D}" type="parTrans" cxnId="{8842D469-44B6-4B90-B171-1C1B896FE8A9}">
      <dgm:prSet/>
      <dgm:spPr/>
      <dgm:t>
        <a:bodyPr/>
        <a:lstStyle/>
        <a:p>
          <a:endParaRPr lang="nl-BE"/>
        </a:p>
      </dgm:t>
    </dgm:pt>
    <dgm:pt modelId="{3DAF9997-F4D5-48C3-BF14-D5AD3E0033D6}" type="sibTrans" cxnId="{8842D469-44B6-4B90-B171-1C1B896FE8A9}">
      <dgm:prSet/>
      <dgm:spPr/>
      <dgm:t>
        <a:bodyPr/>
        <a:lstStyle/>
        <a:p>
          <a:endParaRPr lang="nl-BE"/>
        </a:p>
      </dgm:t>
    </dgm:pt>
    <dgm:pt modelId="{901A8180-A9E4-4BEA-A05D-24607048438B}" type="pres">
      <dgm:prSet presAssocID="{6898F804-F8BC-4CFF-8B72-2149DD026AE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nl-BE"/>
        </a:p>
      </dgm:t>
    </dgm:pt>
    <dgm:pt modelId="{9A7CDB5F-E460-4041-B45D-3EBE2566A42A}" type="pres">
      <dgm:prSet presAssocID="{6898F804-F8BC-4CFF-8B72-2149DD026AEB}" presName="Name1" presStyleCnt="0"/>
      <dgm:spPr/>
    </dgm:pt>
    <dgm:pt modelId="{61CB8B8F-A25D-4A04-9BE9-868CA6183751}" type="pres">
      <dgm:prSet presAssocID="{6898F804-F8BC-4CFF-8B72-2149DD026AEB}" presName="cycle" presStyleCnt="0"/>
      <dgm:spPr/>
    </dgm:pt>
    <dgm:pt modelId="{665B2063-E0D6-49D1-8300-74D4E17F90FA}" type="pres">
      <dgm:prSet presAssocID="{6898F804-F8BC-4CFF-8B72-2149DD026AEB}" presName="srcNode" presStyleLbl="node1" presStyleIdx="0" presStyleCnt="2"/>
      <dgm:spPr/>
    </dgm:pt>
    <dgm:pt modelId="{2EDC9ACD-C695-479F-8F9E-BB759E3238F3}" type="pres">
      <dgm:prSet presAssocID="{6898F804-F8BC-4CFF-8B72-2149DD026AEB}" presName="conn" presStyleLbl="parChTrans1D2" presStyleIdx="0" presStyleCnt="1"/>
      <dgm:spPr/>
      <dgm:t>
        <a:bodyPr/>
        <a:lstStyle/>
        <a:p>
          <a:endParaRPr lang="nl-BE"/>
        </a:p>
      </dgm:t>
    </dgm:pt>
    <dgm:pt modelId="{085BCB63-EFF8-4CD9-B427-4E284FFA91D1}" type="pres">
      <dgm:prSet presAssocID="{6898F804-F8BC-4CFF-8B72-2149DD026AEB}" presName="extraNode" presStyleLbl="node1" presStyleIdx="0" presStyleCnt="2"/>
      <dgm:spPr/>
    </dgm:pt>
    <dgm:pt modelId="{2EA21B9C-04FC-4F67-A13C-FFE231465435}" type="pres">
      <dgm:prSet presAssocID="{6898F804-F8BC-4CFF-8B72-2149DD026AEB}" presName="dstNode" presStyleLbl="node1" presStyleIdx="0" presStyleCnt="2"/>
      <dgm:spPr/>
    </dgm:pt>
    <dgm:pt modelId="{46B46478-61E1-4A34-A448-87357EECC0B6}" type="pres">
      <dgm:prSet presAssocID="{FB3FFEE8-47AC-4A3C-9932-D9A78B590379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68B66BB-71B4-4DEA-AED6-E8D8CF7A3810}" type="pres">
      <dgm:prSet presAssocID="{FB3FFEE8-47AC-4A3C-9932-D9A78B590379}" presName="accent_1" presStyleCnt="0"/>
      <dgm:spPr/>
    </dgm:pt>
    <dgm:pt modelId="{0CFCAA09-3DFF-42FA-8DE9-C1C111CB96F9}" type="pres">
      <dgm:prSet presAssocID="{FB3FFEE8-47AC-4A3C-9932-D9A78B590379}" presName="accentRepeatNode" presStyleLbl="solidFgAcc1" presStyleIdx="0" presStyleCnt="2"/>
      <dgm:spPr/>
    </dgm:pt>
    <dgm:pt modelId="{F61F500B-6361-454F-BA35-CC0E06F337D7}" type="pres">
      <dgm:prSet presAssocID="{478F13B5-613E-414C-B18A-5B2DF051A15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B645784-3A8D-408D-96C9-2BAD3F42BD72}" type="pres">
      <dgm:prSet presAssocID="{478F13B5-613E-414C-B18A-5B2DF051A150}" presName="accent_2" presStyleCnt="0"/>
      <dgm:spPr/>
    </dgm:pt>
    <dgm:pt modelId="{2825DACD-2E74-407E-8EB8-B31848B1D982}" type="pres">
      <dgm:prSet presAssocID="{478F13B5-613E-414C-B18A-5B2DF051A150}" presName="accentRepeatNode" presStyleLbl="solidFgAcc1" presStyleIdx="1" presStyleCnt="2"/>
      <dgm:spPr/>
    </dgm:pt>
  </dgm:ptLst>
  <dgm:cxnLst>
    <dgm:cxn modelId="{1A64372F-66E8-426E-85E1-0EAB1A86AAF9}" type="presOf" srcId="{6898F804-F8BC-4CFF-8B72-2149DD026AEB}" destId="{901A8180-A9E4-4BEA-A05D-24607048438B}" srcOrd="0" destOrd="0" presId="urn:microsoft.com/office/officeart/2008/layout/VerticalCurvedList"/>
    <dgm:cxn modelId="{D0AEC0F7-5235-44DF-9B99-84824941AEAA}" type="presOf" srcId="{771CC6CC-753E-44C3-AB7D-FD8ACB320D34}" destId="{2EDC9ACD-C695-479F-8F9E-BB759E3238F3}" srcOrd="0" destOrd="0" presId="urn:microsoft.com/office/officeart/2008/layout/VerticalCurvedList"/>
    <dgm:cxn modelId="{3B2C31EF-89E5-4BF1-9FBB-283A7ABCA2D6}" srcId="{6898F804-F8BC-4CFF-8B72-2149DD026AEB}" destId="{FB3FFEE8-47AC-4A3C-9932-D9A78B590379}" srcOrd="0" destOrd="0" parTransId="{1909B7C2-56F7-4CCD-A915-AAC8310BADE0}" sibTransId="{771CC6CC-753E-44C3-AB7D-FD8ACB320D34}"/>
    <dgm:cxn modelId="{8842D469-44B6-4B90-B171-1C1B896FE8A9}" srcId="{6898F804-F8BC-4CFF-8B72-2149DD026AEB}" destId="{478F13B5-613E-414C-B18A-5B2DF051A150}" srcOrd="1" destOrd="0" parTransId="{CBB9518D-DD5F-4429-91BF-77F434CB408D}" sibTransId="{3DAF9997-F4D5-48C3-BF14-D5AD3E0033D6}"/>
    <dgm:cxn modelId="{C0963BD9-CC59-4259-8FA1-286DC654E9FA}" type="presOf" srcId="{478F13B5-613E-414C-B18A-5B2DF051A150}" destId="{F61F500B-6361-454F-BA35-CC0E06F337D7}" srcOrd="0" destOrd="0" presId="urn:microsoft.com/office/officeart/2008/layout/VerticalCurvedList"/>
    <dgm:cxn modelId="{CE191C27-61A8-4267-B3A4-399C46BBA9F1}" type="presOf" srcId="{FB3FFEE8-47AC-4A3C-9932-D9A78B590379}" destId="{46B46478-61E1-4A34-A448-87357EECC0B6}" srcOrd="0" destOrd="0" presId="urn:microsoft.com/office/officeart/2008/layout/VerticalCurvedList"/>
    <dgm:cxn modelId="{60D8ACE4-84A8-409A-BC2D-685CE221F460}" type="presParOf" srcId="{901A8180-A9E4-4BEA-A05D-24607048438B}" destId="{9A7CDB5F-E460-4041-B45D-3EBE2566A42A}" srcOrd="0" destOrd="0" presId="urn:microsoft.com/office/officeart/2008/layout/VerticalCurvedList"/>
    <dgm:cxn modelId="{DD8B4F67-8463-4847-AA1D-69E01F7B22A7}" type="presParOf" srcId="{9A7CDB5F-E460-4041-B45D-3EBE2566A42A}" destId="{61CB8B8F-A25D-4A04-9BE9-868CA6183751}" srcOrd="0" destOrd="0" presId="urn:microsoft.com/office/officeart/2008/layout/VerticalCurvedList"/>
    <dgm:cxn modelId="{4E446A4A-7A8E-438A-9BB3-970EAD59E598}" type="presParOf" srcId="{61CB8B8F-A25D-4A04-9BE9-868CA6183751}" destId="{665B2063-E0D6-49D1-8300-74D4E17F90FA}" srcOrd="0" destOrd="0" presId="urn:microsoft.com/office/officeart/2008/layout/VerticalCurvedList"/>
    <dgm:cxn modelId="{E35D1CC7-E734-4786-A18B-32D49C8F1D4B}" type="presParOf" srcId="{61CB8B8F-A25D-4A04-9BE9-868CA6183751}" destId="{2EDC9ACD-C695-479F-8F9E-BB759E3238F3}" srcOrd="1" destOrd="0" presId="urn:microsoft.com/office/officeart/2008/layout/VerticalCurvedList"/>
    <dgm:cxn modelId="{E20B0B8C-86CF-4170-8326-31B7C4CE594D}" type="presParOf" srcId="{61CB8B8F-A25D-4A04-9BE9-868CA6183751}" destId="{085BCB63-EFF8-4CD9-B427-4E284FFA91D1}" srcOrd="2" destOrd="0" presId="urn:microsoft.com/office/officeart/2008/layout/VerticalCurvedList"/>
    <dgm:cxn modelId="{1E4C90BC-DE42-4053-8C36-5280CA9F14D6}" type="presParOf" srcId="{61CB8B8F-A25D-4A04-9BE9-868CA6183751}" destId="{2EA21B9C-04FC-4F67-A13C-FFE231465435}" srcOrd="3" destOrd="0" presId="urn:microsoft.com/office/officeart/2008/layout/VerticalCurvedList"/>
    <dgm:cxn modelId="{A84AA5A0-E73F-43FA-AB58-FF342C7F1718}" type="presParOf" srcId="{9A7CDB5F-E460-4041-B45D-3EBE2566A42A}" destId="{46B46478-61E1-4A34-A448-87357EECC0B6}" srcOrd="1" destOrd="0" presId="urn:microsoft.com/office/officeart/2008/layout/VerticalCurvedList"/>
    <dgm:cxn modelId="{943592A1-20D5-4B6E-B6CC-E5A6A50F6D4E}" type="presParOf" srcId="{9A7CDB5F-E460-4041-B45D-3EBE2566A42A}" destId="{868B66BB-71B4-4DEA-AED6-E8D8CF7A3810}" srcOrd="2" destOrd="0" presId="urn:microsoft.com/office/officeart/2008/layout/VerticalCurvedList"/>
    <dgm:cxn modelId="{C213DD6D-E0F9-4F83-ACEB-86B5359B8532}" type="presParOf" srcId="{868B66BB-71B4-4DEA-AED6-E8D8CF7A3810}" destId="{0CFCAA09-3DFF-42FA-8DE9-C1C111CB96F9}" srcOrd="0" destOrd="0" presId="urn:microsoft.com/office/officeart/2008/layout/VerticalCurvedList"/>
    <dgm:cxn modelId="{B47434CD-AB86-45D7-B9E6-63735AAB7C6B}" type="presParOf" srcId="{9A7CDB5F-E460-4041-B45D-3EBE2566A42A}" destId="{F61F500B-6361-454F-BA35-CC0E06F337D7}" srcOrd="3" destOrd="0" presId="urn:microsoft.com/office/officeart/2008/layout/VerticalCurvedList"/>
    <dgm:cxn modelId="{4E207DDD-6275-42FB-A0B4-A90D57BE076D}" type="presParOf" srcId="{9A7CDB5F-E460-4041-B45D-3EBE2566A42A}" destId="{3B645784-3A8D-408D-96C9-2BAD3F42BD72}" srcOrd="4" destOrd="0" presId="urn:microsoft.com/office/officeart/2008/layout/VerticalCurvedList"/>
    <dgm:cxn modelId="{C84A7F59-BD28-450A-BE81-BDC225961727}" type="presParOf" srcId="{3B645784-3A8D-408D-96C9-2BAD3F42BD72}" destId="{2825DACD-2E74-407E-8EB8-B31848B1D9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C09EAB-5CD5-484A-93EC-BC6CBF550ECA}" type="doc">
      <dgm:prSet loTypeId="urn:microsoft.com/office/officeart/2008/layout/PictureStrips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nl-BE"/>
        </a:p>
      </dgm:t>
    </dgm:pt>
    <dgm:pt modelId="{855CA202-FAD9-45FB-BEB2-E3B1A3F5DA52}">
      <dgm:prSet/>
      <dgm:spPr/>
      <dgm:t>
        <a:bodyPr/>
        <a:lstStyle/>
        <a:p>
          <a:pPr rtl="0"/>
          <a:r>
            <a:rPr lang="nl-BE" dirty="0" err="1" smtClean="0"/>
            <a:t>Cfr</a:t>
          </a:r>
          <a:r>
            <a:rPr lang="nl-BE" dirty="0" smtClean="0"/>
            <a:t>. MIFID / </a:t>
          </a:r>
          <a:r>
            <a:rPr lang="nl-BE" dirty="0" err="1" smtClean="0"/>
            <a:t>Twin</a:t>
          </a:r>
          <a:r>
            <a:rPr lang="nl-BE" dirty="0" smtClean="0"/>
            <a:t> Peaks</a:t>
          </a:r>
          <a:endParaRPr lang="nl-BE" dirty="0"/>
        </a:p>
      </dgm:t>
    </dgm:pt>
    <dgm:pt modelId="{E603AFF6-49B5-4C09-A926-5CFA4A83F55F}" type="parTrans" cxnId="{030B4D03-751F-4C61-AEC0-CAA3BF270A56}">
      <dgm:prSet/>
      <dgm:spPr/>
      <dgm:t>
        <a:bodyPr/>
        <a:lstStyle/>
        <a:p>
          <a:endParaRPr lang="nl-BE"/>
        </a:p>
      </dgm:t>
    </dgm:pt>
    <dgm:pt modelId="{1862E6AC-7224-42E0-BA12-67CBE80AA21E}" type="sibTrans" cxnId="{030B4D03-751F-4C61-AEC0-CAA3BF270A56}">
      <dgm:prSet/>
      <dgm:spPr/>
      <dgm:t>
        <a:bodyPr/>
        <a:lstStyle/>
        <a:p>
          <a:endParaRPr lang="nl-BE"/>
        </a:p>
      </dgm:t>
    </dgm:pt>
    <dgm:pt modelId="{B88A7F4E-0355-44BD-BE4A-6BDF1D0DDCDF}">
      <dgm:prSet/>
      <dgm:spPr/>
      <dgm:t>
        <a:bodyPr/>
        <a:lstStyle/>
        <a:p>
          <a:pPr rtl="0"/>
          <a:r>
            <a:rPr lang="nl-BE" dirty="0" smtClean="0"/>
            <a:t>- Veel te ondertekenen</a:t>
          </a:r>
        </a:p>
        <a:p>
          <a:pPr rtl="0"/>
          <a:r>
            <a:rPr lang="nl-BE" dirty="0" smtClean="0"/>
            <a:t>- Niets lezen</a:t>
          </a:r>
        </a:p>
        <a:p>
          <a:pPr rtl="0"/>
          <a:r>
            <a:rPr lang="nl-BE" dirty="0" smtClean="0"/>
            <a:t>- Maar je bent wel “</a:t>
          </a:r>
          <a:r>
            <a:rPr lang="nl-BE" dirty="0" err="1" smtClean="0"/>
            <a:t>informed</a:t>
          </a:r>
          <a:r>
            <a:rPr lang="nl-BE" dirty="0" smtClean="0"/>
            <a:t>” </a:t>
          </a:r>
          <a:endParaRPr lang="nl-BE" dirty="0"/>
        </a:p>
      </dgm:t>
    </dgm:pt>
    <dgm:pt modelId="{4C934D1F-3725-46E9-90A4-765DC4C2A582}" type="parTrans" cxnId="{2CA466DC-669F-447C-AB74-3F7FDBAFB18E}">
      <dgm:prSet/>
      <dgm:spPr/>
      <dgm:t>
        <a:bodyPr/>
        <a:lstStyle/>
        <a:p>
          <a:endParaRPr lang="nl-BE"/>
        </a:p>
      </dgm:t>
    </dgm:pt>
    <dgm:pt modelId="{FC60F558-E38E-41EA-8909-E1B7C516F53F}" type="sibTrans" cxnId="{2CA466DC-669F-447C-AB74-3F7FDBAFB18E}">
      <dgm:prSet/>
      <dgm:spPr/>
      <dgm:t>
        <a:bodyPr/>
        <a:lstStyle/>
        <a:p>
          <a:endParaRPr lang="nl-BE"/>
        </a:p>
      </dgm:t>
    </dgm:pt>
    <dgm:pt modelId="{07BBC915-2C31-4F64-8410-3D8D38EE2AF2}">
      <dgm:prSet/>
      <dgm:spPr/>
      <dgm:t>
        <a:bodyPr/>
        <a:lstStyle/>
        <a:p>
          <a:pPr rtl="0"/>
          <a:r>
            <a:rPr lang="nl-BE" dirty="0" err="1" smtClean="0"/>
            <a:t>Cfr</a:t>
          </a:r>
          <a:r>
            <a:rPr lang="nl-BE" dirty="0" smtClean="0"/>
            <a:t>. Facebook – Google – Apple</a:t>
          </a:r>
          <a:endParaRPr lang="nl-BE" dirty="0"/>
        </a:p>
      </dgm:t>
    </dgm:pt>
    <dgm:pt modelId="{64A171BE-C79B-48B1-8385-1E4413B2CC3F}" type="parTrans" cxnId="{795152D7-62DA-4EBB-A0A5-34AED89AFBDE}">
      <dgm:prSet/>
      <dgm:spPr/>
      <dgm:t>
        <a:bodyPr/>
        <a:lstStyle/>
        <a:p>
          <a:endParaRPr lang="nl-BE"/>
        </a:p>
      </dgm:t>
    </dgm:pt>
    <dgm:pt modelId="{2CDA7FAA-4E23-470F-969C-759F7DEC5A87}" type="sibTrans" cxnId="{795152D7-62DA-4EBB-A0A5-34AED89AFBDE}">
      <dgm:prSet/>
      <dgm:spPr/>
      <dgm:t>
        <a:bodyPr/>
        <a:lstStyle/>
        <a:p>
          <a:endParaRPr lang="nl-BE"/>
        </a:p>
      </dgm:t>
    </dgm:pt>
    <dgm:pt modelId="{00CC1EB8-FC67-4423-8F11-C791EC2AE029}">
      <dgm:prSet/>
      <dgm:spPr/>
      <dgm:t>
        <a:bodyPr/>
        <a:lstStyle/>
        <a:p>
          <a:pPr rtl="0"/>
          <a:r>
            <a:rPr lang="nl-BE" dirty="0" smtClean="0"/>
            <a:t>“I accept”</a:t>
          </a:r>
          <a:endParaRPr lang="nl-BE" dirty="0"/>
        </a:p>
      </dgm:t>
    </dgm:pt>
    <dgm:pt modelId="{37A0CBCE-ED0B-4990-A734-B42B0A259530}" type="parTrans" cxnId="{3A88A24E-CA6A-4CF5-832A-1B1211EDBE69}">
      <dgm:prSet/>
      <dgm:spPr/>
      <dgm:t>
        <a:bodyPr/>
        <a:lstStyle/>
        <a:p>
          <a:endParaRPr lang="nl-BE"/>
        </a:p>
      </dgm:t>
    </dgm:pt>
    <dgm:pt modelId="{29737F22-74E1-434C-8EC6-083FE1981537}" type="sibTrans" cxnId="{3A88A24E-CA6A-4CF5-832A-1B1211EDBE69}">
      <dgm:prSet/>
      <dgm:spPr/>
      <dgm:t>
        <a:bodyPr/>
        <a:lstStyle/>
        <a:p>
          <a:endParaRPr lang="nl-BE"/>
        </a:p>
      </dgm:t>
    </dgm:pt>
    <dgm:pt modelId="{D37DE446-CA5C-4301-A48C-F4B2544AF86F}">
      <dgm:prSet/>
      <dgm:spPr/>
      <dgm:t>
        <a:bodyPr/>
        <a:lstStyle/>
        <a:p>
          <a:pPr rtl="0"/>
          <a:r>
            <a:rPr lang="nl-BE" dirty="0" err="1" smtClean="0"/>
            <a:t>Cfr</a:t>
          </a:r>
          <a:r>
            <a:rPr lang="nl-BE" dirty="0" smtClean="0"/>
            <a:t>. vragenlijst </a:t>
          </a:r>
          <a:r>
            <a:rPr lang="nl-BE" b="0" i="0" dirty="0" err="1" smtClean="0"/>
            <a:t>Bankers</a:t>
          </a:r>
          <a:r>
            <a:rPr lang="nl-BE" b="0" i="0" dirty="0" smtClean="0"/>
            <a:t> Blanket Bond</a:t>
          </a:r>
          <a:endParaRPr lang="nl-BE" i="0" dirty="0"/>
        </a:p>
      </dgm:t>
    </dgm:pt>
    <dgm:pt modelId="{F50F826D-DFBB-4B77-B787-34F83DDB7219}" type="parTrans" cxnId="{DA19F999-B266-4D47-842E-DFBD924BA746}">
      <dgm:prSet/>
      <dgm:spPr/>
      <dgm:t>
        <a:bodyPr/>
        <a:lstStyle/>
        <a:p>
          <a:endParaRPr lang="nl-BE"/>
        </a:p>
      </dgm:t>
    </dgm:pt>
    <dgm:pt modelId="{DC549C4B-BBAD-409D-8D67-7255CE1D8021}" type="sibTrans" cxnId="{DA19F999-B266-4D47-842E-DFBD924BA746}">
      <dgm:prSet/>
      <dgm:spPr/>
      <dgm:t>
        <a:bodyPr/>
        <a:lstStyle/>
        <a:p>
          <a:endParaRPr lang="nl-BE"/>
        </a:p>
      </dgm:t>
    </dgm:pt>
    <dgm:pt modelId="{966B357B-1EB1-45C1-9EEB-9FD9D3BD683B}">
      <dgm:prSet/>
      <dgm:spPr/>
      <dgm:t>
        <a:bodyPr/>
        <a:lstStyle/>
        <a:p>
          <a:pPr rtl="0"/>
          <a:r>
            <a:rPr lang="nl-BE" dirty="0" smtClean="0"/>
            <a:t>.</a:t>
          </a:r>
          <a:endParaRPr lang="nl-BE" dirty="0"/>
        </a:p>
      </dgm:t>
    </dgm:pt>
    <dgm:pt modelId="{72AC592C-9DE7-4039-8A54-9BFA5A6FE50D}" type="parTrans" cxnId="{D6148ED6-943F-4775-9A37-47E77092AB6E}">
      <dgm:prSet/>
      <dgm:spPr/>
      <dgm:t>
        <a:bodyPr/>
        <a:lstStyle/>
        <a:p>
          <a:endParaRPr lang="nl-BE"/>
        </a:p>
      </dgm:t>
    </dgm:pt>
    <dgm:pt modelId="{386A9FCB-90E4-432C-A461-CEFC076D7CA9}" type="sibTrans" cxnId="{D6148ED6-943F-4775-9A37-47E77092AB6E}">
      <dgm:prSet/>
      <dgm:spPr/>
      <dgm:t>
        <a:bodyPr/>
        <a:lstStyle/>
        <a:p>
          <a:endParaRPr lang="nl-BE"/>
        </a:p>
      </dgm:t>
    </dgm:pt>
    <dgm:pt modelId="{B69F7FB5-200C-4207-B818-AE9D6026752C}" type="pres">
      <dgm:prSet presAssocID="{9CC09EAB-5CD5-484A-93EC-BC6CBF550E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51CF0359-01DF-4746-BC5B-67773373109C}" type="pres">
      <dgm:prSet presAssocID="{855CA202-FAD9-45FB-BEB2-E3B1A3F5DA52}" presName="composite" presStyleCnt="0"/>
      <dgm:spPr/>
    </dgm:pt>
    <dgm:pt modelId="{8C3F2A8E-C566-4EF6-941B-B90E0874A77C}" type="pres">
      <dgm:prSet presAssocID="{855CA202-FAD9-45FB-BEB2-E3B1A3F5DA5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D01EE7C-563F-4414-A0F3-CAFBA424D61A}" type="pres">
      <dgm:prSet presAssocID="{855CA202-FAD9-45FB-BEB2-E3B1A3F5DA52}" presName="rect2" presStyleLbl="fgImgPlace1" presStyleIdx="0" presStyleCnt="6"/>
      <dgm:spPr/>
    </dgm:pt>
    <dgm:pt modelId="{D6B6120D-3100-4278-B141-C41A2F3E542D}" type="pres">
      <dgm:prSet presAssocID="{1862E6AC-7224-42E0-BA12-67CBE80AA21E}" presName="sibTrans" presStyleCnt="0"/>
      <dgm:spPr/>
    </dgm:pt>
    <dgm:pt modelId="{6C44E1A0-5EA4-4ABD-AAC2-18B41685D2CA}" type="pres">
      <dgm:prSet presAssocID="{B88A7F4E-0355-44BD-BE4A-6BDF1D0DDCDF}" presName="composite" presStyleCnt="0"/>
      <dgm:spPr/>
    </dgm:pt>
    <dgm:pt modelId="{2101F92B-1391-4751-9F94-4FF1B6335694}" type="pres">
      <dgm:prSet presAssocID="{B88A7F4E-0355-44BD-BE4A-6BDF1D0DDCDF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3F9ED20-DF04-4DC6-AF4B-D9B28407C803}" type="pres">
      <dgm:prSet presAssocID="{B88A7F4E-0355-44BD-BE4A-6BDF1D0DDCDF}" presName="rect2" presStyleLbl="fgImgPlace1" presStyleIdx="1" presStyleCnt="6"/>
      <dgm:spPr/>
    </dgm:pt>
    <dgm:pt modelId="{A8F9387F-A6D8-45D7-87A1-7AE9C385098A}" type="pres">
      <dgm:prSet presAssocID="{FC60F558-E38E-41EA-8909-E1B7C516F53F}" presName="sibTrans" presStyleCnt="0"/>
      <dgm:spPr/>
    </dgm:pt>
    <dgm:pt modelId="{23257484-5F49-404C-8F82-764A4AAD64C8}" type="pres">
      <dgm:prSet presAssocID="{07BBC915-2C31-4F64-8410-3D8D38EE2AF2}" presName="composite" presStyleCnt="0"/>
      <dgm:spPr/>
    </dgm:pt>
    <dgm:pt modelId="{DBDAEC46-4ADB-4564-AC6A-FAC0059B79F8}" type="pres">
      <dgm:prSet presAssocID="{07BBC915-2C31-4F64-8410-3D8D38EE2AF2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6F2F066-9620-4CB5-AD1B-A8D9899B5060}" type="pres">
      <dgm:prSet presAssocID="{07BBC915-2C31-4F64-8410-3D8D38EE2AF2}" presName="rect2" presStyleLbl="fgImgPlace1" presStyleIdx="2" presStyleCnt="6"/>
      <dgm:spPr/>
    </dgm:pt>
    <dgm:pt modelId="{21457A16-CCCA-4E50-86DF-FFC0221B779D}" type="pres">
      <dgm:prSet presAssocID="{2CDA7FAA-4E23-470F-969C-759F7DEC5A87}" presName="sibTrans" presStyleCnt="0"/>
      <dgm:spPr/>
    </dgm:pt>
    <dgm:pt modelId="{92EB9381-E297-4219-81C4-4B31BBBA1392}" type="pres">
      <dgm:prSet presAssocID="{00CC1EB8-FC67-4423-8F11-C791EC2AE029}" presName="composite" presStyleCnt="0"/>
      <dgm:spPr/>
    </dgm:pt>
    <dgm:pt modelId="{AC81ADC0-AEC5-4B96-9433-0586CE90BCFE}" type="pres">
      <dgm:prSet presAssocID="{00CC1EB8-FC67-4423-8F11-C791EC2AE029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FDD2704-AA1C-435E-9F17-87E76E02CCAD}" type="pres">
      <dgm:prSet presAssocID="{00CC1EB8-FC67-4423-8F11-C791EC2AE029}" presName="rect2" presStyleLbl="fgImgPlace1" presStyleIdx="3" presStyleCnt="6"/>
      <dgm:spPr/>
    </dgm:pt>
    <dgm:pt modelId="{E8531E16-E0B5-4CC8-AD95-ACCF425CBC3B}" type="pres">
      <dgm:prSet presAssocID="{29737F22-74E1-434C-8EC6-083FE1981537}" presName="sibTrans" presStyleCnt="0"/>
      <dgm:spPr/>
    </dgm:pt>
    <dgm:pt modelId="{C90A55CC-E7E0-47F2-8CDB-7570EE9C4781}" type="pres">
      <dgm:prSet presAssocID="{D37DE446-CA5C-4301-A48C-F4B2544AF86F}" presName="composite" presStyleCnt="0"/>
      <dgm:spPr/>
    </dgm:pt>
    <dgm:pt modelId="{D77C2646-56D1-4B5D-9415-2961F76810DA}" type="pres">
      <dgm:prSet presAssocID="{D37DE446-CA5C-4301-A48C-F4B2544AF86F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7EDAA00-F873-4BDB-B0A4-5D8B9B3B2A86}" type="pres">
      <dgm:prSet presAssocID="{D37DE446-CA5C-4301-A48C-F4B2544AF86F}" presName="rect2" presStyleLbl="fgImgPlace1" presStyleIdx="4" presStyleCnt="6"/>
      <dgm:spPr/>
    </dgm:pt>
    <dgm:pt modelId="{50C06E48-6510-4611-8C75-4EAAE4475E19}" type="pres">
      <dgm:prSet presAssocID="{DC549C4B-BBAD-409D-8D67-7255CE1D8021}" presName="sibTrans" presStyleCnt="0"/>
      <dgm:spPr/>
    </dgm:pt>
    <dgm:pt modelId="{783149A1-CEF9-485D-9CBB-B966F8A1F82F}" type="pres">
      <dgm:prSet presAssocID="{966B357B-1EB1-45C1-9EEB-9FD9D3BD683B}" presName="composite" presStyleCnt="0"/>
      <dgm:spPr/>
    </dgm:pt>
    <dgm:pt modelId="{BC709BC9-1B7B-44DC-9760-4122F8AB4E02}" type="pres">
      <dgm:prSet presAssocID="{966B357B-1EB1-45C1-9EEB-9FD9D3BD683B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7226150-E4DF-4C17-82EC-0CE89FBDE216}" type="pres">
      <dgm:prSet presAssocID="{966B357B-1EB1-45C1-9EEB-9FD9D3BD683B}" presName="rect2" presStyleLbl="fgImgPlace1" presStyleIdx="5" presStyleCnt="6"/>
      <dgm:spPr/>
    </dgm:pt>
  </dgm:ptLst>
  <dgm:cxnLst>
    <dgm:cxn modelId="{C909DFAD-2C03-4F07-8FBE-74BEE61D52FD}" type="presOf" srcId="{855CA202-FAD9-45FB-BEB2-E3B1A3F5DA52}" destId="{8C3F2A8E-C566-4EF6-941B-B90E0874A77C}" srcOrd="0" destOrd="0" presId="urn:microsoft.com/office/officeart/2008/layout/PictureStrips"/>
    <dgm:cxn modelId="{3A88A24E-CA6A-4CF5-832A-1B1211EDBE69}" srcId="{9CC09EAB-5CD5-484A-93EC-BC6CBF550ECA}" destId="{00CC1EB8-FC67-4423-8F11-C791EC2AE029}" srcOrd="3" destOrd="0" parTransId="{37A0CBCE-ED0B-4990-A734-B42B0A259530}" sibTransId="{29737F22-74E1-434C-8EC6-083FE1981537}"/>
    <dgm:cxn modelId="{4E5A6E14-7BF5-4F25-B4EB-FF3FEC49632C}" type="presOf" srcId="{07BBC915-2C31-4F64-8410-3D8D38EE2AF2}" destId="{DBDAEC46-4ADB-4564-AC6A-FAC0059B79F8}" srcOrd="0" destOrd="0" presId="urn:microsoft.com/office/officeart/2008/layout/PictureStrips"/>
    <dgm:cxn modelId="{795152D7-62DA-4EBB-A0A5-34AED89AFBDE}" srcId="{9CC09EAB-5CD5-484A-93EC-BC6CBF550ECA}" destId="{07BBC915-2C31-4F64-8410-3D8D38EE2AF2}" srcOrd="2" destOrd="0" parTransId="{64A171BE-C79B-48B1-8385-1E4413B2CC3F}" sibTransId="{2CDA7FAA-4E23-470F-969C-759F7DEC5A87}"/>
    <dgm:cxn modelId="{CDAFB494-7AFD-4DE6-A73E-DF7A1C836ED4}" type="presOf" srcId="{D37DE446-CA5C-4301-A48C-F4B2544AF86F}" destId="{D77C2646-56D1-4B5D-9415-2961F76810DA}" srcOrd="0" destOrd="0" presId="urn:microsoft.com/office/officeart/2008/layout/PictureStrips"/>
    <dgm:cxn modelId="{DD48926A-394F-4817-94B9-2DFCF68ECCAE}" type="presOf" srcId="{B88A7F4E-0355-44BD-BE4A-6BDF1D0DDCDF}" destId="{2101F92B-1391-4751-9F94-4FF1B6335694}" srcOrd="0" destOrd="0" presId="urn:microsoft.com/office/officeart/2008/layout/PictureStrips"/>
    <dgm:cxn modelId="{D6148ED6-943F-4775-9A37-47E77092AB6E}" srcId="{9CC09EAB-5CD5-484A-93EC-BC6CBF550ECA}" destId="{966B357B-1EB1-45C1-9EEB-9FD9D3BD683B}" srcOrd="5" destOrd="0" parTransId="{72AC592C-9DE7-4039-8A54-9BFA5A6FE50D}" sibTransId="{386A9FCB-90E4-432C-A461-CEFC076D7CA9}"/>
    <dgm:cxn modelId="{2CA466DC-669F-447C-AB74-3F7FDBAFB18E}" srcId="{9CC09EAB-5CD5-484A-93EC-BC6CBF550ECA}" destId="{B88A7F4E-0355-44BD-BE4A-6BDF1D0DDCDF}" srcOrd="1" destOrd="0" parTransId="{4C934D1F-3725-46E9-90A4-765DC4C2A582}" sibTransId="{FC60F558-E38E-41EA-8909-E1B7C516F53F}"/>
    <dgm:cxn modelId="{3560520B-711D-4D28-B85C-C751D4BC2DEA}" type="presOf" srcId="{9CC09EAB-5CD5-484A-93EC-BC6CBF550ECA}" destId="{B69F7FB5-200C-4207-B818-AE9D6026752C}" srcOrd="0" destOrd="0" presId="urn:microsoft.com/office/officeart/2008/layout/PictureStrips"/>
    <dgm:cxn modelId="{DA19F999-B266-4D47-842E-DFBD924BA746}" srcId="{9CC09EAB-5CD5-484A-93EC-BC6CBF550ECA}" destId="{D37DE446-CA5C-4301-A48C-F4B2544AF86F}" srcOrd="4" destOrd="0" parTransId="{F50F826D-DFBB-4B77-B787-34F83DDB7219}" sibTransId="{DC549C4B-BBAD-409D-8D67-7255CE1D8021}"/>
    <dgm:cxn modelId="{3FFAD96C-4C18-4914-9085-0C1255E113AD}" type="presOf" srcId="{966B357B-1EB1-45C1-9EEB-9FD9D3BD683B}" destId="{BC709BC9-1B7B-44DC-9760-4122F8AB4E02}" srcOrd="0" destOrd="0" presId="urn:microsoft.com/office/officeart/2008/layout/PictureStrips"/>
    <dgm:cxn modelId="{030B4D03-751F-4C61-AEC0-CAA3BF270A56}" srcId="{9CC09EAB-5CD5-484A-93EC-BC6CBF550ECA}" destId="{855CA202-FAD9-45FB-BEB2-E3B1A3F5DA52}" srcOrd="0" destOrd="0" parTransId="{E603AFF6-49B5-4C09-A926-5CFA4A83F55F}" sibTransId="{1862E6AC-7224-42E0-BA12-67CBE80AA21E}"/>
    <dgm:cxn modelId="{335F5B50-26B7-4EF9-AF16-E13751EDBF04}" type="presOf" srcId="{00CC1EB8-FC67-4423-8F11-C791EC2AE029}" destId="{AC81ADC0-AEC5-4B96-9433-0586CE90BCFE}" srcOrd="0" destOrd="0" presId="urn:microsoft.com/office/officeart/2008/layout/PictureStrips"/>
    <dgm:cxn modelId="{AE21B1B7-62AF-4700-B85B-9E274A1D4BDC}" type="presParOf" srcId="{B69F7FB5-200C-4207-B818-AE9D6026752C}" destId="{51CF0359-01DF-4746-BC5B-67773373109C}" srcOrd="0" destOrd="0" presId="urn:microsoft.com/office/officeart/2008/layout/PictureStrips"/>
    <dgm:cxn modelId="{1DDE40C3-05D5-44DC-8AD6-9724F5A007FE}" type="presParOf" srcId="{51CF0359-01DF-4746-BC5B-67773373109C}" destId="{8C3F2A8E-C566-4EF6-941B-B90E0874A77C}" srcOrd="0" destOrd="0" presId="urn:microsoft.com/office/officeart/2008/layout/PictureStrips"/>
    <dgm:cxn modelId="{EFB79299-921E-400B-B1B2-4E6D6EF78978}" type="presParOf" srcId="{51CF0359-01DF-4746-BC5B-67773373109C}" destId="{0D01EE7C-563F-4414-A0F3-CAFBA424D61A}" srcOrd="1" destOrd="0" presId="urn:microsoft.com/office/officeart/2008/layout/PictureStrips"/>
    <dgm:cxn modelId="{A111E6C8-7D9F-4D51-BCEE-718B0AB630DD}" type="presParOf" srcId="{B69F7FB5-200C-4207-B818-AE9D6026752C}" destId="{D6B6120D-3100-4278-B141-C41A2F3E542D}" srcOrd="1" destOrd="0" presId="urn:microsoft.com/office/officeart/2008/layout/PictureStrips"/>
    <dgm:cxn modelId="{30D99090-0E92-461A-9042-F4CAA8BCCE04}" type="presParOf" srcId="{B69F7FB5-200C-4207-B818-AE9D6026752C}" destId="{6C44E1A0-5EA4-4ABD-AAC2-18B41685D2CA}" srcOrd="2" destOrd="0" presId="urn:microsoft.com/office/officeart/2008/layout/PictureStrips"/>
    <dgm:cxn modelId="{F5EAF9BB-D877-4B06-ADEE-10A0CED2A90D}" type="presParOf" srcId="{6C44E1A0-5EA4-4ABD-AAC2-18B41685D2CA}" destId="{2101F92B-1391-4751-9F94-4FF1B6335694}" srcOrd="0" destOrd="0" presId="urn:microsoft.com/office/officeart/2008/layout/PictureStrips"/>
    <dgm:cxn modelId="{1CB38578-BF01-4F29-BE72-961212C311FA}" type="presParOf" srcId="{6C44E1A0-5EA4-4ABD-AAC2-18B41685D2CA}" destId="{C3F9ED20-DF04-4DC6-AF4B-D9B28407C803}" srcOrd="1" destOrd="0" presId="urn:microsoft.com/office/officeart/2008/layout/PictureStrips"/>
    <dgm:cxn modelId="{0E4048A9-E4FC-4B9D-A7DD-D0EDC064BD46}" type="presParOf" srcId="{B69F7FB5-200C-4207-B818-AE9D6026752C}" destId="{A8F9387F-A6D8-45D7-87A1-7AE9C385098A}" srcOrd="3" destOrd="0" presId="urn:microsoft.com/office/officeart/2008/layout/PictureStrips"/>
    <dgm:cxn modelId="{5722B10B-35D7-4C92-8D3E-F2225DE2CD0E}" type="presParOf" srcId="{B69F7FB5-200C-4207-B818-AE9D6026752C}" destId="{23257484-5F49-404C-8F82-764A4AAD64C8}" srcOrd="4" destOrd="0" presId="urn:microsoft.com/office/officeart/2008/layout/PictureStrips"/>
    <dgm:cxn modelId="{4D1317CE-3A6F-402B-A145-5F18BA8FED1A}" type="presParOf" srcId="{23257484-5F49-404C-8F82-764A4AAD64C8}" destId="{DBDAEC46-4ADB-4564-AC6A-FAC0059B79F8}" srcOrd="0" destOrd="0" presId="urn:microsoft.com/office/officeart/2008/layout/PictureStrips"/>
    <dgm:cxn modelId="{8E2464D3-806C-423D-83B6-204846C720E9}" type="presParOf" srcId="{23257484-5F49-404C-8F82-764A4AAD64C8}" destId="{F6F2F066-9620-4CB5-AD1B-A8D9899B5060}" srcOrd="1" destOrd="0" presId="urn:microsoft.com/office/officeart/2008/layout/PictureStrips"/>
    <dgm:cxn modelId="{94FF2DC4-BA5A-491A-AFA9-DB0006AB6A85}" type="presParOf" srcId="{B69F7FB5-200C-4207-B818-AE9D6026752C}" destId="{21457A16-CCCA-4E50-86DF-FFC0221B779D}" srcOrd="5" destOrd="0" presId="urn:microsoft.com/office/officeart/2008/layout/PictureStrips"/>
    <dgm:cxn modelId="{0D70200D-FD07-40CD-9D40-0A3B7888CE10}" type="presParOf" srcId="{B69F7FB5-200C-4207-B818-AE9D6026752C}" destId="{92EB9381-E297-4219-81C4-4B31BBBA1392}" srcOrd="6" destOrd="0" presId="urn:microsoft.com/office/officeart/2008/layout/PictureStrips"/>
    <dgm:cxn modelId="{230F6811-5E09-4992-9199-82C0B2AB7176}" type="presParOf" srcId="{92EB9381-E297-4219-81C4-4B31BBBA1392}" destId="{AC81ADC0-AEC5-4B96-9433-0586CE90BCFE}" srcOrd="0" destOrd="0" presId="urn:microsoft.com/office/officeart/2008/layout/PictureStrips"/>
    <dgm:cxn modelId="{5872471C-4E3D-481A-86D0-192FDF5BDA74}" type="presParOf" srcId="{92EB9381-E297-4219-81C4-4B31BBBA1392}" destId="{0FDD2704-AA1C-435E-9F17-87E76E02CCAD}" srcOrd="1" destOrd="0" presId="urn:microsoft.com/office/officeart/2008/layout/PictureStrips"/>
    <dgm:cxn modelId="{411FF30A-76D8-4A81-B969-FAF87CA46DBF}" type="presParOf" srcId="{B69F7FB5-200C-4207-B818-AE9D6026752C}" destId="{E8531E16-E0B5-4CC8-AD95-ACCF425CBC3B}" srcOrd="7" destOrd="0" presId="urn:microsoft.com/office/officeart/2008/layout/PictureStrips"/>
    <dgm:cxn modelId="{08A52820-F2CD-4B34-B6FE-7FE78BCDFF12}" type="presParOf" srcId="{B69F7FB5-200C-4207-B818-AE9D6026752C}" destId="{C90A55CC-E7E0-47F2-8CDB-7570EE9C4781}" srcOrd="8" destOrd="0" presId="urn:microsoft.com/office/officeart/2008/layout/PictureStrips"/>
    <dgm:cxn modelId="{3847AD02-763B-4B99-8E35-41181732E7D6}" type="presParOf" srcId="{C90A55CC-E7E0-47F2-8CDB-7570EE9C4781}" destId="{D77C2646-56D1-4B5D-9415-2961F76810DA}" srcOrd="0" destOrd="0" presId="urn:microsoft.com/office/officeart/2008/layout/PictureStrips"/>
    <dgm:cxn modelId="{262615CB-D708-43E8-8849-170FE8BD9B68}" type="presParOf" srcId="{C90A55CC-E7E0-47F2-8CDB-7570EE9C4781}" destId="{57EDAA00-F873-4BDB-B0A4-5D8B9B3B2A86}" srcOrd="1" destOrd="0" presId="urn:microsoft.com/office/officeart/2008/layout/PictureStrips"/>
    <dgm:cxn modelId="{FB0E20CA-F560-4F97-93C0-17AB377DF3AD}" type="presParOf" srcId="{B69F7FB5-200C-4207-B818-AE9D6026752C}" destId="{50C06E48-6510-4611-8C75-4EAAE4475E19}" srcOrd="9" destOrd="0" presId="urn:microsoft.com/office/officeart/2008/layout/PictureStrips"/>
    <dgm:cxn modelId="{65080B3C-8619-4B89-93EE-FC8E0E370C81}" type="presParOf" srcId="{B69F7FB5-200C-4207-B818-AE9D6026752C}" destId="{783149A1-CEF9-485D-9CBB-B966F8A1F82F}" srcOrd="10" destOrd="0" presId="urn:microsoft.com/office/officeart/2008/layout/PictureStrips"/>
    <dgm:cxn modelId="{F98C9A9A-80A3-4C9B-BD53-4E6230827B41}" type="presParOf" srcId="{783149A1-CEF9-485D-9CBB-B966F8A1F82F}" destId="{BC709BC9-1B7B-44DC-9760-4122F8AB4E02}" srcOrd="0" destOrd="0" presId="urn:microsoft.com/office/officeart/2008/layout/PictureStrips"/>
    <dgm:cxn modelId="{9C4706B7-C9B8-4601-88CE-DCCC1D99A012}" type="presParOf" srcId="{783149A1-CEF9-485D-9CBB-B966F8A1F82F}" destId="{C7226150-E4DF-4C17-82EC-0CE89FBDE21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84480B-721D-491D-9A34-52E36005ABBE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BE"/>
        </a:p>
      </dgm:t>
    </dgm:pt>
    <dgm:pt modelId="{474FB413-5759-4A26-9720-47EFBFD7FE6A}">
      <dgm:prSet custT="1"/>
      <dgm:spPr/>
      <dgm:t>
        <a:bodyPr/>
        <a:lstStyle/>
        <a:p>
          <a:pPr rtl="0"/>
          <a:r>
            <a:rPr lang="nl-BE" sz="2000" baseline="0" smtClean="0"/>
            <a:t>Pragmatisch advies</a:t>
          </a:r>
          <a:r>
            <a:rPr lang="nl-BE" sz="6500" baseline="0" smtClean="0"/>
            <a:t> </a:t>
          </a:r>
          <a:endParaRPr lang="nl-BE" sz="6500" dirty="0"/>
        </a:p>
      </dgm:t>
    </dgm:pt>
    <dgm:pt modelId="{DAA856BD-6E35-4032-9085-84BBB1DCF50B}" type="parTrans" cxnId="{1876D2CF-6F7A-4616-AB70-9D918CD82292}">
      <dgm:prSet/>
      <dgm:spPr/>
      <dgm:t>
        <a:bodyPr/>
        <a:lstStyle/>
        <a:p>
          <a:endParaRPr lang="nl-BE"/>
        </a:p>
      </dgm:t>
    </dgm:pt>
    <dgm:pt modelId="{73BF8C64-7614-4C7D-B747-66CFF81B561C}" type="sibTrans" cxnId="{1876D2CF-6F7A-4616-AB70-9D918CD82292}">
      <dgm:prSet/>
      <dgm:spPr/>
      <dgm:t>
        <a:bodyPr/>
        <a:lstStyle/>
        <a:p>
          <a:endParaRPr lang="nl-BE"/>
        </a:p>
      </dgm:t>
    </dgm:pt>
    <dgm:pt modelId="{C48B8F71-B329-4B97-8FC9-C4FDD0427B26}">
      <dgm:prSet/>
      <dgm:spPr/>
      <dgm:t>
        <a:bodyPr/>
        <a:lstStyle/>
        <a:p>
          <a:pPr rtl="0"/>
          <a:r>
            <a:rPr lang="nl-BE" dirty="0" smtClean="0"/>
            <a:t>bewijs </a:t>
          </a:r>
          <a:r>
            <a:rPr lang="nl-BE" dirty="0" err="1" smtClean="0"/>
            <a:t>informed</a:t>
          </a:r>
          <a:r>
            <a:rPr lang="nl-BE" dirty="0" smtClean="0"/>
            <a:t> consent goed organiseren met alle juridische bewijsmiddelen, niet enkel geschrift</a:t>
          </a:r>
          <a:endParaRPr lang="nl-BE" dirty="0"/>
        </a:p>
      </dgm:t>
    </dgm:pt>
    <dgm:pt modelId="{4F16C9FC-701D-4C79-8423-484DFB2A6E60}" type="parTrans" cxnId="{80567C34-388C-415E-8BC8-51AC96F6E9EB}">
      <dgm:prSet/>
      <dgm:spPr/>
      <dgm:t>
        <a:bodyPr/>
        <a:lstStyle/>
        <a:p>
          <a:endParaRPr lang="nl-BE"/>
        </a:p>
      </dgm:t>
    </dgm:pt>
    <dgm:pt modelId="{1BF4292F-ADDB-4C66-A0DA-1B27CE12BE68}" type="sibTrans" cxnId="{80567C34-388C-415E-8BC8-51AC96F6E9EB}">
      <dgm:prSet/>
      <dgm:spPr/>
      <dgm:t>
        <a:bodyPr/>
        <a:lstStyle/>
        <a:p>
          <a:endParaRPr lang="nl-BE"/>
        </a:p>
      </dgm:t>
    </dgm:pt>
    <dgm:pt modelId="{56BE231A-A852-4B6A-9EBF-06427D99E089}">
      <dgm:prSet/>
      <dgm:spPr/>
      <dgm:t>
        <a:bodyPr/>
        <a:lstStyle/>
        <a:p>
          <a:pPr rtl="0"/>
          <a:r>
            <a:rPr lang="nl-BE" dirty="0" smtClean="0"/>
            <a:t>huisarts informeren over </a:t>
          </a:r>
          <a:r>
            <a:rPr lang="nl-BE" dirty="0" err="1" smtClean="0"/>
            <a:t>informed</a:t>
          </a:r>
          <a:r>
            <a:rPr lang="nl-BE" dirty="0" smtClean="0"/>
            <a:t> </a:t>
          </a:r>
          <a:r>
            <a:rPr lang="nl-BE" dirty="0" smtClean="0"/>
            <a:t>consent</a:t>
          </a:r>
          <a:endParaRPr lang="nl-BE" dirty="0"/>
        </a:p>
      </dgm:t>
    </dgm:pt>
    <dgm:pt modelId="{972C308A-4EBF-4D1A-BAE7-1DA530954861}" type="parTrans" cxnId="{74BC0980-1531-4DE6-AE2B-A0B441CC4D97}">
      <dgm:prSet/>
      <dgm:spPr/>
      <dgm:t>
        <a:bodyPr/>
        <a:lstStyle/>
        <a:p>
          <a:endParaRPr lang="nl-BE"/>
        </a:p>
      </dgm:t>
    </dgm:pt>
    <dgm:pt modelId="{333C92E9-5F5C-4486-ACC4-B4AB10FA0DDB}" type="sibTrans" cxnId="{74BC0980-1531-4DE6-AE2B-A0B441CC4D97}">
      <dgm:prSet/>
      <dgm:spPr/>
      <dgm:t>
        <a:bodyPr/>
        <a:lstStyle/>
        <a:p>
          <a:endParaRPr lang="nl-BE"/>
        </a:p>
      </dgm:t>
    </dgm:pt>
    <dgm:pt modelId="{649A7112-0261-4036-BB4A-99CDC1462809}">
      <dgm:prSet/>
      <dgm:spPr/>
      <dgm:t>
        <a:bodyPr/>
        <a:lstStyle/>
        <a:p>
          <a:pPr rtl="0"/>
          <a:r>
            <a:rPr lang="nl-BE" dirty="0" smtClean="0"/>
            <a:t>verslag maken, aantekening in PD dateren</a:t>
          </a:r>
          <a:endParaRPr lang="nl-BE" dirty="0"/>
        </a:p>
      </dgm:t>
    </dgm:pt>
    <dgm:pt modelId="{EE2814F9-67B6-45BF-8EDA-7646D1CFDF95}" type="parTrans" cxnId="{4D225E13-1AE3-411F-A87C-3D137B53F12C}">
      <dgm:prSet/>
      <dgm:spPr/>
      <dgm:t>
        <a:bodyPr/>
        <a:lstStyle/>
        <a:p>
          <a:endParaRPr lang="nl-BE"/>
        </a:p>
      </dgm:t>
    </dgm:pt>
    <dgm:pt modelId="{F822FD11-CECC-49D5-BB18-89CF20B0B22D}" type="sibTrans" cxnId="{4D225E13-1AE3-411F-A87C-3D137B53F12C}">
      <dgm:prSet/>
      <dgm:spPr/>
      <dgm:t>
        <a:bodyPr/>
        <a:lstStyle/>
        <a:p>
          <a:endParaRPr lang="nl-BE"/>
        </a:p>
      </dgm:t>
    </dgm:pt>
    <dgm:pt modelId="{1F7FCA81-E857-4433-B2E8-33238107502B}" type="pres">
      <dgm:prSet presAssocID="{F984480B-721D-491D-9A34-52E36005ABB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nl-BE"/>
        </a:p>
      </dgm:t>
    </dgm:pt>
    <dgm:pt modelId="{6C5720DB-FF12-4C2C-9831-81C1D2F4C940}" type="pres">
      <dgm:prSet presAssocID="{474FB413-5759-4A26-9720-47EFBFD7FE6A}" presName="root" presStyleCnt="0">
        <dgm:presLayoutVars>
          <dgm:chMax/>
          <dgm:chPref/>
        </dgm:presLayoutVars>
      </dgm:prSet>
      <dgm:spPr/>
    </dgm:pt>
    <dgm:pt modelId="{F047CDFC-4608-4406-9A36-DFAF7E97FCCE}" type="pres">
      <dgm:prSet presAssocID="{474FB413-5759-4A26-9720-47EFBFD7FE6A}" presName="rootComposite" presStyleCnt="0">
        <dgm:presLayoutVars/>
      </dgm:prSet>
      <dgm:spPr/>
    </dgm:pt>
    <dgm:pt modelId="{EC356F51-0230-418C-AFAC-F83A8804BC8F}" type="pres">
      <dgm:prSet presAssocID="{474FB413-5759-4A26-9720-47EFBFD7FE6A}" presName="ParentAccent" presStyleLbl="alignNode1" presStyleIdx="0" presStyleCnt="1"/>
      <dgm:spPr/>
    </dgm:pt>
    <dgm:pt modelId="{3A3FA1F0-5F98-4AEC-90B7-EEBD915CA53B}" type="pres">
      <dgm:prSet presAssocID="{474FB413-5759-4A26-9720-47EFBFD7FE6A}" presName="ParentSmallAccent" presStyleLbl="fgAcc1" presStyleIdx="0" presStyleCnt="1"/>
      <dgm:spPr/>
    </dgm:pt>
    <dgm:pt modelId="{EB662DD5-180F-41F1-9E70-D6775E7DAF39}" type="pres">
      <dgm:prSet presAssocID="{474FB413-5759-4A26-9720-47EFBFD7FE6A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A65D404-264C-4C1F-8728-D710D3580B3B}" type="pres">
      <dgm:prSet presAssocID="{474FB413-5759-4A26-9720-47EFBFD7FE6A}" presName="childShape" presStyleCnt="0">
        <dgm:presLayoutVars>
          <dgm:chMax val="0"/>
          <dgm:chPref val="0"/>
        </dgm:presLayoutVars>
      </dgm:prSet>
      <dgm:spPr/>
    </dgm:pt>
    <dgm:pt modelId="{2249F2CF-B6B6-4206-AF9C-CB34D0D49690}" type="pres">
      <dgm:prSet presAssocID="{C48B8F71-B329-4B97-8FC9-C4FDD0427B26}" presName="childComposite" presStyleCnt="0">
        <dgm:presLayoutVars>
          <dgm:chMax val="0"/>
          <dgm:chPref val="0"/>
        </dgm:presLayoutVars>
      </dgm:prSet>
      <dgm:spPr/>
    </dgm:pt>
    <dgm:pt modelId="{A62F3549-A0F8-4640-AA73-DEDB1A25C020}" type="pres">
      <dgm:prSet presAssocID="{C48B8F71-B329-4B97-8FC9-C4FDD0427B26}" presName="ChildAccent" presStyleLbl="solidFgAcc1" presStyleIdx="0" presStyleCnt="3"/>
      <dgm:spPr/>
    </dgm:pt>
    <dgm:pt modelId="{7B342C4E-BD4D-413A-B320-30B6B1AF5541}" type="pres">
      <dgm:prSet presAssocID="{C48B8F71-B329-4B97-8FC9-C4FDD0427B26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9DD6553-899F-4364-92CE-0ADD20563E90}" type="pres">
      <dgm:prSet presAssocID="{56BE231A-A852-4B6A-9EBF-06427D99E089}" presName="childComposite" presStyleCnt="0">
        <dgm:presLayoutVars>
          <dgm:chMax val="0"/>
          <dgm:chPref val="0"/>
        </dgm:presLayoutVars>
      </dgm:prSet>
      <dgm:spPr/>
    </dgm:pt>
    <dgm:pt modelId="{475B0962-7522-4E64-94AD-87F7504D569A}" type="pres">
      <dgm:prSet presAssocID="{56BE231A-A852-4B6A-9EBF-06427D99E089}" presName="ChildAccent" presStyleLbl="solidFgAcc1" presStyleIdx="1" presStyleCnt="3"/>
      <dgm:spPr/>
    </dgm:pt>
    <dgm:pt modelId="{3C689FAC-C9D1-44A8-9A7F-7AE92C41447A}" type="pres">
      <dgm:prSet presAssocID="{56BE231A-A852-4B6A-9EBF-06427D99E089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0533196-36BB-4BD9-B67E-B104DA69E7A9}" type="pres">
      <dgm:prSet presAssocID="{649A7112-0261-4036-BB4A-99CDC1462809}" presName="childComposite" presStyleCnt="0">
        <dgm:presLayoutVars>
          <dgm:chMax val="0"/>
          <dgm:chPref val="0"/>
        </dgm:presLayoutVars>
      </dgm:prSet>
      <dgm:spPr/>
    </dgm:pt>
    <dgm:pt modelId="{28972833-8D26-4557-BDB4-88494995E5F1}" type="pres">
      <dgm:prSet presAssocID="{649A7112-0261-4036-BB4A-99CDC1462809}" presName="ChildAccent" presStyleLbl="solidFgAcc1" presStyleIdx="2" presStyleCnt="3"/>
      <dgm:spPr/>
    </dgm:pt>
    <dgm:pt modelId="{94C536F5-DF9F-4460-9CF7-0F6336628444}" type="pres">
      <dgm:prSet presAssocID="{649A7112-0261-4036-BB4A-99CDC1462809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55B6EB56-DF92-40BE-8177-B4B4A25759BF}" type="presOf" srcId="{474FB413-5759-4A26-9720-47EFBFD7FE6A}" destId="{EB662DD5-180F-41F1-9E70-D6775E7DAF39}" srcOrd="0" destOrd="0" presId="urn:microsoft.com/office/officeart/2008/layout/SquareAccentList"/>
    <dgm:cxn modelId="{9494C608-6E01-44FB-8E3D-2FE8CD580153}" type="presOf" srcId="{F984480B-721D-491D-9A34-52E36005ABBE}" destId="{1F7FCA81-E857-4433-B2E8-33238107502B}" srcOrd="0" destOrd="0" presId="urn:microsoft.com/office/officeart/2008/layout/SquareAccentList"/>
    <dgm:cxn modelId="{88A84688-0704-4869-B744-571632C0AB33}" type="presOf" srcId="{C48B8F71-B329-4B97-8FC9-C4FDD0427B26}" destId="{7B342C4E-BD4D-413A-B320-30B6B1AF5541}" srcOrd="0" destOrd="0" presId="urn:microsoft.com/office/officeart/2008/layout/SquareAccentList"/>
    <dgm:cxn modelId="{74BC0980-1531-4DE6-AE2B-A0B441CC4D97}" srcId="{474FB413-5759-4A26-9720-47EFBFD7FE6A}" destId="{56BE231A-A852-4B6A-9EBF-06427D99E089}" srcOrd="1" destOrd="0" parTransId="{972C308A-4EBF-4D1A-BAE7-1DA530954861}" sibTransId="{333C92E9-5F5C-4486-ACC4-B4AB10FA0DDB}"/>
    <dgm:cxn modelId="{1876D2CF-6F7A-4616-AB70-9D918CD82292}" srcId="{F984480B-721D-491D-9A34-52E36005ABBE}" destId="{474FB413-5759-4A26-9720-47EFBFD7FE6A}" srcOrd="0" destOrd="0" parTransId="{DAA856BD-6E35-4032-9085-84BBB1DCF50B}" sibTransId="{73BF8C64-7614-4C7D-B747-66CFF81B561C}"/>
    <dgm:cxn modelId="{80567C34-388C-415E-8BC8-51AC96F6E9EB}" srcId="{474FB413-5759-4A26-9720-47EFBFD7FE6A}" destId="{C48B8F71-B329-4B97-8FC9-C4FDD0427B26}" srcOrd="0" destOrd="0" parTransId="{4F16C9FC-701D-4C79-8423-484DFB2A6E60}" sibTransId="{1BF4292F-ADDB-4C66-A0DA-1B27CE12BE68}"/>
    <dgm:cxn modelId="{5CFB7A88-B058-4268-BE7C-DA4193A07220}" type="presOf" srcId="{649A7112-0261-4036-BB4A-99CDC1462809}" destId="{94C536F5-DF9F-4460-9CF7-0F6336628444}" srcOrd="0" destOrd="0" presId="urn:microsoft.com/office/officeart/2008/layout/SquareAccentList"/>
    <dgm:cxn modelId="{4D225E13-1AE3-411F-A87C-3D137B53F12C}" srcId="{474FB413-5759-4A26-9720-47EFBFD7FE6A}" destId="{649A7112-0261-4036-BB4A-99CDC1462809}" srcOrd="2" destOrd="0" parTransId="{EE2814F9-67B6-45BF-8EDA-7646D1CFDF95}" sibTransId="{F822FD11-CECC-49D5-BB18-89CF20B0B22D}"/>
    <dgm:cxn modelId="{53B294F5-C742-4CB4-B1E4-22F70381DE51}" type="presOf" srcId="{56BE231A-A852-4B6A-9EBF-06427D99E089}" destId="{3C689FAC-C9D1-44A8-9A7F-7AE92C41447A}" srcOrd="0" destOrd="0" presId="urn:microsoft.com/office/officeart/2008/layout/SquareAccentList"/>
    <dgm:cxn modelId="{4754E5F1-BFA7-40DC-84D6-E562CE5B7177}" type="presParOf" srcId="{1F7FCA81-E857-4433-B2E8-33238107502B}" destId="{6C5720DB-FF12-4C2C-9831-81C1D2F4C940}" srcOrd="0" destOrd="0" presId="urn:microsoft.com/office/officeart/2008/layout/SquareAccentList"/>
    <dgm:cxn modelId="{70791ADD-502A-4AE5-83AA-B9C3D9EFBE0F}" type="presParOf" srcId="{6C5720DB-FF12-4C2C-9831-81C1D2F4C940}" destId="{F047CDFC-4608-4406-9A36-DFAF7E97FCCE}" srcOrd="0" destOrd="0" presId="urn:microsoft.com/office/officeart/2008/layout/SquareAccentList"/>
    <dgm:cxn modelId="{0B5F5939-0EB6-47C2-A63F-EB80BEC9CF0E}" type="presParOf" srcId="{F047CDFC-4608-4406-9A36-DFAF7E97FCCE}" destId="{EC356F51-0230-418C-AFAC-F83A8804BC8F}" srcOrd="0" destOrd="0" presId="urn:microsoft.com/office/officeart/2008/layout/SquareAccentList"/>
    <dgm:cxn modelId="{058ECECD-FAF1-413A-BDAF-A1ABA0501D23}" type="presParOf" srcId="{F047CDFC-4608-4406-9A36-DFAF7E97FCCE}" destId="{3A3FA1F0-5F98-4AEC-90B7-EEBD915CA53B}" srcOrd="1" destOrd="0" presId="urn:microsoft.com/office/officeart/2008/layout/SquareAccentList"/>
    <dgm:cxn modelId="{7757D1DB-DC6D-4283-8022-65201A1A0A67}" type="presParOf" srcId="{F047CDFC-4608-4406-9A36-DFAF7E97FCCE}" destId="{EB662DD5-180F-41F1-9E70-D6775E7DAF39}" srcOrd="2" destOrd="0" presId="urn:microsoft.com/office/officeart/2008/layout/SquareAccentList"/>
    <dgm:cxn modelId="{49D1E818-AF55-43C7-905F-2623161752C2}" type="presParOf" srcId="{6C5720DB-FF12-4C2C-9831-81C1D2F4C940}" destId="{3A65D404-264C-4C1F-8728-D710D3580B3B}" srcOrd="1" destOrd="0" presId="urn:microsoft.com/office/officeart/2008/layout/SquareAccentList"/>
    <dgm:cxn modelId="{A3EDA0D8-C29E-49C6-AB7C-1C20098EA69F}" type="presParOf" srcId="{3A65D404-264C-4C1F-8728-D710D3580B3B}" destId="{2249F2CF-B6B6-4206-AF9C-CB34D0D49690}" srcOrd="0" destOrd="0" presId="urn:microsoft.com/office/officeart/2008/layout/SquareAccentList"/>
    <dgm:cxn modelId="{BCA69616-DD5F-44A3-8D23-573E32E8155D}" type="presParOf" srcId="{2249F2CF-B6B6-4206-AF9C-CB34D0D49690}" destId="{A62F3549-A0F8-4640-AA73-DEDB1A25C020}" srcOrd="0" destOrd="0" presId="urn:microsoft.com/office/officeart/2008/layout/SquareAccentList"/>
    <dgm:cxn modelId="{BFAE90D7-2F96-48A6-98F9-2E5207D91553}" type="presParOf" srcId="{2249F2CF-B6B6-4206-AF9C-CB34D0D49690}" destId="{7B342C4E-BD4D-413A-B320-30B6B1AF5541}" srcOrd="1" destOrd="0" presId="urn:microsoft.com/office/officeart/2008/layout/SquareAccentList"/>
    <dgm:cxn modelId="{510DDF7D-6885-442D-99D1-757BD11637CB}" type="presParOf" srcId="{3A65D404-264C-4C1F-8728-D710D3580B3B}" destId="{D9DD6553-899F-4364-92CE-0ADD20563E90}" srcOrd="1" destOrd="0" presId="urn:microsoft.com/office/officeart/2008/layout/SquareAccentList"/>
    <dgm:cxn modelId="{8F125030-C11B-4962-90A3-1B15AEE3386E}" type="presParOf" srcId="{D9DD6553-899F-4364-92CE-0ADD20563E90}" destId="{475B0962-7522-4E64-94AD-87F7504D569A}" srcOrd="0" destOrd="0" presId="urn:microsoft.com/office/officeart/2008/layout/SquareAccentList"/>
    <dgm:cxn modelId="{F784894A-0143-4B97-A3CC-7FDD5735C3DD}" type="presParOf" srcId="{D9DD6553-899F-4364-92CE-0ADD20563E90}" destId="{3C689FAC-C9D1-44A8-9A7F-7AE92C41447A}" srcOrd="1" destOrd="0" presId="urn:microsoft.com/office/officeart/2008/layout/SquareAccentList"/>
    <dgm:cxn modelId="{B74A1B17-6CCC-461B-BF85-613BC6C724BF}" type="presParOf" srcId="{3A65D404-264C-4C1F-8728-D710D3580B3B}" destId="{00533196-36BB-4BD9-B67E-B104DA69E7A9}" srcOrd="2" destOrd="0" presId="urn:microsoft.com/office/officeart/2008/layout/SquareAccentList"/>
    <dgm:cxn modelId="{E3C14905-CAD8-417E-B00F-7D2CB3BD1862}" type="presParOf" srcId="{00533196-36BB-4BD9-B67E-B104DA69E7A9}" destId="{28972833-8D26-4557-BDB4-88494995E5F1}" srcOrd="0" destOrd="0" presId="urn:microsoft.com/office/officeart/2008/layout/SquareAccentList"/>
    <dgm:cxn modelId="{5E033813-2961-44E6-9331-DFC3E735FA30}" type="presParOf" srcId="{00533196-36BB-4BD9-B67E-B104DA69E7A9}" destId="{94C536F5-DF9F-4460-9CF7-0F633662844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9D083-BAF8-4751-8998-055E9909F8BE}">
      <dsp:nvSpPr>
        <dsp:cNvPr id="0" name=""/>
        <dsp:cNvSpPr/>
      </dsp:nvSpPr>
      <dsp:spPr>
        <a:xfrm rot="5400000">
          <a:off x="3745465" y="-300456"/>
          <a:ext cx="3806519" cy="536371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baseline="0" dirty="0" smtClean="0"/>
            <a:t>Schadevergoeding ↑ (?)</a:t>
          </a:r>
          <a:endParaRPr lang="nl-BE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baseline="0" dirty="0" smtClean="0"/>
            <a:t>Frequentie ↑</a:t>
          </a:r>
          <a:endParaRPr lang="nl-BE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baseline="0" dirty="0" smtClean="0"/>
            <a:t>Buitenland</a:t>
          </a:r>
          <a:endParaRPr lang="nl-BE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baseline="0" dirty="0" smtClean="0"/>
            <a:t>IBNR / IBNER</a:t>
          </a:r>
          <a:endParaRPr lang="nl-BE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baseline="0" dirty="0" smtClean="0"/>
            <a:t>Herverzekering</a:t>
          </a:r>
          <a:endParaRPr lang="nl-BE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baseline="0" dirty="0" err="1" smtClean="0"/>
            <a:t>Solvency</a:t>
          </a:r>
          <a:r>
            <a:rPr lang="nl-BE" sz="2800" kern="1200" baseline="0" dirty="0" smtClean="0"/>
            <a:t> II</a:t>
          </a:r>
          <a:endParaRPr lang="nl-BE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baseline="0" dirty="0" smtClean="0"/>
            <a:t>FMO</a:t>
          </a:r>
          <a:endParaRPr lang="nl-BE" sz="2800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800" kern="1200" baseline="0" dirty="0" smtClean="0"/>
            <a:t>Lage rentes</a:t>
          </a:r>
          <a:endParaRPr lang="nl-BE" sz="2800" kern="1200" dirty="0"/>
        </a:p>
      </dsp:txBody>
      <dsp:txXfrm rot="-5400000">
        <a:off x="2966869" y="663959"/>
        <a:ext cx="5177893" cy="3434881"/>
      </dsp:txXfrm>
    </dsp:sp>
    <dsp:sp modelId="{03E58ECE-BEFA-4506-8AE6-923BAFD44DB1}">
      <dsp:nvSpPr>
        <dsp:cNvPr id="0" name=""/>
        <dsp:cNvSpPr/>
      </dsp:nvSpPr>
      <dsp:spPr>
        <a:xfrm>
          <a:off x="50219" y="250011"/>
          <a:ext cx="2916649" cy="4262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400" kern="1200" baseline="0" dirty="0" smtClean="0"/>
            <a:t>Premies onder druk ↑</a:t>
          </a:r>
          <a:endParaRPr lang="nl-BE" sz="4400" kern="1200" dirty="0"/>
        </a:p>
      </dsp:txBody>
      <dsp:txXfrm>
        <a:off x="192598" y="392390"/>
        <a:ext cx="2631891" cy="3978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19461-D4FE-46D2-B7F1-4062B5C91C0E}">
      <dsp:nvSpPr>
        <dsp:cNvPr id="0" name=""/>
        <dsp:cNvSpPr/>
      </dsp:nvSpPr>
      <dsp:spPr>
        <a:xfrm rot="5400000">
          <a:off x="3671601" y="-383459"/>
          <a:ext cx="3810240" cy="552971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baseline="0" dirty="0" smtClean="0"/>
            <a:t>Lage rentes </a:t>
          </a:r>
          <a:r>
            <a:rPr lang="nl-BE" sz="2000" kern="1200" baseline="0" dirty="0" smtClean="0">
              <a:sym typeface="Wingdings"/>
            </a:rPr>
            <a:t></a:t>
          </a:r>
          <a:r>
            <a:rPr lang="nl-BE" sz="2000" kern="1200" baseline="0" dirty="0" smtClean="0"/>
            <a:t> financiële opbrengsten ↓ </a:t>
          </a:r>
          <a:r>
            <a:rPr lang="nl-BE" sz="2000" kern="1200" baseline="0" dirty="0" smtClean="0">
              <a:sym typeface="Wingdings"/>
            </a:rPr>
            <a:t></a:t>
          </a:r>
          <a:r>
            <a:rPr lang="nl-BE" sz="2000" kern="1200" baseline="0" dirty="0" smtClean="0"/>
            <a:t> premie maken, omzet verhogen</a:t>
          </a:r>
          <a:endParaRPr lang="nl-B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baseline="0" dirty="0" smtClean="0"/>
            <a:t>S/P ≈</a:t>
          </a:r>
          <a:endParaRPr lang="nl-B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baseline="0" dirty="0" smtClean="0"/>
            <a:t>4 spelers </a:t>
          </a:r>
          <a:r>
            <a:rPr lang="nl-BE" sz="2000" kern="1200" baseline="0" dirty="0" smtClean="0">
              <a:sym typeface="Wingdings"/>
            </a:rPr>
            <a:t></a:t>
          </a:r>
          <a:r>
            <a:rPr lang="nl-BE" sz="2000" kern="1200" baseline="0" dirty="0" smtClean="0"/>
            <a:t> hevige concurrentie</a:t>
          </a:r>
          <a:endParaRPr lang="nl-BE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2000" kern="1200" baseline="0" dirty="0" smtClean="0"/>
            <a:t>Groepscontracten </a:t>
          </a:r>
          <a:r>
            <a:rPr lang="nl-BE" sz="2000" kern="1200" baseline="0" dirty="0" smtClean="0">
              <a:sym typeface="Wingdings"/>
            </a:rPr>
            <a:t></a:t>
          </a:r>
          <a:r>
            <a:rPr lang="nl-BE" sz="2000" kern="1200" baseline="0" dirty="0" smtClean="0"/>
            <a:t> </a:t>
          </a:r>
          <a:r>
            <a:rPr lang="nl-BE" sz="2000" kern="1200" baseline="0" dirty="0" err="1" smtClean="0"/>
            <a:t>too</a:t>
          </a:r>
          <a:r>
            <a:rPr lang="nl-BE" sz="2000" kern="1200" baseline="0" dirty="0" smtClean="0"/>
            <a:t> big </a:t>
          </a:r>
          <a:r>
            <a:rPr lang="nl-BE" sz="2000" kern="1200" baseline="0" dirty="0" err="1" smtClean="0"/>
            <a:t>to</a:t>
          </a:r>
          <a:r>
            <a:rPr lang="nl-BE" sz="2000" kern="1200" baseline="0" dirty="0" smtClean="0"/>
            <a:t> </a:t>
          </a:r>
          <a:r>
            <a:rPr lang="nl-BE" sz="2000" kern="1200" baseline="0" dirty="0" err="1" smtClean="0"/>
            <a:t>lose</a:t>
          </a:r>
          <a:endParaRPr lang="nl-BE" sz="2000" kern="1200" dirty="0"/>
        </a:p>
      </dsp:txBody>
      <dsp:txXfrm rot="-5400000">
        <a:off x="2811863" y="662280"/>
        <a:ext cx="5343717" cy="3438238"/>
      </dsp:txXfrm>
    </dsp:sp>
    <dsp:sp modelId="{EED98DF0-A82F-4C63-A4A9-46E61B347DFB}">
      <dsp:nvSpPr>
        <dsp:cNvPr id="0" name=""/>
        <dsp:cNvSpPr/>
      </dsp:nvSpPr>
      <dsp:spPr>
        <a:xfrm>
          <a:off x="39218" y="0"/>
          <a:ext cx="2772643" cy="476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400" kern="1200" baseline="0" dirty="0" smtClean="0"/>
            <a:t>Premies onder druk ↓</a:t>
          </a:r>
          <a:endParaRPr lang="nl-BE" sz="4400" kern="1200" dirty="0"/>
        </a:p>
      </dsp:txBody>
      <dsp:txXfrm>
        <a:off x="174567" y="135349"/>
        <a:ext cx="2501945" cy="4492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8317A-6ED2-43E4-816E-6505BA54F109}">
      <dsp:nvSpPr>
        <dsp:cNvPr id="0" name=""/>
        <dsp:cNvSpPr/>
      </dsp:nvSpPr>
      <dsp:spPr>
        <a:xfrm>
          <a:off x="0" y="1566647"/>
          <a:ext cx="8380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FD3B7-6775-4151-B780-6341C0A5F25A}">
      <dsp:nvSpPr>
        <dsp:cNvPr id="0" name=""/>
        <dsp:cNvSpPr/>
      </dsp:nvSpPr>
      <dsp:spPr>
        <a:xfrm>
          <a:off x="419040" y="1360007"/>
          <a:ext cx="586656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42" tIns="0" rIns="221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baseline="0" smtClean="0"/>
            <a:t>Arrest </a:t>
          </a:r>
          <a:r>
            <a:rPr lang="nl-BE" sz="1400" kern="1200" baseline="0" dirty="0" smtClean="0"/>
            <a:t>gaat niet over arts, maar over advocaat</a:t>
          </a:r>
          <a:endParaRPr lang="nl-BE" sz="1400" kern="1200" dirty="0"/>
        </a:p>
      </dsp:txBody>
      <dsp:txXfrm>
        <a:off x="439215" y="1380182"/>
        <a:ext cx="5826210" cy="372930"/>
      </dsp:txXfrm>
    </dsp:sp>
    <dsp:sp modelId="{BB104F53-D2F6-4FED-93BF-20885237F146}">
      <dsp:nvSpPr>
        <dsp:cNvPr id="0" name=""/>
        <dsp:cNvSpPr/>
      </dsp:nvSpPr>
      <dsp:spPr>
        <a:xfrm>
          <a:off x="0" y="2201687"/>
          <a:ext cx="8380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E23E9-FB38-463F-8992-B5F2A7CE9713}">
      <dsp:nvSpPr>
        <dsp:cNvPr id="0" name=""/>
        <dsp:cNvSpPr/>
      </dsp:nvSpPr>
      <dsp:spPr>
        <a:xfrm>
          <a:off x="419040" y="1995047"/>
          <a:ext cx="586656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42" tIns="0" rIns="221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baseline="0" dirty="0" smtClean="0"/>
            <a:t>Feiten gaan niet over voorgestelde aanpak, methodologie of verwachtingen, maar over ereloon en recht op kosteloze bijstand</a:t>
          </a:r>
          <a:endParaRPr lang="nl-BE" sz="1400" kern="1200" dirty="0"/>
        </a:p>
      </dsp:txBody>
      <dsp:txXfrm>
        <a:off x="439215" y="2015222"/>
        <a:ext cx="5826210" cy="372930"/>
      </dsp:txXfrm>
    </dsp:sp>
    <dsp:sp modelId="{078588A7-0BEE-46FD-820E-1204513372FD}">
      <dsp:nvSpPr>
        <dsp:cNvPr id="0" name=""/>
        <dsp:cNvSpPr/>
      </dsp:nvSpPr>
      <dsp:spPr>
        <a:xfrm>
          <a:off x="0" y="2836728"/>
          <a:ext cx="8380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2674E-41E7-4DBC-9EF2-62643B5244CA}">
      <dsp:nvSpPr>
        <dsp:cNvPr id="0" name=""/>
        <dsp:cNvSpPr/>
      </dsp:nvSpPr>
      <dsp:spPr>
        <a:xfrm>
          <a:off x="419040" y="2630087"/>
          <a:ext cx="586656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42" tIns="0" rIns="221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baseline="0" dirty="0" smtClean="0"/>
            <a:t>Ereloon was door de orde zelf al als overdreven aanzien</a:t>
          </a:r>
          <a:endParaRPr lang="nl-BE" sz="1400" kern="1200" dirty="0"/>
        </a:p>
      </dsp:txBody>
      <dsp:txXfrm>
        <a:off x="439215" y="2650262"/>
        <a:ext cx="5826210" cy="372930"/>
      </dsp:txXfrm>
    </dsp:sp>
    <dsp:sp modelId="{938EA972-EAC2-43F7-9638-B67796A69A45}">
      <dsp:nvSpPr>
        <dsp:cNvPr id="0" name=""/>
        <dsp:cNvSpPr/>
      </dsp:nvSpPr>
      <dsp:spPr>
        <a:xfrm>
          <a:off x="0" y="3471767"/>
          <a:ext cx="83808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F2B45-BD0F-45BD-90A6-9EEC6C8BC573}">
      <dsp:nvSpPr>
        <dsp:cNvPr id="0" name=""/>
        <dsp:cNvSpPr/>
      </dsp:nvSpPr>
      <dsp:spPr>
        <a:xfrm>
          <a:off x="419040" y="3265128"/>
          <a:ext cx="5866560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742" tIns="0" rIns="221742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baseline="0" dirty="0" smtClean="0"/>
            <a:t>Conflict of interest tussen Advocaat &amp; cliënt, zuiver over financiële kwestie</a:t>
          </a:r>
          <a:endParaRPr lang="nl-BE" sz="1400" kern="1200" dirty="0"/>
        </a:p>
      </dsp:txBody>
      <dsp:txXfrm>
        <a:off x="439215" y="3285303"/>
        <a:ext cx="5826210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C9ACD-C695-479F-8F9E-BB759E3238F3}">
      <dsp:nvSpPr>
        <dsp:cNvPr id="0" name=""/>
        <dsp:cNvSpPr/>
      </dsp:nvSpPr>
      <dsp:spPr>
        <a:xfrm>
          <a:off x="-5343845" y="-824601"/>
          <a:ext cx="6412003" cy="6412003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46478-61E1-4A34-A448-87357EECC0B6}">
      <dsp:nvSpPr>
        <dsp:cNvPr id="0" name=""/>
        <dsp:cNvSpPr/>
      </dsp:nvSpPr>
      <dsp:spPr>
        <a:xfrm>
          <a:off x="875521" y="680413"/>
          <a:ext cx="7480154" cy="1360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Vindt bevestiging voor zijn stelling die jarenlang contra jurisprudentie was</a:t>
          </a:r>
          <a:endParaRPr lang="nl-BE" sz="2000" kern="1200" dirty="0"/>
        </a:p>
      </dsp:txBody>
      <dsp:txXfrm>
        <a:off x="875521" y="680413"/>
        <a:ext cx="7480154" cy="1360636"/>
      </dsp:txXfrm>
    </dsp:sp>
    <dsp:sp modelId="{0CFCAA09-3DFF-42FA-8DE9-C1C111CB96F9}">
      <dsp:nvSpPr>
        <dsp:cNvPr id="0" name=""/>
        <dsp:cNvSpPr/>
      </dsp:nvSpPr>
      <dsp:spPr>
        <a:xfrm>
          <a:off x="25123" y="510334"/>
          <a:ext cx="1700795" cy="1700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F500B-6361-454F-BA35-CC0E06F337D7}">
      <dsp:nvSpPr>
        <dsp:cNvPr id="0" name=""/>
        <dsp:cNvSpPr/>
      </dsp:nvSpPr>
      <dsp:spPr>
        <a:xfrm>
          <a:off x="875521" y="2721749"/>
          <a:ext cx="7480154" cy="136063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00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dirty="0" smtClean="0"/>
            <a:t>Ziet impact in alle sectoren, banken, handel, advocatuur, overheid, en ook medici</a:t>
          </a:r>
          <a:endParaRPr lang="nl-BE" sz="2000" kern="1200" dirty="0"/>
        </a:p>
      </dsp:txBody>
      <dsp:txXfrm>
        <a:off x="875521" y="2721749"/>
        <a:ext cx="7480154" cy="1360636"/>
      </dsp:txXfrm>
    </dsp:sp>
    <dsp:sp modelId="{2825DACD-2E74-407E-8EB8-B31848B1D982}">
      <dsp:nvSpPr>
        <dsp:cNvPr id="0" name=""/>
        <dsp:cNvSpPr/>
      </dsp:nvSpPr>
      <dsp:spPr>
        <a:xfrm>
          <a:off x="25123" y="2551670"/>
          <a:ext cx="1700795" cy="1700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F2A8E-C566-4EF6-941B-B90E0874A77C}">
      <dsp:nvSpPr>
        <dsp:cNvPr id="0" name=""/>
        <dsp:cNvSpPr/>
      </dsp:nvSpPr>
      <dsp:spPr>
        <a:xfrm>
          <a:off x="162592" y="723856"/>
          <a:ext cx="3886390" cy="1214497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619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err="1" smtClean="0"/>
            <a:t>Cfr</a:t>
          </a:r>
          <a:r>
            <a:rPr lang="nl-BE" sz="1800" kern="1200" dirty="0" smtClean="0"/>
            <a:t>. MIFID / </a:t>
          </a:r>
          <a:r>
            <a:rPr lang="nl-BE" sz="1800" kern="1200" dirty="0" err="1" smtClean="0"/>
            <a:t>Twin</a:t>
          </a:r>
          <a:r>
            <a:rPr lang="nl-BE" sz="1800" kern="1200" dirty="0" smtClean="0"/>
            <a:t> Peaks</a:t>
          </a:r>
          <a:endParaRPr lang="nl-BE" sz="1800" kern="1200" dirty="0"/>
        </a:p>
      </dsp:txBody>
      <dsp:txXfrm>
        <a:off x="162592" y="723856"/>
        <a:ext cx="3886390" cy="1214497"/>
      </dsp:txXfrm>
    </dsp:sp>
    <dsp:sp modelId="{0D01EE7C-563F-4414-A0F3-CAFBA424D61A}">
      <dsp:nvSpPr>
        <dsp:cNvPr id="0" name=""/>
        <dsp:cNvSpPr/>
      </dsp:nvSpPr>
      <dsp:spPr>
        <a:xfrm>
          <a:off x="659" y="548428"/>
          <a:ext cx="850147" cy="1275221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1F92B-1391-4751-9F94-4FF1B6335694}">
      <dsp:nvSpPr>
        <dsp:cNvPr id="0" name=""/>
        <dsp:cNvSpPr/>
      </dsp:nvSpPr>
      <dsp:spPr>
        <a:xfrm>
          <a:off x="4479212" y="723856"/>
          <a:ext cx="3886390" cy="1214497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619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- Veel te ondertekenen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- Niets lezen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- Maar je bent wel “</a:t>
          </a:r>
          <a:r>
            <a:rPr lang="nl-BE" sz="1800" kern="1200" dirty="0" err="1" smtClean="0"/>
            <a:t>informed</a:t>
          </a:r>
          <a:r>
            <a:rPr lang="nl-BE" sz="1800" kern="1200" dirty="0" smtClean="0"/>
            <a:t>” </a:t>
          </a:r>
          <a:endParaRPr lang="nl-BE" sz="1800" kern="1200" dirty="0"/>
        </a:p>
      </dsp:txBody>
      <dsp:txXfrm>
        <a:off x="4479212" y="723856"/>
        <a:ext cx="3886390" cy="1214497"/>
      </dsp:txXfrm>
    </dsp:sp>
    <dsp:sp modelId="{C3F9ED20-DF04-4DC6-AF4B-D9B28407C803}">
      <dsp:nvSpPr>
        <dsp:cNvPr id="0" name=""/>
        <dsp:cNvSpPr/>
      </dsp:nvSpPr>
      <dsp:spPr>
        <a:xfrm>
          <a:off x="4317279" y="548428"/>
          <a:ext cx="850147" cy="1275221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AEC46-4ADB-4564-AC6A-FAC0059B79F8}">
      <dsp:nvSpPr>
        <dsp:cNvPr id="0" name=""/>
        <dsp:cNvSpPr/>
      </dsp:nvSpPr>
      <dsp:spPr>
        <a:xfrm>
          <a:off x="162592" y="2252773"/>
          <a:ext cx="3886390" cy="1214497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619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err="1" smtClean="0"/>
            <a:t>Cfr</a:t>
          </a:r>
          <a:r>
            <a:rPr lang="nl-BE" sz="1800" kern="1200" dirty="0" smtClean="0"/>
            <a:t>. Facebook – Google – Apple</a:t>
          </a:r>
          <a:endParaRPr lang="nl-BE" sz="1800" kern="1200" dirty="0"/>
        </a:p>
      </dsp:txBody>
      <dsp:txXfrm>
        <a:off x="162592" y="2252773"/>
        <a:ext cx="3886390" cy="1214497"/>
      </dsp:txXfrm>
    </dsp:sp>
    <dsp:sp modelId="{F6F2F066-9620-4CB5-AD1B-A8D9899B5060}">
      <dsp:nvSpPr>
        <dsp:cNvPr id="0" name=""/>
        <dsp:cNvSpPr/>
      </dsp:nvSpPr>
      <dsp:spPr>
        <a:xfrm>
          <a:off x="659" y="2077345"/>
          <a:ext cx="850147" cy="1275221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1ADC0-AEC5-4B96-9433-0586CE90BCFE}">
      <dsp:nvSpPr>
        <dsp:cNvPr id="0" name=""/>
        <dsp:cNvSpPr/>
      </dsp:nvSpPr>
      <dsp:spPr>
        <a:xfrm>
          <a:off x="4479212" y="2252773"/>
          <a:ext cx="3886390" cy="1214497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619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“I accept”</a:t>
          </a:r>
          <a:endParaRPr lang="nl-BE" sz="1800" kern="1200" dirty="0"/>
        </a:p>
      </dsp:txBody>
      <dsp:txXfrm>
        <a:off x="4479212" y="2252773"/>
        <a:ext cx="3886390" cy="1214497"/>
      </dsp:txXfrm>
    </dsp:sp>
    <dsp:sp modelId="{0FDD2704-AA1C-435E-9F17-87E76E02CCAD}">
      <dsp:nvSpPr>
        <dsp:cNvPr id="0" name=""/>
        <dsp:cNvSpPr/>
      </dsp:nvSpPr>
      <dsp:spPr>
        <a:xfrm>
          <a:off x="4317279" y="2077345"/>
          <a:ext cx="850147" cy="1275221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C2646-56D1-4B5D-9415-2961F76810DA}">
      <dsp:nvSpPr>
        <dsp:cNvPr id="0" name=""/>
        <dsp:cNvSpPr/>
      </dsp:nvSpPr>
      <dsp:spPr>
        <a:xfrm>
          <a:off x="162592" y="3781690"/>
          <a:ext cx="3886390" cy="1214497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619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err="1" smtClean="0"/>
            <a:t>Cfr</a:t>
          </a:r>
          <a:r>
            <a:rPr lang="nl-BE" sz="1800" kern="1200" dirty="0" smtClean="0"/>
            <a:t>. vragenlijst </a:t>
          </a:r>
          <a:r>
            <a:rPr lang="nl-BE" sz="1800" b="0" i="0" kern="1200" dirty="0" err="1" smtClean="0"/>
            <a:t>Bankers</a:t>
          </a:r>
          <a:r>
            <a:rPr lang="nl-BE" sz="1800" b="0" i="0" kern="1200" dirty="0" smtClean="0"/>
            <a:t> Blanket Bond</a:t>
          </a:r>
          <a:endParaRPr lang="nl-BE" sz="1800" i="0" kern="1200" dirty="0"/>
        </a:p>
      </dsp:txBody>
      <dsp:txXfrm>
        <a:off x="162592" y="3781690"/>
        <a:ext cx="3886390" cy="1214497"/>
      </dsp:txXfrm>
    </dsp:sp>
    <dsp:sp modelId="{57EDAA00-F873-4BDB-B0A4-5D8B9B3B2A86}">
      <dsp:nvSpPr>
        <dsp:cNvPr id="0" name=""/>
        <dsp:cNvSpPr/>
      </dsp:nvSpPr>
      <dsp:spPr>
        <a:xfrm>
          <a:off x="659" y="3606262"/>
          <a:ext cx="850147" cy="1275221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09BC9-1B7B-44DC-9760-4122F8AB4E02}">
      <dsp:nvSpPr>
        <dsp:cNvPr id="0" name=""/>
        <dsp:cNvSpPr/>
      </dsp:nvSpPr>
      <dsp:spPr>
        <a:xfrm>
          <a:off x="4479212" y="3781690"/>
          <a:ext cx="3886390" cy="1214497"/>
        </a:xfrm>
        <a:prstGeom prst="rect">
          <a:avLst/>
        </a:prstGeom>
        <a:solidFill>
          <a:schemeClr val="accent3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619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/>
            <a:t>.</a:t>
          </a:r>
          <a:endParaRPr lang="nl-BE" sz="1800" kern="1200" dirty="0"/>
        </a:p>
      </dsp:txBody>
      <dsp:txXfrm>
        <a:off x="4479212" y="3781690"/>
        <a:ext cx="3886390" cy="1214497"/>
      </dsp:txXfrm>
    </dsp:sp>
    <dsp:sp modelId="{C7226150-E4DF-4C17-82EC-0CE89FBDE216}">
      <dsp:nvSpPr>
        <dsp:cNvPr id="0" name=""/>
        <dsp:cNvSpPr/>
      </dsp:nvSpPr>
      <dsp:spPr>
        <a:xfrm>
          <a:off x="4317279" y="3606262"/>
          <a:ext cx="850147" cy="1275221"/>
        </a:xfrm>
        <a:prstGeom prst="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56F51-0230-418C-AFAC-F83A8804BC8F}">
      <dsp:nvSpPr>
        <dsp:cNvPr id="0" name=""/>
        <dsp:cNvSpPr/>
      </dsp:nvSpPr>
      <dsp:spPr>
        <a:xfrm>
          <a:off x="1521908" y="1127937"/>
          <a:ext cx="5336982" cy="6278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FA1F0-5F98-4AEC-90B7-EEBD915CA53B}">
      <dsp:nvSpPr>
        <dsp:cNvPr id="0" name=""/>
        <dsp:cNvSpPr/>
      </dsp:nvSpPr>
      <dsp:spPr>
        <a:xfrm>
          <a:off x="1521908" y="1363743"/>
          <a:ext cx="392074" cy="3920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62DD5-180F-41F1-9E70-D6775E7DAF39}">
      <dsp:nvSpPr>
        <dsp:cNvPr id="0" name=""/>
        <dsp:cNvSpPr/>
      </dsp:nvSpPr>
      <dsp:spPr>
        <a:xfrm>
          <a:off x="1521908" y="0"/>
          <a:ext cx="5336982" cy="112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kern="1200" baseline="0" smtClean="0"/>
            <a:t>Pragmatisch advies</a:t>
          </a:r>
          <a:r>
            <a:rPr lang="nl-BE" sz="6500" kern="1200" baseline="0" smtClean="0"/>
            <a:t> </a:t>
          </a:r>
          <a:endParaRPr lang="nl-BE" sz="6500" kern="1200" dirty="0"/>
        </a:p>
      </dsp:txBody>
      <dsp:txXfrm>
        <a:off x="1521908" y="0"/>
        <a:ext cx="5336982" cy="1127937"/>
      </dsp:txXfrm>
    </dsp:sp>
    <dsp:sp modelId="{A62F3549-A0F8-4640-AA73-DEDB1A25C020}">
      <dsp:nvSpPr>
        <dsp:cNvPr id="0" name=""/>
        <dsp:cNvSpPr/>
      </dsp:nvSpPr>
      <dsp:spPr>
        <a:xfrm>
          <a:off x="1521908" y="2277655"/>
          <a:ext cx="392064" cy="392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42C4E-BD4D-413A-B320-30B6B1AF5541}">
      <dsp:nvSpPr>
        <dsp:cNvPr id="0" name=""/>
        <dsp:cNvSpPr/>
      </dsp:nvSpPr>
      <dsp:spPr>
        <a:xfrm>
          <a:off x="1895497" y="2016736"/>
          <a:ext cx="4963393" cy="91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/>
            <a:t>bewijs </a:t>
          </a:r>
          <a:r>
            <a:rPr lang="nl-BE" sz="1700" kern="1200" dirty="0" err="1" smtClean="0"/>
            <a:t>informed</a:t>
          </a:r>
          <a:r>
            <a:rPr lang="nl-BE" sz="1700" kern="1200" dirty="0" smtClean="0"/>
            <a:t> consent goed organiseren met alle juridische bewijsmiddelen, niet enkel geschrift</a:t>
          </a:r>
          <a:endParaRPr lang="nl-BE" sz="1700" kern="1200" dirty="0"/>
        </a:p>
      </dsp:txBody>
      <dsp:txXfrm>
        <a:off x="1895497" y="2016736"/>
        <a:ext cx="4963393" cy="913902"/>
      </dsp:txXfrm>
    </dsp:sp>
    <dsp:sp modelId="{475B0962-7522-4E64-94AD-87F7504D569A}">
      <dsp:nvSpPr>
        <dsp:cNvPr id="0" name=""/>
        <dsp:cNvSpPr/>
      </dsp:nvSpPr>
      <dsp:spPr>
        <a:xfrm>
          <a:off x="1521908" y="3191558"/>
          <a:ext cx="392064" cy="392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1383077"/>
              <a:satOff val="37038"/>
              <a:lumOff val="-1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89FAC-C9D1-44A8-9A7F-7AE92C41447A}">
      <dsp:nvSpPr>
        <dsp:cNvPr id="0" name=""/>
        <dsp:cNvSpPr/>
      </dsp:nvSpPr>
      <dsp:spPr>
        <a:xfrm>
          <a:off x="1895497" y="2930639"/>
          <a:ext cx="4963393" cy="91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/>
            <a:t>huisarts informeren over </a:t>
          </a:r>
          <a:r>
            <a:rPr lang="nl-BE" sz="1700" kern="1200" dirty="0" err="1" smtClean="0"/>
            <a:t>informed</a:t>
          </a:r>
          <a:r>
            <a:rPr lang="nl-BE" sz="1700" kern="1200" dirty="0" smtClean="0"/>
            <a:t> </a:t>
          </a:r>
          <a:r>
            <a:rPr lang="nl-BE" sz="1700" kern="1200" dirty="0" smtClean="0"/>
            <a:t>consent</a:t>
          </a:r>
          <a:endParaRPr lang="nl-BE" sz="1700" kern="1200" dirty="0"/>
        </a:p>
      </dsp:txBody>
      <dsp:txXfrm>
        <a:off x="1895497" y="2930639"/>
        <a:ext cx="4963393" cy="913902"/>
      </dsp:txXfrm>
    </dsp:sp>
    <dsp:sp modelId="{28972833-8D26-4557-BDB4-88494995E5F1}">
      <dsp:nvSpPr>
        <dsp:cNvPr id="0" name=""/>
        <dsp:cNvSpPr/>
      </dsp:nvSpPr>
      <dsp:spPr>
        <a:xfrm>
          <a:off x="1521908" y="4105461"/>
          <a:ext cx="392064" cy="3920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2766154"/>
              <a:satOff val="74075"/>
              <a:lumOff val="-28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536F5-DF9F-4460-9CF7-0F6336628444}">
      <dsp:nvSpPr>
        <dsp:cNvPr id="0" name=""/>
        <dsp:cNvSpPr/>
      </dsp:nvSpPr>
      <dsp:spPr>
        <a:xfrm>
          <a:off x="1895497" y="3844542"/>
          <a:ext cx="4963393" cy="913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/>
            <a:t>verslag maken, aantekening in PD dateren</a:t>
          </a:r>
          <a:endParaRPr lang="nl-BE" sz="1700" kern="1200" dirty="0"/>
        </a:p>
      </dsp:txBody>
      <dsp:txXfrm>
        <a:off x="1895497" y="3844542"/>
        <a:ext cx="4963393" cy="913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86282" y="9433106"/>
            <a:ext cx="2507696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5A0BC-D346-406A-B460-859446FFF2E8}" type="slidenum">
              <a:rPr lang="nl-BE" sz="1000" smtClean="0"/>
              <a:pPr/>
              <a:t>‹#›</a:t>
            </a:fld>
            <a:endParaRPr lang="nl-BE" sz="1000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82BA8-91A3-4256-B9FC-8DBF76742324}" type="datetimeFigureOut">
              <a:rPr lang="en-GB" sz="1000" smtClean="0"/>
              <a:t>08/03/2016</a:t>
            </a:fld>
            <a:endParaRPr lang="en-GB" sz="1000"/>
          </a:p>
        </p:txBody>
      </p:sp>
      <p:pic>
        <p:nvPicPr>
          <p:cNvPr id="8" name="Logo" descr="logo_75_jaar_V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53" y="9443396"/>
            <a:ext cx="451822" cy="3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86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686282" y="9433106"/>
            <a:ext cx="2258001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CAB23BFC-AB01-4F75-BACA-11168CB820D9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521B5E85-E739-4485-B020-828B6926CBAC}" type="datetimeFigureOut">
              <a:rPr lang="en-GB" smtClean="0"/>
              <a:pPr/>
              <a:t>08/03/2016</a:t>
            </a:fld>
            <a:endParaRPr lang="en-GB"/>
          </a:p>
        </p:txBody>
      </p:sp>
      <p:pic>
        <p:nvPicPr>
          <p:cNvPr id="9" name="Logo" descr="logo_75_jaar_V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53" y="9443396"/>
            <a:ext cx="451822" cy="3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2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accent"/>
          <p:cNvSpPr/>
          <p:nvPr userDrawn="1"/>
        </p:nvSpPr>
        <p:spPr>
          <a:xfrm>
            <a:off x="0" y="0"/>
            <a:ext cx="9144000" cy="304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grijs"/>
          <p:cNvSpPr/>
          <p:nvPr userDrawn="1"/>
        </p:nvSpPr>
        <p:spPr>
          <a:xfrm>
            <a:off x="0" y="3049200"/>
            <a:ext cx="9144000" cy="11448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16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--</a:t>
            </a:r>
            <a:endParaRPr lang="nl-NL" dirty="0"/>
          </a:p>
        </p:txBody>
      </p:sp>
      <p:pic>
        <p:nvPicPr>
          <p:cNvPr id="25" name="Picture 1" descr="doelgerich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800" y="3049200"/>
            <a:ext cx="1144800" cy="1144800"/>
          </a:xfrm>
          <a:prstGeom prst="rect">
            <a:avLst/>
          </a:prstGeom>
        </p:spPr>
      </p:pic>
      <p:pic>
        <p:nvPicPr>
          <p:cNvPr id="26" name="Picture 2" descr="degelijk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632" y="3049200"/>
            <a:ext cx="1144800" cy="1144800"/>
          </a:xfrm>
          <a:prstGeom prst="rect">
            <a:avLst/>
          </a:prstGeom>
        </p:spPr>
      </p:pic>
      <p:pic>
        <p:nvPicPr>
          <p:cNvPr id="27" name="Picture 3" descr="teamgericht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64" y="3049200"/>
            <a:ext cx="1144800" cy="1144800"/>
          </a:xfrm>
          <a:prstGeom prst="rect">
            <a:avLst/>
          </a:prstGeom>
        </p:spPr>
      </p:pic>
      <p:pic>
        <p:nvPicPr>
          <p:cNvPr id="28" name="Picture 4" descr="ondernemend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96" y="3049200"/>
            <a:ext cx="1144800" cy="1144800"/>
          </a:xfrm>
          <a:prstGeom prst="rect">
            <a:avLst/>
          </a:prstGeom>
        </p:spPr>
      </p:pic>
      <p:pic>
        <p:nvPicPr>
          <p:cNvPr id="29" name="Picture 5" descr="cliëntgedreven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049200"/>
            <a:ext cx="1144800" cy="1144800"/>
          </a:xfrm>
          <a:prstGeom prst="rect">
            <a:avLst/>
          </a:prstGeom>
        </p:spPr>
      </p:pic>
      <p:sp>
        <p:nvSpPr>
          <p:cNvPr id="3" name="Spreker"/>
          <p:cNvSpPr>
            <a:spLocks noGrp="1"/>
          </p:cNvSpPr>
          <p:nvPr>
            <p:ph type="subTitle" idx="1" hasCustomPrompt="1"/>
          </p:nvPr>
        </p:nvSpPr>
        <p:spPr>
          <a:xfrm>
            <a:off x="1162050" y="2286000"/>
            <a:ext cx="7791450" cy="381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Spreker,  datum voluit</a:t>
            </a:r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1143000" y="952500"/>
            <a:ext cx="7810500" cy="1333501"/>
          </a:xfrm>
        </p:spPr>
        <p:txBody>
          <a:bodyPr lIns="0" tIns="0" rIns="0" bIns="72000" anchor="b" anchorCtr="0">
            <a:noAutofit/>
          </a:bodyPr>
          <a:lstStyle>
            <a:lvl1pPr algn="l"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Typ hier de titel van de presentatie</a:t>
            </a:r>
            <a:endParaRPr lang="nl-NL" dirty="0"/>
          </a:p>
        </p:txBody>
      </p:sp>
      <p:sp>
        <p:nvSpPr>
          <p:cNvPr id="18" name="Logo klant"/>
          <p:cNvSpPr>
            <a:spLocks noGrp="1"/>
          </p:cNvSpPr>
          <p:nvPr>
            <p:ph type="pic" sz="quarter" idx="10" hasCustomPrompt="1"/>
          </p:nvPr>
        </p:nvSpPr>
        <p:spPr>
          <a:xfrm>
            <a:off x="1143000" y="5524500"/>
            <a:ext cx="4191000" cy="95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BE" dirty="0" smtClean="0"/>
              <a:t>Logo klant</a:t>
            </a:r>
            <a:endParaRPr lang="nl-NL" dirty="0"/>
          </a:p>
        </p:txBody>
      </p:sp>
      <p:pic>
        <p:nvPicPr>
          <p:cNvPr id="16" name="Logo groot" descr="logo_75_jaar_VRB_300dpi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308" y="5433953"/>
            <a:ext cx="2105352" cy="93653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061721" y="4500570"/>
            <a:ext cx="6009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b="0" dirty="0" smtClean="0">
                <a:solidFill>
                  <a:schemeClr val="bg2">
                    <a:lumMod val="75000"/>
                  </a:schemeClr>
                </a:solidFill>
              </a:rPr>
              <a:t>doelgericht	     degelijk</a:t>
            </a:r>
            <a:r>
              <a:rPr lang="nl-BE" sz="1400" b="0" baseline="0" dirty="0" smtClean="0">
                <a:solidFill>
                  <a:schemeClr val="bg2">
                    <a:lumMod val="75000"/>
                  </a:schemeClr>
                </a:solidFill>
              </a:rPr>
              <a:t>      teamgericht     ondernemend     cliëntgedreven</a:t>
            </a:r>
            <a:endParaRPr lang="nl-BE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pic>
        <p:nvPicPr>
          <p:cNvPr id="15" name="Afbeelding 14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3" name="Picture 12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81600" y="15228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81600" y="39996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476400" y="15228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476400" y="39996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858400" y="1522800"/>
            <a:ext cx="34308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2052000" y="2360106"/>
            <a:ext cx="6901200" cy="324000"/>
          </a:xfrm>
        </p:spPr>
        <p:txBody>
          <a:bodyPr wrap="none" lIns="0" tIns="0" rIns="0" bIns="0" anchor="ctr" anchorCtr="0">
            <a:noAutofit/>
          </a:bodyPr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Voornaam Naam</a:t>
            </a:r>
            <a:endParaRPr lang="nl-NL" dirty="0"/>
          </a:p>
        </p:txBody>
      </p:sp>
      <p:pic>
        <p:nvPicPr>
          <p:cNvPr id="10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/>
              <a:pPr/>
              <a:t>‹#›</a:t>
            </a:fld>
            <a:r>
              <a:rPr lang="nl-BE" b="1" noProof="0" smtClean="0">
                <a:solidFill>
                  <a:srgbClr val="9EA3A6"/>
                </a:solidFill>
              </a:rPr>
              <a:t> / </a:t>
            </a:r>
            <a:r>
              <a:rPr lang="nl-BE" b="1" noProof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151688" y="2216106"/>
            <a:ext cx="612000" cy="612000"/>
            <a:chOff x="1115616" y="2216106"/>
            <a:chExt cx="612000" cy="612000"/>
          </a:xfrm>
        </p:grpSpPr>
        <p:sp>
          <p:nvSpPr>
            <p:cNvPr id="12" name="Oval 11"/>
            <p:cNvSpPr/>
            <p:nvPr/>
          </p:nvSpPr>
          <p:spPr>
            <a:xfrm>
              <a:off x="1115616" y="2216106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59616" y="2396106"/>
              <a:ext cx="324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12" y="2441140"/>
              <a:ext cx="234008" cy="16193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Oval 14"/>
          <p:cNvSpPr/>
          <p:nvPr userDrawn="1"/>
        </p:nvSpPr>
        <p:spPr>
          <a:xfrm>
            <a:off x="1151688" y="3969060"/>
            <a:ext cx="612000" cy="61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  <a:sym typeface="Wingdings"/>
              </a:rPr>
              <a:t></a:t>
            </a:r>
            <a:endParaRPr lang="en-US" sz="2800" dirty="0">
              <a:solidFill>
                <a:schemeClr val="accent2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151688" y="4725144"/>
            <a:ext cx="612000" cy="612059"/>
            <a:chOff x="-1962692" y="4401108"/>
            <a:chExt cx="612000" cy="612059"/>
          </a:xfrm>
        </p:grpSpPr>
        <p:sp>
          <p:nvSpPr>
            <p:cNvPr id="17" name="Oval 16"/>
            <p:cNvSpPr/>
            <p:nvPr/>
          </p:nvSpPr>
          <p:spPr>
            <a:xfrm>
              <a:off x="-1962692" y="4401167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1926692" y="4401108"/>
              <a:ext cx="540000" cy="54000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  <a:sym typeface="Wingdings"/>
                </a:rPr>
                <a:t>@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TextBox 1"/>
          <p:cNvSpPr txBox="1">
            <a:spLocks/>
          </p:cNvSpPr>
          <p:nvPr userDrawn="1"/>
        </p:nvSpPr>
        <p:spPr>
          <a:xfrm>
            <a:off x="1144800" y="954000"/>
            <a:ext cx="7812000" cy="1332000"/>
          </a:xfrm>
          <a:prstGeom prst="rect">
            <a:avLst/>
          </a:prstGeom>
          <a:noFill/>
        </p:spPr>
        <p:txBody>
          <a:bodyPr wrap="square" lIns="0" tIns="0" rIns="0" bIns="72000" rtlCol="0" anchor="b">
            <a:noAutofit/>
          </a:bodyPr>
          <a:lstStyle/>
          <a:p>
            <a:r>
              <a:rPr lang="nl-BE" sz="3000" b="1" dirty="0" smtClean="0">
                <a:solidFill>
                  <a:schemeClr val="bg1"/>
                </a:solidFill>
              </a:rPr>
              <a:t>Contact</a:t>
            </a:r>
          </a:p>
          <a:p>
            <a:endParaRPr lang="nl-BE" sz="3000" b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52000" y="2709280"/>
            <a:ext cx="6901200" cy="2520000"/>
          </a:xfrm>
        </p:spPr>
        <p:txBody>
          <a:bodyPr lIns="0" tIns="0" rIns="0" bIns="7200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4983035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147DF-1B07-4E2E-9F72-938FBF03BB39}" type="datetimeFigureOut">
              <a:rPr lang="nl-BE" smtClean="0"/>
              <a:pPr/>
              <a:t>8/03/2016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D364A3-0DB4-410F-AAF3-B213EBDCB5C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7392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147DF-1B07-4E2E-9F72-938FBF03BB39}" type="datetimeFigureOut">
              <a:rPr lang="nl-BE" smtClean="0"/>
              <a:pPr/>
              <a:t>8/03/2016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D364A3-0DB4-410F-AAF3-B213EBDCB5C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209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147DF-1B07-4E2E-9F72-938FBF03BB39}" type="datetimeFigureOut">
              <a:rPr lang="nl-BE" smtClean="0"/>
              <a:pPr/>
              <a:t>8/03/2016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D364A3-0DB4-410F-AAF3-B213EBDCB5C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5186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147DF-1B07-4E2E-9F72-938FBF03BB39}" type="datetimeFigureOut">
              <a:rPr lang="nl-BE" smtClean="0"/>
              <a:pPr/>
              <a:t>8/03/2016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D364A3-0DB4-410F-AAF3-B213EBDCB5C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374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147DF-1B07-4E2E-9F72-938FBF03BB39}" type="datetimeFigureOut">
              <a:rPr lang="nl-BE" smtClean="0"/>
              <a:pPr/>
              <a:t>8/03/2016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D364A3-0DB4-410F-AAF3-B213EBDCB5C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156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147DF-1B07-4E2E-9F72-938FBF03BB39}" type="datetimeFigureOut">
              <a:rPr lang="nl-BE" smtClean="0"/>
              <a:pPr/>
              <a:t>8/03/2016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D364A3-0DB4-410F-AAF3-B213EBDCB5C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274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147DF-1B07-4E2E-9F72-938FBF03BB39}" type="datetimeFigureOut">
              <a:rPr lang="nl-BE" smtClean="0"/>
              <a:pPr/>
              <a:t>8/03/2016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D364A3-0DB4-410F-AAF3-B213EBDCB5C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4422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147DF-1B07-4E2E-9F72-938FBF03BB39}" type="datetimeFigureOut">
              <a:rPr lang="nl-BE" smtClean="0"/>
              <a:pPr/>
              <a:t>8/03/2016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D364A3-0DB4-410F-AAF3-B213EBDCB5C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1451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0" name="Picture 9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80999" y="1522800"/>
            <a:ext cx="8380800" cy="4762800"/>
          </a:xfrm>
        </p:spPr>
        <p:txBody>
          <a:bodyPr/>
          <a:lstStyle>
            <a:lvl4pPr indent="0">
              <a:defRPr/>
            </a:lvl4pPr>
            <a:lvl5pPr>
              <a:defRPr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147DF-1B07-4E2E-9F72-938FBF03BB39}" type="datetimeFigureOut">
              <a:rPr lang="nl-BE" smtClean="0"/>
              <a:pPr/>
              <a:t>8/03/2016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D364A3-0DB4-410F-AAF3-B213EBDCB5C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6016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147DF-1B07-4E2E-9F72-938FBF03BB39}" type="datetimeFigureOut">
              <a:rPr lang="nl-BE" smtClean="0"/>
              <a:pPr/>
              <a:t>8/03/2016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D364A3-0DB4-410F-AAF3-B213EBDCB5C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5391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147DF-1B07-4E2E-9F72-938FBF03BB39}" type="datetimeFigureOut">
              <a:rPr lang="nl-BE" smtClean="0"/>
              <a:pPr/>
              <a:t>8/03/2016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D364A3-0DB4-410F-AAF3-B213EBDCB5C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35626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143000" y="952500"/>
            <a:ext cx="7810500" cy="1333501"/>
          </a:xfrm>
        </p:spPr>
        <p:txBody>
          <a:bodyPr lIns="0" tIns="0" rIns="0" bIns="72000" anchor="b" anchorCtr="0">
            <a:noAutofit/>
          </a:bodyPr>
          <a:lstStyle>
            <a:lvl1pPr algn="l"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Typ hier de hoofdstuktitel</a:t>
            </a:r>
            <a:endParaRPr lang="nl-NL" dirty="0"/>
          </a:p>
        </p:txBody>
      </p:sp>
      <p:sp>
        <p:nvSpPr>
          <p:cNvPr id="4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62050" y="2286000"/>
            <a:ext cx="7791450" cy="3619500"/>
          </a:xfrm>
          <a:prstGeom prst="rect">
            <a:avLst/>
          </a:prstGeom>
        </p:spPr>
        <p:txBody>
          <a:bodyPr lIns="0" tIns="72000" rIns="0" bIns="0" anchor="t" anchorCtr="0"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Ondertitel (facultatief)</a:t>
            </a:r>
            <a:endParaRPr lang="nl-NL" dirty="0"/>
          </a:p>
        </p:txBody>
      </p:sp>
      <p:pic>
        <p:nvPicPr>
          <p:cNvPr id="10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NL" b="1" smtClean="0"/>
              <a:pPr/>
              <a:t>‹#›</a:t>
            </a:fld>
            <a:r>
              <a:rPr lang="nl-NL" b="1" smtClean="0">
                <a:solidFill>
                  <a:srgbClr val="9EA3A6"/>
                </a:solidFill>
              </a:rPr>
              <a:t> / </a:t>
            </a:r>
            <a:r>
              <a:rPr lang="nl-NL" b="1" smtClean="0">
                <a:solidFill>
                  <a:srgbClr val="9EA3A6"/>
                </a:solidFill>
                <a:cs typeface="Arial"/>
              </a:rPr>
              <a:t>‏</a:t>
            </a:r>
            <a:endParaRPr lang="nl-NL" b="1" dirty="0">
              <a:solidFill>
                <a:srgbClr val="9EA3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323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0" name="Picture 9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80999" y="1522800"/>
            <a:ext cx="8380800" cy="4762800"/>
          </a:xfrm>
        </p:spPr>
        <p:txBody>
          <a:bodyPr/>
          <a:lstStyle>
            <a:lvl4pPr indent="0">
              <a:defRPr/>
            </a:lvl4pPr>
          </a:lstStyle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67958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4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pic>
        <p:nvPicPr>
          <p:cNvPr id="13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0" name="Picture 9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81000" y="1522800"/>
            <a:ext cx="39996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762800" y="1522800"/>
            <a:ext cx="39996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71156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5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pic>
        <p:nvPicPr>
          <p:cNvPr id="13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1" name="Picture 10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81600" y="1522800"/>
            <a:ext cx="59040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476400" y="15228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476400" y="39996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83005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5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pic>
        <p:nvPicPr>
          <p:cNvPr id="13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1" name="Picture 10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858400" y="1522800"/>
            <a:ext cx="59040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81600" y="39996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81600" y="15228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918131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 Object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381600" y="1522800"/>
            <a:ext cx="83808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381600" y="3999600"/>
            <a:ext cx="40932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4669200" y="3999600"/>
            <a:ext cx="40932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11438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pic>
        <p:nvPicPr>
          <p:cNvPr id="15" name="Afbeelding 14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3" name="Picture 12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81600" y="15228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81600" y="39996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476400" y="15228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476400" y="39996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858400" y="1522800"/>
            <a:ext cx="34308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83388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304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62050" y="2286000"/>
            <a:ext cx="7791450" cy="381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Spreker,  datum voluit</a:t>
            </a:r>
            <a:endParaRPr lang="nl-BE" noProof="0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3049200"/>
            <a:ext cx="9144000" cy="11448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16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noProof="0" dirty="0" smtClean="0"/>
              <a:t>--</a:t>
            </a:r>
            <a:endParaRPr lang="en-GB" noProof="0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1143000" y="952500"/>
            <a:ext cx="7810500" cy="1333501"/>
          </a:xfrm>
        </p:spPr>
        <p:txBody>
          <a:bodyPr lIns="0" tIns="0" rIns="0" bIns="72000" anchor="b" anchorCtr="0">
            <a:noAutofit/>
          </a:bodyPr>
          <a:lstStyle>
            <a:lvl1pPr algn="l"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nl-BE" noProof="0" dirty="0" smtClean="0"/>
              <a:t>Typ hier de titel van de presentatie</a:t>
            </a:r>
            <a:endParaRPr lang="nl-BE" noProof="0" dirty="0"/>
          </a:p>
        </p:txBody>
      </p:sp>
      <p:sp>
        <p:nvSpPr>
          <p:cNvPr id="18" name="Tijdelijke aanduiding voor afbeelding 17"/>
          <p:cNvSpPr>
            <a:spLocks noGrp="1"/>
          </p:cNvSpPr>
          <p:nvPr>
            <p:ph type="pic" sz="quarter" idx="10" hasCustomPrompt="1"/>
          </p:nvPr>
        </p:nvSpPr>
        <p:spPr>
          <a:xfrm>
            <a:off x="1143000" y="5524500"/>
            <a:ext cx="4191000" cy="95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BE" noProof="0" dirty="0" smtClean="0"/>
              <a:t>Logo klant</a:t>
            </a:r>
            <a:endParaRPr lang="nl-BE" noProof="0" dirty="0"/>
          </a:p>
        </p:txBody>
      </p:sp>
      <p:pic>
        <p:nvPicPr>
          <p:cNvPr id="17" name="Picture 16" descr="logo_75_jaar_VRB_300dp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308" y="5433953"/>
            <a:ext cx="2105352" cy="936531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061721" y="4500570"/>
            <a:ext cx="5910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noProof="0" dirty="0" smtClean="0">
                <a:solidFill>
                  <a:schemeClr val="bg2">
                    <a:lumMod val="75000"/>
                  </a:schemeClr>
                </a:solidFill>
              </a:rPr>
              <a:t>focused      reliable</a:t>
            </a:r>
            <a:r>
              <a:rPr lang="en-GB" sz="1400" b="0" baseline="0" noProof="0" dirty="0" smtClean="0">
                <a:solidFill>
                  <a:schemeClr val="bg2">
                    <a:lumMod val="75000"/>
                  </a:schemeClr>
                </a:solidFill>
              </a:rPr>
              <a:t>      team-oriented       entrepreneurial       client-driven</a:t>
            </a:r>
            <a:endParaRPr lang="en-GB" sz="1400" b="0" noProof="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4" name="Picture 23" descr="doelgerich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800" y="3049200"/>
            <a:ext cx="1144800" cy="1144800"/>
          </a:xfrm>
          <a:prstGeom prst="rect">
            <a:avLst/>
          </a:prstGeom>
        </p:spPr>
      </p:pic>
      <p:pic>
        <p:nvPicPr>
          <p:cNvPr id="25" name="Picture 24" descr="degelijk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632" y="3049200"/>
            <a:ext cx="1144800" cy="1144800"/>
          </a:xfrm>
          <a:prstGeom prst="rect">
            <a:avLst/>
          </a:prstGeom>
        </p:spPr>
      </p:pic>
      <p:pic>
        <p:nvPicPr>
          <p:cNvPr id="26" name="Picture 25" descr="teamgericht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64" y="3049200"/>
            <a:ext cx="1144800" cy="1144800"/>
          </a:xfrm>
          <a:prstGeom prst="rect">
            <a:avLst/>
          </a:prstGeom>
        </p:spPr>
      </p:pic>
      <p:pic>
        <p:nvPicPr>
          <p:cNvPr id="27" name="Picture 26" descr="ondernemend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96" y="3049200"/>
            <a:ext cx="1144800" cy="1144800"/>
          </a:xfrm>
          <a:prstGeom prst="rect">
            <a:avLst/>
          </a:prstGeom>
        </p:spPr>
      </p:pic>
      <p:pic>
        <p:nvPicPr>
          <p:cNvPr id="28" name="Picture 27" descr="cliëntgedreven.jp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049200"/>
            <a:ext cx="1144800" cy="11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143000" y="952500"/>
            <a:ext cx="7810500" cy="1333501"/>
          </a:xfrm>
        </p:spPr>
        <p:txBody>
          <a:bodyPr lIns="0" tIns="0" rIns="0" bIns="72000" anchor="b" anchorCtr="0">
            <a:noAutofit/>
          </a:bodyPr>
          <a:lstStyle>
            <a:lvl1pPr algn="l"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Typ hier de hoofdstuktitel</a:t>
            </a:r>
            <a:endParaRPr lang="nl-NL" dirty="0"/>
          </a:p>
        </p:txBody>
      </p:sp>
      <p:sp>
        <p:nvSpPr>
          <p:cNvPr id="4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62050" y="2286000"/>
            <a:ext cx="7791450" cy="3619500"/>
          </a:xfrm>
          <a:prstGeom prst="rect">
            <a:avLst/>
          </a:prstGeom>
        </p:spPr>
        <p:txBody>
          <a:bodyPr lIns="0" tIns="72000" rIns="0" bIns="0" anchor="t" anchorCtr="0"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Ondertitel (facultatief)</a:t>
            </a:r>
            <a:endParaRPr lang="nl-NL" dirty="0"/>
          </a:p>
        </p:txBody>
      </p:sp>
      <p:pic>
        <p:nvPicPr>
          <p:cNvPr id="10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NL" b="1" smtClean="0"/>
              <a:pPr/>
              <a:t>‹#›</a:t>
            </a:fld>
            <a:r>
              <a:rPr lang="nl-NL" b="1" smtClean="0">
                <a:solidFill>
                  <a:srgbClr val="9EA3A6"/>
                </a:solidFill>
              </a:rPr>
              <a:t> / </a:t>
            </a:r>
            <a:r>
              <a:rPr lang="nl-NL" b="1" smtClean="0">
                <a:solidFill>
                  <a:srgbClr val="9EA3A6"/>
                </a:solidFill>
                <a:cs typeface="Arial"/>
              </a:rPr>
              <a:t>‏</a:t>
            </a:r>
            <a:endParaRPr lang="nl-NL" b="1" dirty="0">
              <a:solidFill>
                <a:srgbClr val="9EA3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986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0" name="Picture 9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80999" y="1522800"/>
            <a:ext cx="8380800" cy="4762800"/>
          </a:xfrm>
        </p:spPr>
        <p:txBody>
          <a:bodyPr/>
          <a:lstStyle>
            <a:lvl4pPr indent="0">
              <a:defRPr/>
            </a:lvl4pPr>
          </a:lstStyle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503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4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pic>
        <p:nvPicPr>
          <p:cNvPr id="13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0" name="Picture 9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81000" y="1522800"/>
            <a:ext cx="39996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762800" y="1522800"/>
            <a:ext cx="39996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940907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5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pic>
        <p:nvPicPr>
          <p:cNvPr id="13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1" name="Picture 10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81600" y="1522800"/>
            <a:ext cx="59040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476400" y="15228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476400" y="39996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424456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5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pic>
        <p:nvPicPr>
          <p:cNvPr id="13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1" name="Picture 10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858400" y="1522800"/>
            <a:ext cx="59040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81600" y="39996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81600" y="15228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639806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 Object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381600" y="1522800"/>
            <a:ext cx="83808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381600" y="3999600"/>
            <a:ext cx="40932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4669200" y="3999600"/>
            <a:ext cx="40932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47096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pic>
        <p:nvPicPr>
          <p:cNvPr id="15" name="Afbeelding 14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3" name="Picture 12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81600" y="15228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81600" y="39996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476400" y="15228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476400" y="39996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858400" y="1522800"/>
            <a:ext cx="34308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406337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143000" y="952500"/>
            <a:ext cx="7810500" cy="1333501"/>
          </a:xfrm>
        </p:spPr>
        <p:txBody>
          <a:bodyPr lIns="0" tIns="0" rIns="0" bIns="72000" anchor="b" anchorCtr="0">
            <a:noAutofit/>
          </a:bodyPr>
          <a:lstStyle>
            <a:lvl1pPr algn="l"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Typ hier de hoofdstuktitel</a:t>
            </a:r>
            <a:endParaRPr lang="nl-NL" dirty="0"/>
          </a:p>
        </p:txBody>
      </p:sp>
      <p:sp>
        <p:nvSpPr>
          <p:cNvPr id="4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62050" y="2286000"/>
            <a:ext cx="7791450" cy="3619500"/>
          </a:xfrm>
          <a:prstGeom prst="rect">
            <a:avLst/>
          </a:prstGeom>
        </p:spPr>
        <p:txBody>
          <a:bodyPr lIns="0" tIns="72000" rIns="0" bIns="0" anchor="t" anchorCtr="0"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Ondertitel (facultatief)</a:t>
            </a:r>
            <a:endParaRPr lang="nl-NL" dirty="0"/>
          </a:p>
        </p:txBody>
      </p:sp>
      <p:pic>
        <p:nvPicPr>
          <p:cNvPr id="10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NL" b="1" smtClean="0"/>
              <a:pPr/>
              <a:t>‹#›</a:t>
            </a:fld>
            <a:r>
              <a:rPr lang="nl-NL" b="1" smtClean="0">
                <a:solidFill>
                  <a:srgbClr val="9EA3A6"/>
                </a:solidFill>
              </a:rPr>
              <a:t> / </a:t>
            </a:r>
            <a:r>
              <a:rPr lang="nl-NL" b="1" smtClean="0">
                <a:solidFill>
                  <a:srgbClr val="9EA3A6"/>
                </a:solidFill>
                <a:cs typeface="Arial"/>
              </a:rPr>
              <a:t>‏</a:t>
            </a:r>
            <a:endParaRPr lang="nl-NL" b="1" dirty="0">
              <a:solidFill>
                <a:srgbClr val="9EA3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959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0" name="Picture 9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380999" y="1522800"/>
            <a:ext cx="8380800" cy="4762800"/>
          </a:xfrm>
        </p:spPr>
        <p:txBody>
          <a:bodyPr/>
          <a:lstStyle>
            <a:lvl4pPr indent="0">
              <a:defRPr/>
            </a:lvl4pPr>
          </a:lstStyle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494352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4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pic>
        <p:nvPicPr>
          <p:cNvPr id="13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0" name="Picture 9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81000" y="1522800"/>
            <a:ext cx="39996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762800" y="1522800"/>
            <a:ext cx="39996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24117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6"/>
          <p:cNvSpPr/>
          <p:nvPr userDrawn="1"/>
        </p:nvSpPr>
        <p:spPr>
          <a:xfrm>
            <a:off x="0" y="0"/>
            <a:ext cx="9144000" cy="304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16" name="Rechthoek 7"/>
          <p:cNvSpPr/>
          <p:nvPr userDrawn="1"/>
        </p:nvSpPr>
        <p:spPr>
          <a:xfrm>
            <a:off x="0" y="3049200"/>
            <a:ext cx="9144000" cy="11448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16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noProof="0" dirty="0" smtClean="0"/>
              <a:t>--</a:t>
            </a:r>
            <a:endParaRPr lang="nl-BE" noProof="0" dirty="0"/>
          </a:p>
        </p:txBody>
      </p:sp>
      <p:pic>
        <p:nvPicPr>
          <p:cNvPr id="17" name="Picture 16" descr="doelgerich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800" y="3049200"/>
            <a:ext cx="1144800" cy="1144800"/>
          </a:xfrm>
          <a:prstGeom prst="rect">
            <a:avLst/>
          </a:prstGeom>
        </p:spPr>
      </p:pic>
      <p:pic>
        <p:nvPicPr>
          <p:cNvPr id="20" name="Picture 19" descr="degelijk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632" y="3049200"/>
            <a:ext cx="1144800" cy="1144800"/>
          </a:xfrm>
          <a:prstGeom prst="rect">
            <a:avLst/>
          </a:prstGeom>
        </p:spPr>
      </p:pic>
      <p:pic>
        <p:nvPicPr>
          <p:cNvPr id="21" name="Picture 20" descr="teamgericht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4464" y="3049200"/>
            <a:ext cx="1144800" cy="1144800"/>
          </a:xfrm>
          <a:prstGeom prst="rect">
            <a:avLst/>
          </a:prstGeom>
        </p:spPr>
      </p:pic>
      <p:pic>
        <p:nvPicPr>
          <p:cNvPr id="28" name="Picture 27" descr="ondernemend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296" y="3049200"/>
            <a:ext cx="1144800" cy="1144800"/>
          </a:xfrm>
          <a:prstGeom prst="rect">
            <a:avLst/>
          </a:prstGeom>
        </p:spPr>
      </p:pic>
      <p:pic>
        <p:nvPicPr>
          <p:cNvPr id="29" name="Picture 28" descr="cliëntgedreven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049200"/>
            <a:ext cx="1144800" cy="11448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62050" y="2286000"/>
            <a:ext cx="7791450" cy="381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noProof="0" dirty="0" smtClean="0"/>
              <a:t>Spreker,  datum voluit</a:t>
            </a:r>
            <a:endParaRPr lang="nl-BE" noProof="0" dirty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1143000" y="952500"/>
            <a:ext cx="7810500" cy="1333501"/>
          </a:xfrm>
        </p:spPr>
        <p:txBody>
          <a:bodyPr lIns="0" tIns="0" rIns="0" bIns="72000" anchor="b" anchorCtr="0">
            <a:noAutofit/>
          </a:bodyPr>
          <a:lstStyle>
            <a:lvl1pPr algn="l"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nl-BE" noProof="0" dirty="0" smtClean="0"/>
              <a:t>Typ hier de titel van de presentatie</a:t>
            </a:r>
            <a:endParaRPr lang="nl-BE" noProof="0" dirty="0"/>
          </a:p>
        </p:txBody>
      </p:sp>
      <p:sp>
        <p:nvSpPr>
          <p:cNvPr id="18" name="Tijdelijke aanduiding voor afbeelding 17"/>
          <p:cNvSpPr>
            <a:spLocks noGrp="1"/>
          </p:cNvSpPr>
          <p:nvPr>
            <p:ph type="pic" sz="quarter" idx="10" hasCustomPrompt="1"/>
          </p:nvPr>
        </p:nvSpPr>
        <p:spPr>
          <a:xfrm>
            <a:off x="1143000" y="5524500"/>
            <a:ext cx="4191000" cy="952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BE" noProof="0" dirty="0" smtClean="0"/>
              <a:t>Logo klant</a:t>
            </a:r>
            <a:endParaRPr lang="nl-BE" noProof="0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061721" y="4500570"/>
            <a:ext cx="5918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0" noProof="0" dirty="0" smtClean="0">
                <a:solidFill>
                  <a:schemeClr val="bg2">
                    <a:lumMod val="75000"/>
                  </a:schemeClr>
                </a:solidFill>
              </a:rPr>
              <a:t>efficace</a:t>
            </a:r>
            <a:r>
              <a:rPr lang="fr-FR" sz="1400" b="0" baseline="0" noProof="0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fr-FR" sz="1400" b="0" noProof="0" dirty="0" smtClean="0">
                <a:solidFill>
                  <a:schemeClr val="bg2">
                    <a:lumMod val="75000"/>
                  </a:schemeClr>
                </a:solidFill>
              </a:rPr>
              <a:t>     expert</a:t>
            </a:r>
            <a:r>
              <a:rPr lang="fr-FR" sz="1400" b="0" baseline="0" noProof="0" dirty="0" smtClean="0">
                <a:solidFill>
                  <a:schemeClr val="bg2">
                    <a:lumMod val="75000"/>
                  </a:schemeClr>
                </a:solidFill>
              </a:rPr>
              <a:t>       esprit d’équipe       entreprenant       orienté clients</a:t>
            </a:r>
            <a:endParaRPr lang="fr-FR" sz="1400" b="0" noProof="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7" name="Picture 26" descr="logo_75_jaar_VRB_300dpi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308" y="5433953"/>
            <a:ext cx="2105352" cy="936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5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pic>
        <p:nvPicPr>
          <p:cNvPr id="13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1" name="Picture 10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81600" y="1522800"/>
            <a:ext cx="59040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476400" y="15228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476400" y="39996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94021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5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pic>
        <p:nvPicPr>
          <p:cNvPr id="13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1" name="Picture 10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858400" y="1522800"/>
            <a:ext cx="59040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81600" y="39996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81600" y="15228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15615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 Object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381600" y="1522800"/>
            <a:ext cx="83808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381600" y="3999600"/>
            <a:ext cx="40932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4669200" y="3999600"/>
            <a:ext cx="40932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416280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ou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pic>
        <p:nvPicPr>
          <p:cNvPr id="15" name="Afbeelding 14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3" name="Picture 12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381600" y="15228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381600" y="39996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6476400" y="15228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6476400" y="39996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17" hasCustomPrompt="1"/>
          </p:nvPr>
        </p:nvSpPr>
        <p:spPr>
          <a:xfrm>
            <a:off x="2858400" y="1522800"/>
            <a:ext cx="34308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46208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143000" y="952500"/>
            <a:ext cx="7810500" cy="1333501"/>
          </a:xfrm>
        </p:spPr>
        <p:txBody>
          <a:bodyPr lIns="0" tIns="0" rIns="0" bIns="72000" anchor="b" anchorCtr="0">
            <a:noAutofit/>
          </a:bodyPr>
          <a:lstStyle>
            <a:lvl1pPr algn="l"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Typ hier de hoofdstuktitel</a:t>
            </a:r>
            <a:endParaRPr lang="nl-NL" dirty="0"/>
          </a:p>
        </p:txBody>
      </p:sp>
      <p:sp>
        <p:nvSpPr>
          <p:cNvPr id="4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162050" y="2286000"/>
            <a:ext cx="7791450" cy="3619500"/>
          </a:xfrm>
          <a:prstGeom prst="rect">
            <a:avLst/>
          </a:prstGeom>
        </p:spPr>
        <p:txBody>
          <a:bodyPr lIns="0" tIns="72000" rIns="0" bIns="0" anchor="t" anchorCtr="0">
            <a:noAutofit/>
          </a:bodyPr>
          <a:lstStyle>
            <a:lvl1pPr marL="0" indent="0" algn="l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Ondertitel (facultatief)</a:t>
            </a:r>
            <a:endParaRPr lang="nl-NL" dirty="0"/>
          </a:p>
        </p:txBody>
      </p:sp>
      <p:pic>
        <p:nvPicPr>
          <p:cNvPr id="10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/>
              <a:pPr/>
              <a:t>‹#›</a:t>
            </a:fld>
            <a:r>
              <a:rPr lang="nl-BE" b="1" noProof="0" smtClean="0">
                <a:solidFill>
                  <a:srgbClr val="9EA3A6"/>
                </a:solidFill>
              </a:rPr>
              <a:t> / </a:t>
            </a:r>
            <a:r>
              <a:rPr lang="nl-BE" b="1" noProof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4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pic>
        <p:nvPicPr>
          <p:cNvPr id="13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0" name="Picture 9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81000" y="1522800"/>
            <a:ext cx="3999600" cy="47628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4762800" y="1522800"/>
            <a:ext cx="39996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5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pic>
        <p:nvPicPr>
          <p:cNvPr id="13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1" name="Picture 10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81600" y="1522800"/>
            <a:ext cx="59040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476400" y="15228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476400" y="39996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5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pic>
        <p:nvPicPr>
          <p:cNvPr id="13" name="Afbeelding 12" descr="Afbeelding 5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11" name="Picture 10" descr="logo_75_jaar_V.g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12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2858400" y="1522800"/>
            <a:ext cx="5904000" cy="47628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381600" y="39996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381600" y="1522800"/>
            <a:ext cx="22860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wo Objects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800"/>
            </a:lvl1pPr>
          </a:lstStyle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381600" y="1522800"/>
            <a:ext cx="83808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1" hasCustomPrompt="1"/>
          </p:nvPr>
        </p:nvSpPr>
        <p:spPr>
          <a:xfrm>
            <a:off x="381600" y="3999600"/>
            <a:ext cx="40932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sp>
        <p:nvSpPr>
          <p:cNvPr id="20" name="Content Placeholder 10"/>
          <p:cNvSpPr>
            <a:spLocks noGrp="1"/>
          </p:cNvSpPr>
          <p:nvPr>
            <p:ph sz="quarter" idx="22" hasCustomPrompt="1"/>
          </p:nvPr>
        </p:nvSpPr>
        <p:spPr>
          <a:xfrm>
            <a:off x="4669200" y="3999600"/>
            <a:ext cx="4093200" cy="2286000"/>
          </a:xfrm>
        </p:spPr>
        <p:txBody>
          <a:bodyPr/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0" y="190500"/>
            <a:ext cx="8382000" cy="9525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  <p:pic>
        <p:nvPicPr>
          <p:cNvPr id="7" name="Name" descr="Afbeelding 5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8" name="Logo" descr="logo_75_jaar_V.gif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/>
            </a:lvl1pPr>
          </a:lstStyle>
          <a:p>
            <a:fld id="{12E6A320-A602-4016-BAB0-39D7CD9360C3}" type="slidenum">
              <a:rPr lang="nl-BE" b="1" noProof="0" smtClean="0"/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0" name="Footer"/>
          <p:cNvSpPr>
            <a:spLocks noGrp="1"/>
          </p:cNvSpPr>
          <p:nvPr>
            <p:ph type="ftr" sz="quarter" idx="3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11" name="Lijn onder titel"/>
          <p:cNvSpPr/>
          <p:nvPr/>
        </p:nvSpPr>
        <p:spPr>
          <a:xfrm>
            <a:off x="381000" y="1225500"/>
            <a:ext cx="83820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381000" y="1522800"/>
            <a:ext cx="8380800" cy="476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52" r:id="rId2"/>
    <p:sldLayoutId id="2147483709" r:id="rId3"/>
    <p:sldLayoutId id="2147483710" r:id="rId4"/>
    <p:sldLayoutId id="2147483650" r:id="rId5"/>
    <p:sldLayoutId id="2147483660" r:id="rId6"/>
    <p:sldLayoutId id="2147483661" r:id="rId7"/>
    <p:sldLayoutId id="2147483665" r:id="rId8"/>
    <p:sldLayoutId id="2147483667" r:id="rId9"/>
    <p:sldLayoutId id="21474836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800" indent="-190800" algn="l" defTabSz="914400" rtl="0" eaLnBrk="1" latinLnBrk="0" hangingPunct="1">
        <a:lnSpc>
          <a:spcPts val="2400"/>
        </a:lnSpc>
        <a:spcBef>
          <a:spcPts val="432"/>
        </a:spcBef>
        <a:buClr>
          <a:schemeClr val="accent2"/>
        </a:buClr>
        <a:buSzPct val="115000"/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81600" indent="-190800" algn="l" defTabSz="190800" rtl="0" eaLnBrk="1" latinLnBrk="0" hangingPunct="1">
        <a:lnSpc>
          <a:spcPts val="2400"/>
        </a:lnSpc>
        <a:spcBef>
          <a:spcPts val="384"/>
        </a:spcBef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72400" indent="-190800" algn="l" defTabSz="914400" rtl="0" eaLnBrk="1" latinLnBrk="0" hangingPunct="1">
        <a:lnSpc>
          <a:spcPts val="2000"/>
        </a:lnSpc>
        <a:spcBef>
          <a:spcPts val="384"/>
        </a:spcBef>
        <a:buClr>
          <a:schemeClr val="tx2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63200" indent="0" algn="l" defTabSz="914400" rtl="0" eaLnBrk="1" latinLnBrk="0" hangingPunct="1">
        <a:lnSpc>
          <a:spcPts val="1800"/>
        </a:lnSpc>
        <a:spcBef>
          <a:spcPts val="288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54000" indent="0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5pPr>
      <a:lvl6pPr marL="572400" indent="-190800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▫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63200" indent="-190800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▫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147DF-1B07-4E2E-9F72-938FBF03BB39}" type="datetimeFigureOut">
              <a:rPr lang="nl-BE" smtClean="0"/>
              <a:t>8/03/2016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364A3-0DB4-410F-AAF3-B213EBDCB5C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665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0" y="190500"/>
            <a:ext cx="8382000" cy="9525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  <p:pic>
        <p:nvPicPr>
          <p:cNvPr id="7" name="Name" descr="Afbeelding 5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8" name="Logo" descr="logo_75_jaar_V.gif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/>
            </a:lvl1pPr>
          </a:lstStyle>
          <a:p>
            <a:fld id="{12E6A320-A602-4016-BAB0-39D7CD9360C3}" type="slidenum">
              <a:rPr lang="nl-BE" b="1" noProof="0" smtClean="0"/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0" name="Footer"/>
          <p:cNvSpPr>
            <a:spLocks noGrp="1"/>
          </p:cNvSpPr>
          <p:nvPr>
            <p:ph type="ftr" sz="quarter" idx="3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11" name="Lijn onder titel"/>
          <p:cNvSpPr/>
          <p:nvPr/>
        </p:nvSpPr>
        <p:spPr>
          <a:xfrm>
            <a:off x="381000" y="1225500"/>
            <a:ext cx="83820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381000" y="1522800"/>
            <a:ext cx="8380800" cy="476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59204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800" indent="-190800" algn="l" defTabSz="914400" rtl="0" eaLnBrk="1" latinLnBrk="0" hangingPunct="1">
        <a:lnSpc>
          <a:spcPts val="2400"/>
        </a:lnSpc>
        <a:spcBef>
          <a:spcPts val="432"/>
        </a:spcBef>
        <a:buClr>
          <a:schemeClr val="accent4"/>
        </a:buClr>
        <a:buSzPct val="11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00" indent="-190800" algn="l" defTabSz="190800" rtl="0" eaLnBrk="1" latinLnBrk="0" hangingPunct="1">
        <a:lnSpc>
          <a:spcPts val="2400"/>
        </a:lnSpc>
        <a:spcBef>
          <a:spcPts val="384"/>
        </a:spcBef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72400" indent="-190800" algn="l" defTabSz="914400" rtl="0" eaLnBrk="1" latinLnBrk="0" hangingPunct="1">
        <a:lnSpc>
          <a:spcPts val="2000"/>
        </a:lnSpc>
        <a:spcBef>
          <a:spcPts val="384"/>
        </a:spcBef>
        <a:buClr>
          <a:schemeClr val="tx2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63200" indent="0" algn="l" defTabSz="914400" rtl="0" eaLnBrk="1" latinLnBrk="0" hangingPunct="1">
        <a:lnSpc>
          <a:spcPts val="1800"/>
        </a:lnSpc>
        <a:spcBef>
          <a:spcPts val="288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54000" indent="0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None/>
        <a:defRPr sz="12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572400" indent="-190800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▫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63200" indent="-190800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▫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0" y="190500"/>
            <a:ext cx="8382000" cy="9525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  <p:pic>
        <p:nvPicPr>
          <p:cNvPr id="7" name="Name" descr="Afbeelding 5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8" name="Logo" descr="logo_75_jaar_V.gif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/>
            </a:lvl1pPr>
          </a:lstStyle>
          <a:p>
            <a:fld id="{12E6A320-A602-4016-BAB0-39D7CD9360C3}" type="slidenum">
              <a:rPr lang="nl-BE" b="1" noProof="0" smtClean="0"/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0" name="Footer"/>
          <p:cNvSpPr>
            <a:spLocks noGrp="1"/>
          </p:cNvSpPr>
          <p:nvPr>
            <p:ph type="ftr" sz="quarter" idx="3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11" name="Lijn onder titel"/>
          <p:cNvSpPr/>
          <p:nvPr/>
        </p:nvSpPr>
        <p:spPr>
          <a:xfrm>
            <a:off x="381000" y="1225500"/>
            <a:ext cx="8382000" cy="10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381000" y="1522800"/>
            <a:ext cx="8380800" cy="476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427333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800" indent="-190800" algn="l" defTabSz="914400" rtl="0" eaLnBrk="1" latinLnBrk="0" hangingPunct="1">
        <a:lnSpc>
          <a:spcPts val="2400"/>
        </a:lnSpc>
        <a:spcBef>
          <a:spcPts val="432"/>
        </a:spcBef>
        <a:buClr>
          <a:schemeClr val="accent3"/>
        </a:buClr>
        <a:buSzPct val="11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00" indent="-190800" algn="l" defTabSz="190800" rtl="0" eaLnBrk="1" latinLnBrk="0" hangingPunct="1">
        <a:lnSpc>
          <a:spcPts val="2400"/>
        </a:lnSpc>
        <a:spcBef>
          <a:spcPts val="384"/>
        </a:spcBef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72400" indent="-190800" algn="l" defTabSz="914400" rtl="0" eaLnBrk="1" latinLnBrk="0" hangingPunct="1">
        <a:lnSpc>
          <a:spcPts val="2000"/>
        </a:lnSpc>
        <a:spcBef>
          <a:spcPts val="384"/>
        </a:spcBef>
        <a:buClr>
          <a:schemeClr val="tx2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63200" indent="0" algn="l" defTabSz="914400" rtl="0" eaLnBrk="1" latinLnBrk="0" hangingPunct="1">
        <a:lnSpc>
          <a:spcPts val="1800"/>
        </a:lnSpc>
        <a:spcBef>
          <a:spcPts val="288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54000" indent="0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None/>
        <a:defRPr sz="12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572400" indent="-190800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▫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63200" indent="-190800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▫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0" y="190500"/>
            <a:ext cx="8382000" cy="9525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BE" noProof="0" dirty="0" smtClean="0"/>
              <a:t>Klik om een titel toe te voegen</a:t>
            </a:r>
            <a:endParaRPr lang="nl-BE" noProof="0" dirty="0"/>
          </a:p>
        </p:txBody>
      </p:sp>
      <p:pic>
        <p:nvPicPr>
          <p:cNvPr id="7" name="Name" descr="Afbeelding 5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566400"/>
            <a:ext cx="1254603" cy="86857"/>
          </a:xfrm>
          <a:prstGeom prst="rect">
            <a:avLst/>
          </a:prstGeom>
        </p:spPr>
      </p:pic>
      <p:pic>
        <p:nvPicPr>
          <p:cNvPr id="8" name="Logo" descr="logo_75_jaar_V.gif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0451" y="6416749"/>
            <a:ext cx="456045" cy="350076"/>
          </a:xfrm>
          <a:prstGeom prst="rect">
            <a:avLst/>
          </a:prstGeom>
        </p:spPr>
      </p:pic>
      <p:sp>
        <p:nvSpPr>
          <p:cNvPr id="9" name="Slide number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800"/>
            </a:lvl1pPr>
          </a:lstStyle>
          <a:p>
            <a:fld id="{12E6A320-A602-4016-BAB0-39D7CD9360C3}" type="slidenum">
              <a:rPr lang="nl-BE" b="1" noProof="0" smtClean="0"/>
              <a:pPr/>
              <a:t>‹#›</a:t>
            </a:fld>
            <a:r>
              <a:rPr lang="nl-BE" b="1" noProof="0" dirty="0" smtClean="0">
                <a:solidFill>
                  <a:srgbClr val="9EA3A6"/>
                </a:solidFill>
              </a:rPr>
              <a:t> / </a:t>
            </a:r>
            <a:r>
              <a:rPr lang="nl-BE" b="1" noProof="0" dirty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10" name="Footer"/>
          <p:cNvSpPr>
            <a:spLocks noGrp="1"/>
          </p:cNvSpPr>
          <p:nvPr>
            <p:ph type="ftr" sz="quarter" idx="3"/>
          </p:nvPr>
        </p:nvSpPr>
        <p:spPr>
          <a:xfrm>
            <a:off x="1656000" y="6477001"/>
            <a:ext cx="4282800" cy="1905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800" b="1">
                <a:solidFill>
                  <a:srgbClr val="9EA3A6"/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11" name="Lijn onder titel"/>
          <p:cNvSpPr/>
          <p:nvPr/>
        </p:nvSpPr>
        <p:spPr>
          <a:xfrm>
            <a:off x="381000" y="1225500"/>
            <a:ext cx="8382000" cy="10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381000" y="1522800"/>
            <a:ext cx="8380800" cy="476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76050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800" indent="-190800" algn="l" defTabSz="914400" rtl="0" eaLnBrk="1" latinLnBrk="0" hangingPunct="1">
        <a:lnSpc>
          <a:spcPts val="2400"/>
        </a:lnSpc>
        <a:spcBef>
          <a:spcPts val="432"/>
        </a:spcBef>
        <a:buClr>
          <a:schemeClr val="accent6"/>
        </a:buClr>
        <a:buSzPct val="11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1600" indent="-190800" algn="l" defTabSz="190800" rtl="0" eaLnBrk="1" latinLnBrk="0" hangingPunct="1">
        <a:lnSpc>
          <a:spcPts val="2400"/>
        </a:lnSpc>
        <a:spcBef>
          <a:spcPts val="384"/>
        </a:spcBef>
        <a:buClr>
          <a:schemeClr val="tx2"/>
        </a:buClr>
        <a:buSzPct val="10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72400" indent="-190800" algn="l" defTabSz="914400" rtl="0" eaLnBrk="1" latinLnBrk="0" hangingPunct="1">
        <a:lnSpc>
          <a:spcPts val="2000"/>
        </a:lnSpc>
        <a:spcBef>
          <a:spcPts val="384"/>
        </a:spcBef>
        <a:buClr>
          <a:schemeClr val="tx2"/>
        </a:buClr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63200" indent="0" algn="l" defTabSz="914400" rtl="0" eaLnBrk="1" latinLnBrk="0" hangingPunct="1">
        <a:lnSpc>
          <a:spcPts val="1800"/>
        </a:lnSpc>
        <a:spcBef>
          <a:spcPts val="288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54000" indent="0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None/>
        <a:defRPr sz="1200" kern="120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5pPr>
      <a:lvl6pPr marL="572400" indent="-190800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▫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63200" indent="-190800" algn="l" defTabSz="914400" rtl="0" eaLnBrk="1" latinLnBrk="0" hangingPunct="1">
        <a:lnSpc>
          <a:spcPts val="1800"/>
        </a:lnSpc>
        <a:spcBef>
          <a:spcPct val="20000"/>
        </a:spcBef>
        <a:buFont typeface="Arial" pitchFamily="34" charset="0"/>
        <a:buChar char="▫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Pieter Panneel, 8 maart 2016</a:t>
            </a:r>
            <a:endParaRPr lang="nl-BE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764704"/>
            <a:ext cx="7810500" cy="1333501"/>
          </a:xfrm>
        </p:spPr>
        <p:txBody>
          <a:bodyPr/>
          <a:lstStyle/>
          <a:p>
            <a:r>
              <a:rPr lang="nl-BE" dirty="0" smtClean="0"/>
              <a:t>Cassatie 25 juni 2015</a:t>
            </a:r>
            <a:br>
              <a:rPr lang="nl-BE" dirty="0" smtClean="0"/>
            </a:br>
            <a:r>
              <a:rPr lang="nl-BE" sz="2400" dirty="0" smtClean="0"/>
              <a:t>Mogelijke gevolgen voor de verzekeringsmarkt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5553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10</a:t>
            </a:fld>
            <a:r>
              <a:rPr lang="nl-BE" b="1" noProof="0" smtClean="0">
                <a:solidFill>
                  <a:srgbClr val="9EA3A6"/>
                </a:solidFill>
              </a:rPr>
              <a:t> / </a:t>
            </a:r>
            <a:r>
              <a:rPr lang="nl-BE" b="1" noProof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45666023"/>
              </p:ext>
            </p:extLst>
          </p:nvPr>
        </p:nvGraphicFramePr>
        <p:xfrm>
          <a:off x="395536" y="1196752"/>
          <a:ext cx="8366263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Opletten voor overreactie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06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11</a:t>
            </a:fld>
            <a:r>
              <a:rPr lang="nl-BE" b="1" noProof="0" smtClean="0">
                <a:solidFill>
                  <a:srgbClr val="9EA3A6"/>
                </a:solidFill>
              </a:rPr>
              <a:t> / </a:t>
            </a:r>
            <a:r>
              <a:rPr lang="nl-BE" b="1" noProof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nl-BE" sz="2800" dirty="0" smtClean="0"/>
              <a:t>Sector moet zelf bepalen </a:t>
            </a:r>
            <a:r>
              <a:rPr lang="nl-BE" sz="2800" dirty="0"/>
              <a:t>wat </a:t>
            </a:r>
            <a:r>
              <a:rPr lang="nl-BE" sz="2800" dirty="0" err="1"/>
              <a:t>good</a:t>
            </a:r>
            <a:r>
              <a:rPr lang="nl-BE" sz="2800" dirty="0"/>
              <a:t> </a:t>
            </a:r>
            <a:r>
              <a:rPr lang="nl-BE" sz="2800" dirty="0" err="1" smtClean="0"/>
              <a:t>medical</a:t>
            </a:r>
            <a:r>
              <a:rPr lang="nl-BE" sz="2800" dirty="0" smtClean="0"/>
              <a:t> </a:t>
            </a:r>
            <a:r>
              <a:rPr lang="nl-BE" sz="2800" dirty="0" err="1" smtClean="0"/>
              <a:t>practice</a:t>
            </a:r>
            <a:r>
              <a:rPr lang="nl-BE" sz="2800" dirty="0" smtClean="0"/>
              <a:t> is, ook </a:t>
            </a:r>
            <a:r>
              <a:rPr lang="nl-BE" sz="2800" dirty="0" err="1" smtClean="0"/>
              <a:t>mbt</a:t>
            </a:r>
            <a:r>
              <a:rPr lang="nl-BE" sz="2800" dirty="0" smtClean="0"/>
              <a:t> </a:t>
            </a:r>
            <a:r>
              <a:rPr lang="nl-BE" sz="2800" dirty="0" err="1" smtClean="0"/>
              <a:t>informed</a:t>
            </a:r>
            <a:r>
              <a:rPr lang="nl-BE" sz="2800" dirty="0" smtClean="0"/>
              <a:t> consent</a:t>
            </a:r>
          </a:p>
          <a:p>
            <a:pPr lvl="0"/>
            <a:endParaRPr lang="nl-BE" sz="2800" dirty="0"/>
          </a:p>
          <a:p>
            <a:pPr lvl="0"/>
            <a:endParaRPr lang="nl-BE" sz="2800" dirty="0" smtClean="0"/>
          </a:p>
          <a:p>
            <a:pPr marL="0" lvl="0" indent="0">
              <a:buNone/>
            </a:pPr>
            <a:endParaRPr lang="nl-BE" sz="2800" dirty="0"/>
          </a:p>
          <a:p>
            <a:pPr lvl="0"/>
            <a:endParaRPr lang="nl-BE" sz="2800" dirty="0" smtClean="0"/>
          </a:p>
          <a:p>
            <a:pPr lvl="0"/>
            <a:endParaRPr lang="nl-BE" sz="2800" dirty="0" smtClean="0"/>
          </a:p>
          <a:p>
            <a:pPr lvl="0"/>
            <a:r>
              <a:rPr lang="nl-BE" sz="2800" dirty="0" smtClean="0"/>
              <a:t>lijst zware fouten en/of uitsluitingen niet wijzigen.</a:t>
            </a:r>
            <a:endParaRPr lang="nl-BE" sz="2800" dirty="0"/>
          </a:p>
          <a:p>
            <a:endParaRPr lang="nl-BE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87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12</a:t>
            </a:fld>
            <a:r>
              <a:rPr lang="nl-BE" b="1" noProof="0" smtClean="0">
                <a:solidFill>
                  <a:srgbClr val="9EA3A6"/>
                </a:solidFill>
              </a:rPr>
              <a:t> / </a:t>
            </a:r>
            <a:r>
              <a:rPr lang="nl-BE" b="1" noProof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910236044"/>
              </p:ext>
            </p:extLst>
          </p:nvPr>
        </p:nvGraphicFramePr>
        <p:xfrm>
          <a:off x="380999" y="1522800"/>
          <a:ext cx="8380800" cy="47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005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2</a:t>
            </a:fld>
            <a:r>
              <a:rPr lang="nl-BE" b="1" noProof="0" smtClean="0">
                <a:solidFill>
                  <a:srgbClr val="9EA3A6"/>
                </a:solidFill>
              </a:rPr>
              <a:t> / </a:t>
            </a:r>
            <a:r>
              <a:rPr lang="nl-BE" b="1" noProof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nl-BE" dirty="0" smtClean="0"/>
              <a:t>Mogelijke gevolgen op 3 niveaus :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1. Marktspelers : </a:t>
            </a:r>
            <a:br>
              <a:rPr lang="nl-BE" dirty="0" smtClean="0"/>
            </a:br>
            <a:r>
              <a:rPr lang="nl-BE" dirty="0" smtClean="0"/>
              <a:t>- wijziging strategie?</a:t>
            </a:r>
            <a:br>
              <a:rPr lang="nl-BE" dirty="0" smtClean="0"/>
            </a:br>
            <a:r>
              <a:rPr lang="nl-BE" dirty="0" smtClean="0"/>
              <a:t>- premiedruk?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2. wijziging aanpak schadebehandeling?</a:t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3. wijziging dekkingsvoorwaarden?</a:t>
            </a: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Verzekeraars medische aansprakelijkheid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101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3</a:t>
            </a:fld>
            <a:r>
              <a:rPr lang="nl-BE" b="1" noProof="0" smtClean="0">
                <a:solidFill>
                  <a:srgbClr val="9EA3A6"/>
                </a:solidFill>
              </a:rPr>
              <a:t> / </a:t>
            </a:r>
            <a:r>
              <a:rPr lang="nl-BE" b="1" noProof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 smtClean="0"/>
              <a:t>Amma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err="1" smtClean="0"/>
              <a:t>Amlin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err="1" smtClean="0"/>
              <a:t>Ethias</a:t>
            </a: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KBC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AG? </a:t>
            </a:r>
            <a:endParaRPr lang="nl-BE" dirty="0"/>
          </a:p>
          <a:p>
            <a:pPr marL="0" indent="0">
              <a:buNone/>
            </a:pPr>
            <a:r>
              <a:rPr lang="nl-BE" dirty="0" smtClean="0"/>
              <a:t>AXA? </a:t>
            </a:r>
            <a:endParaRPr lang="nl-BE" dirty="0"/>
          </a:p>
          <a:p>
            <a:pPr marL="0" indent="0">
              <a:buNone/>
            </a:pPr>
            <a:r>
              <a:rPr lang="nl-BE" dirty="0" err="1" smtClean="0"/>
              <a:t>Baloise</a:t>
            </a:r>
            <a:r>
              <a:rPr lang="nl-BE" dirty="0" smtClean="0"/>
              <a:t>?</a:t>
            </a:r>
          </a:p>
          <a:p>
            <a:pPr marL="0" indent="0">
              <a:buNone/>
            </a:pPr>
            <a:r>
              <a:rPr lang="nl-BE" dirty="0" smtClean="0"/>
              <a:t>AIG?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Kleine Markt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870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4</a:t>
            </a:fld>
            <a:r>
              <a:rPr lang="nl-BE" b="1" noProof="0" smtClean="0">
                <a:solidFill>
                  <a:srgbClr val="9EA3A6"/>
                </a:solidFill>
              </a:rPr>
              <a:t> / </a:t>
            </a:r>
            <a:r>
              <a:rPr lang="nl-BE" b="1" noProof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94690413"/>
              </p:ext>
            </p:extLst>
          </p:nvPr>
        </p:nvGraphicFramePr>
        <p:xfrm>
          <a:off x="380999" y="1522800"/>
          <a:ext cx="8380800" cy="47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8605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5</a:t>
            </a:fld>
            <a:r>
              <a:rPr lang="nl-BE" b="1" noProof="0" smtClean="0">
                <a:solidFill>
                  <a:srgbClr val="9EA3A6"/>
                </a:solidFill>
              </a:rPr>
              <a:t> / </a:t>
            </a:r>
            <a:r>
              <a:rPr lang="nl-BE" b="1" noProof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963254372"/>
              </p:ext>
            </p:extLst>
          </p:nvPr>
        </p:nvGraphicFramePr>
        <p:xfrm>
          <a:off x="380999" y="1522800"/>
          <a:ext cx="8380800" cy="47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34223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6</a:t>
            </a:fld>
            <a:r>
              <a:rPr lang="nl-BE" b="1" noProof="0" smtClean="0">
                <a:solidFill>
                  <a:srgbClr val="9EA3A6"/>
                </a:solidFill>
              </a:rPr>
              <a:t> / </a:t>
            </a:r>
            <a:r>
              <a:rPr lang="nl-BE" b="1" noProof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1" y="2958701"/>
            <a:ext cx="8376630" cy="188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6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7</a:t>
            </a:fld>
            <a:r>
              <a:rPr lang="nl-BE" b="1" noProof="0" smtClean="0">
                <a:solidFill>
                  <a:srgbClr val="9EA3A6"/>
                </a:solidFill>
              </a:rPr>
              <a:t> / </a:t>
            </a:r>
            <a:r>
              <a:rPr lang="nl-BE" b="1" noProof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Effect op schadebehandeling of dekking?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9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8</a:t>
            </a:fld>
            <a:r>
              <a:rPr lang="nl-BE" b="1" noProof="0" smtClean="0">
                <a:solidFill>
                  <a:srgbClr val="9EA3A6"/>
                </a:solidFill>
              </a:rPr>
              <a:t> / </a:t>
            </a:r>
            <a:r>
              <a:rPr lang="nl-BE" b="1" noProof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22452386"/>
              </p:ext>
            </p:extLst>
          </p:nvPr>
        </p:nvGraphicFramePr>
        <p:xfrm>
          <a:off x="380999" y="1340768"/>
          <a:ext cx="83808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400" dirty="0" smtClean="0"/>
              <a:t>Feiten </a:t>
            </a:r>
            <a:r>
              <a:rPr lang="nl-BE" sz="2400" dirty="0" err="1" smtClean="0"/>
              <a:t>Cass</a:t>
            </a:r>
            <a:r>
              <a:rPr lang="nl-BE" sz="2400" dirty="0" smtClean="0"/>
              <a:t>. 25 juni 2015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3969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E6A320-A602-4016-BAB0-39D7CD9360C3}" type="slidenum">
              <a:rPr lang="nl-BE" b="1" noProof="0" smtClean="0">
                <a:solidFill>
                  <a:schemeClr val="tx1"/>
                </a:solidFill>
              </a:rPr>
              <a:pPr/>
              <a:t>9</a:t>
            </a:fld>
            <a:r>
              <a:rPr lang="nl-BE" b="1" noProof="0" smtClean="0">
                <a:solidFill>
                  <a:srgbClr val="9EA3A6"/>
                </a:solidFill>
              </a:rPr>
              <a:t> / </a:t>
            </a:r>
            <a:r>
              <a:rPr lang="nl-BE" b="1" noProof="0" smtClean="0">
                <a:solidFill>
                  <a:srgbClr val="9EA3A6"/>
                </a:solidFill>
                <a:cs typeface="Arial"/>
              </a:rPr>
              <a:t>‏</a:t>
            </a:r>
            <a:endParaRPr lang="nl-BE" b="1" noProof="0" dirty="0">
              <a:solidFill>
                <a:srgbClr val="9EA3A6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727816507"/>
              </p:ext>
            </p:extLst>
          </p:nvPr>
        </p:nvGraphicFramePr>
        <p:xfrm>
          <a:off x="380999" y="1522800"/>
          <a:ext cx="8380800" cy="47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Noot </a:t>
            </a:r>
            <a:r>
              <a:rPr lang="nl-BE" dirty="0" err="1" smtClean="0"/>
              <a:t>Glansdorff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952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VRB kleuren">
      <a:dk1>
        <a:srgbClr val="1A3D8F"/>
      </a:dk1>
      <a:lt1>
        <a:sysClr val="window" lastClr="FFFFFF"/>
      </a:lt1>
      <a:dk2>
        <a:srgbClr val="1A3D8F"/>
      </a:dk2>
      <a:lt2>
        <a:srgbClr val="C7C9CB"/>
      </a:lt2>
      <a:accent1>
        <a:srgbClr val="1A3D8F"/>
      </a:accent1>
      <a:accent2>
        <a:srgbClr val="42A7BB"/>
      </a:accent2>
      <a:accent3>
        <a:srgbClr val="BC0062"/>
      </a:accent3>
      <a:accent4>
        <a:srgbClr val="9577AF"/>
      </a:accent4>
      <a:accent5>
        <a:srgbClr val="940067"/>
      </a:accent5>
      <a:accent6>
        <a:srgbClr val="6795CA"/>
      </a:accent6>
      <a:hlink>
        <a:srgbClr val="9D003C"/>
      </a:hlink>
      <a:folHlink>
        <a:srgbClr val="9EA3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anbreda R&amp;B paars">
  <a:themeElements>
    <a:clrScheme name="VRB kleuren">
      <a:dk1>
        <a:srgbClr val="1A3D8F"/>
      </a:dk1>
      <a:lt1>
        <a:sysClr val="window" lastClr="FFFFFF"/>
      </a:lt1>
      <a:dk2>
        <a:srgbClr val="1A3D8F"/>
      </a:dk2>
      <a:lt2>
        <a:srgbClr val="C7C9CB"/>
      </a:lt2>
      <a:accent1>
        <a:srgbClr val="1A3D8F"/>
      </a:accent1>
      <a:accent2>
        <a:srgbClr val="42A7BB"/>
      </a:accent2>
      <a:accent3>
        <a:srgbClr val="BC0062"/>
      </a:accent3>
      <a:accent4>
        <a:srgbClr val="9577AF"/>
      </a:accent4>
      <a:accent5>
        <a:srgbClr val="940067"/>
      </a:accent5>
      <a:accent6>
        <a:srgbClr val="6795CA"/>
      </a:accent6>
      <a:hlink>
        <a:srgbClr val="9D003C"/>
      </a:hlink>
      <a:folHlink>
        <a:srgbClr val="9EA3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anbreda R&amp;B roze">
  <a:themeElements>
    <a:clrScheme name="VRB kleuren">
      <a:dk1>
        <a:srgbClr val="1A3D8F"/>
      </a:dk1>
      <a:lt1>
        <a:sysClr val="window" lastClr="FFFFFF"/>
      </a:lt1>
      <a:dk2>
        <a:srgbClr val="1A3D8F"/>
      </a:dk2>
      <a:lt2>
        <a:srgbClr val="C7C9CB"/>
      </a:lt2>
      <a:accent1>
        <a:srgbClr val="1A3D8F"/>
      </a:accent1>
      <a:accent2>
        <a:srgbClr val="42A7BB"/>
      </a:accent2>
      <a:accent3>
        <a:srgbClr val="BC0062"/>
      </a:accent3>
      <a:accent4>
        <a:srgbClr val="9577AF"/>
      </a:accent4>
      <a:accent5>
        <a:srgbClr val="940067"/>
      </a:accent5>
      <a:accent6>
        <a:srgbClr val="6795CA"/>
      </a:accent6>
      <a:hlink>
        <a:srgbClr val="9D003C"/>
      </a:hlink>
      <a:folHlink>
        <a:srgbClr val="9EA3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anbreda R&amp;B blauw">
  <a:themeElements>
    <a:clrScheme name="VRB kleuren">
      <a:dk1>
        <a:srgbClr val="1A3D8F"/>
      </a:dk1>
      <a:lt1>
        <a:sysClr val="window" lastClr="FFFFFF"/>
      </a:lt1>
      <a:dk2>
        <a:srgbClr val="1A3D8F"/>
      </a:dk2>
      <a:lt2>
        <a:srgbClr val="C7C9CB"/>
      </a:lt2>
      <a:accent1>
        <a:srgbClr val="1A3D8F"/>
      </a:accent1>
      <a:accent2>
        <a:srgbClr val="42A7BB"/>
      </a:accent2>
      <a:accent3>
        <a:srgbClr val="BC0062"/>
      </a:accent3>
      <a:accent4>
        <a:srgbClr val="9577AF"/>
      </a:accent4>
      <a:accent5>
        <a:srgbClr val="940067"/>
      </a:accent5>
      <a:accent6>
        <a:srgbClr val="6795CA"/>
      </a:accent6>
      <a:hlink>
        <a:srgbClr val="9D003C"/>
      </a:hlink>
      <a:folHlink>
        <a:srgbClr val="9EA3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146</TotalTime>
  <Words>300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blank</vt:lpstr>
      <vt:lpstr>Custom Design</vt:lpstr>
      <vt:lpstr>Vanbreda R&amp;B paars</vt:lpstr>
      <vt:lpstr>Vanbreda R&amp;B roze</vt:lpstr>
      <vt:lpstr>Vanbreda R&amp;B blauw</vt:lpstr>
      <vt:lpstr>Cassatie 25 juni 2015 Mogelijke gevolgen voor de verzekeringsmarkt</vt:lpstr>
      <vt:lpstr>Verzekeraars medische aansprakelijkheid</vt:lpstr>
      <vt:lpstr>Kleine Markt</vt:lpstr>
      <vt:lpstr>PowerPoint Presentation</vt:lpstr>
      <vt:lpstr>PowerPoint Presentation</vt:lpstr>
      <vt:lpstr>PowerPoint Presentation</vt:lpstr>
      <vt:lpstr>Effect op schadebehandeling of dekking?</vt:lpstr>
      <vt:lpstr>Feiten Cass. 25 juni 2015</vt:lpstr>
      <vt:lpstr>Noot Glansdorff</vt:lpstr>
      <vt:lpstr>Opletten voor overreactie</vt:lpstr>
      <vt:lpstr>PowerPoint Presentation</vt:lpstr>
      <vt:lpstr>PowerPoint Presentation</vt:lpstr>
    </vt:vector>
  </TitlesOfParts>
  <Company>__Vanbreda Risks and Benefits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Kerremans Karen</dc:creator>
  <cp:lastModifiedBy>Dimitri Verhoeven</cp:lastModifiedBy>
  <cp:revision>32</cp:revision>
  <cp:lastPrinted>2016-03-08T08:12:12Z</cp:lastPrinted>
  <dcterms:created xsi:type="dcterms:W3CDTF">2016-02-29T13:47:09Z</dcterms:created>
  <dcterms:modified xsi:type="dcterms:W3CDTF">2016-03-08T09:24:02Z</dcterms:modified>
</cp:coreProperties>
</file>