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998" r:id="rId2"/>
  </p:sldMasterIdLst>
  <p:notesMasterIdLst>
    <p:notesMasterId r:id="rId25"/>
  </p:notesMasterIdLst>
  <p:handoutMasterIdLst>
    <p:handoutMasterId r:id="rId26"/>
  </p:handoutMasterIdLst>
  <p:sldIdLst>
    <p:sldId id="429" r:id="rId3"/>
    <p:sldId id="455" r:id="rId4"/>
    <p:sldId id="430" r:id="rId5"/>
    <p:sldId id="436" r:id="rId6"/>
    <p:sldId id="437" r:id="rId7"/>
    <p:sldId id="441" r:id="rId8"/>
    <p:sldId id="439" r:id="rId9"/>
    <p:sldId id="440" r:id="rId10"/>
    <p:sldId id="452" r:id="rId11"/>
    <p:sldId id="453" r:id="rId12"/>
    <p:sldId id="438" r:id="rId13"/>
    <p:sldId id="443" r:id="rId14"/>
    <p:sldId id="444" r:id="rId15"/>
    <p:sldId id="445" r:id="rId16"/>
    <p:sldId id="446" r:id="rId17"/>
    <p:sldId id="447" r:id="rId18"/>
    <p:sldId id="448" r:id="rId19"/>
    <p:sldId id="449" r:id="rId20"/>
    <p:sldId id="450" r:id="rId21"/>
    <p:sldId id="442" r:id="rId22"/>
    <p:sldId id="451" r:id="rId23"/>
    <p:sldId id="454" r:id="rId24"/>
  </p:sldIdLst>
  <p:sldSz cx="9144000" cy="6858000" type="screen4x3"/>
  <p:notesSz cx="7010400" cy="92964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B9"/>
    <a:srgbClr val="DB331A"/>
    <a:srgbClr val="005FA0"/>
    <a:srgbClr val="8EA237"/>
    <a:srgbClr val="8BAB33"/>
    <a:srgbClr val="689338"/>
    <a:srgbClr val="D53D20"/>
    <a:srgbClr val="DC3515"/>
    <a:srgbClr val="1386C4"/>
    <a:srgbClr val="FF7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82" autoAdjust="0"/>
    <p:restoredTop sz="94660"/>
  </p:normalViewPr>
  <p:slideViewPr>
    <p:cSldViewPr>
      <p:cViewPr>
        <p:scale>
          <a:sx n="130" d="100"/>
          <a:sy n="130" d="100"/>
        </p:scale>
        <p:origin x="-1314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14" y="-96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BEAF25-7F0A-4D94-8E4E-C4D6EBCD10A4}" type="doc">
      <dgm:prSet loTypeId="urn:microsoft.com/office/officeart/2008/layout/PictureStrips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BE"/>
        </a:p>
      </dgm:t>
    </dgm:pt>
    <dgm:pt modelId="{CB4C4CF7-0DEF-4690-B35D-C0C26D499A8F}">
      <dgm:prSet phldrT="[Tekst]" custT="1"/>
      <dgm:spPr/>
      <dgm:t>
        <a:bodyPr/>
        <a:lstStyle/>
        <a:p>
          <a:r>
            <a:rPr lang="fr-BE" sz="1800" dirty="0" err="1" smtClean="0"/>
            <a:t>Minnelijke</a:t>
          </a:r>
          <a:r>
            <a:rPr lang="fr-BE" sz="1800" dirty="0" smtClean="0"/>
            <a:t> </a:t>
          </a:r>
          <a:r>
            <a:rPr lang="fr-BE" sz="1800" dirty="0" err="1" smtClean="0"/>
            <a:t>regeling</a:t>
          </a:r>
          <a:endParaRPr lang="fr-BE" sz="1800" dirty="0"/>
        </a:p>
      </dgm:t>
    </dgm:pt>
    <dgm:pt modelId="{990B7598-3DCB-4DF3-AC40-F33E9A62DD0F}" type="parTrans" cxnId="{0EA70F47-C84A-4989-A2DB-A4F5BA433853}">
      <dgm:prSet/>
      <dgm:spPr/>
      <dgm:t>
        <a:bodyPr/>
        <a:lstStyle/>
        <a:p>
          <a:endParaRPr lang="fr-BE"/>
        </a:p>
      </dgm:t>
    </dgm:pt>
    <dgm:pt modelId="{DB818C51-42FC-42ED-B5BE-B2F80DCE0930}" type="sibTrans" cxnId="{0EA70F47-C84A-4989-A2DB-A4F5BA433853}">
      <dgm:prSet/>
      <dgm:spPr/>
      <dgm:t>
        <a:bodyPr/>
        <a:lstStyle/>
        <a:p>
          <a:endParaRPr lang="fr-BE"/>
        </a:p>
      </dgm:t>
    </dgm:pt>
    <dgm:pt modelId="{3F7CED8D-7C2F-4750-9230-E6C1945EA2B5}">
      <dgm:prSet phldrT="[Tekst]" custT="1"/>
      <dgm:spPr/>
      <dgm:t>
        <a:bodyPr/>
        <a:lstStyle/>
        <a:p>
          <a:r>
            <a:rPr lang="fr-BE" sz="1800" dirty="0" err="1" smtClean="0"/>
            <a:t>Gerechtelijke</a:t>
          </a:r>
          <a:r>
            <a:rPr lang="fr-BE" sz="1800" dirty="0" smtClean="0"/>
            <a:t> </a:t>
          </a:r>
          <a:r>
            <a:rPr lang="fr-BE" sz="1800" dirty="0" err="1" smtClean="0"/>
            <a:t>procedure</a:t>
          </a:r>
          <a:endParaRPr lang="fr-BE" sz="1800" dirty="0"/>
        </a:p>
      </dgm:t>
    </dgm:pt>
    <dgm:pt modelId="{734EFA00-4452-4B3C-9BB2-2548B40841D9}" type="parTrans" cxnId="{3A39C755-0DA6-4DC1-9010-FA8CDFF2008F}">
      <dgm:prSet/>
      <dgm:spPr/>
      <dgm:t>
        <a:bodyPr/>
        <a:lstStyle/>
        <a:p>
          <a:endParaRPr lang="fr-BE"/>
        </a:p>
      </dgm:t>
    </dgm:pt>
    <dgm:pt modelId="{BE3B6128-01B8-4572-BEA6-D733D8EF2972}" type="sibTrans" cxnId="{3A39C755-0DA6-4DC1-9010-FA8CDFF2008F}">
      <dgm:prSet/>
      <dgm:spPr/>
      <dgm:t>
        <a:bodyPr/>
        <a:lstStyle/>
        <a:p>
          <a:endParaRPr lang="fr-BE"/>
        </a:p>
      </dgm:t>
    </dgm:pt>
    <dgm:pt modelId="{15D1D3CE-61CD-419F-B333-13F06EBD222A}" type="pres">
      <dgm:prSet presAssocID="{C6BEAF25-7F0A-4D94-8E4E-C4D6EBCD10A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C8657AF5-542C-4BB3-A6FF-4967F636144B}" type="pres">
      <dgm:prSet presAssocID="{CB4C4CF7-0DEF-4690-B35D-C0C26D499A8F}" presName="composite" presStyleCnt="0"/>
      <dgm:spPr/>
    </dgm:pt>
    <dgm:pt modelId="{2AE3E4AA-C1DD-4AA8-9526-6790096CA9A9}" type="pres">
      <dgm:prSet presAssocID="{CB4C4CF7-0DEF-4690-B35D-C0C26D499A8F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8D1AFF5-3A7F-4FB6-BE89-36CF030A4D97}" type="pres">
      <dgm:prSet presAssocID="{CB4C4CF7-0DEF-4690-B35D-C0C26D499A8F}" presName="rect2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fr-BE"/>
        </a:p>
      </dgm:t>
    </dgm:pt>
    <dgm:pt modelId="{0BB6560A-955B-403F-8047-BA9F503B38C1}" type="pres">
      <dgm:prSet presAssocID="{DB818C51-42FC-42ED-B5BE-B2F80DCE0930}" presName="sibTrans" presStyleCnt="0"/>
      <dgm:spPr/>
    </dgm:pt>
    <dgm:pt modelId="{417E4474-F610-417B-9AC2-5FE06B590C32}" type="pres">
      <dgm:prSet presAssocID="{3F7CED8D-7C2F-4750-9230-E6C1945EA2B5}" presName="composite" presStyleCnt="0"/>
      <dgm:spPr/>
    </dgm:pt>
    <dgm:pt modelId="{85C63717-A987-45EB-AF3F-A3463966F383}" type="pres">
      <dgm:prSet presAssocID="{3F7CED8D-7C2F-4750-9230-E6C1945EA2B5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8521425-2FE2-4775-A125-C8783BF0CC7D}" type="pres">
      <dgm:prSet presAssocID="{3F7CED8D-7C2F-4750-9230-E6C1945EA2B5}" presName="rect2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2000" r="-52000"/>
          </a:stretch>
        </a:blipFill>
      </dgm:spPr>
      <dgm:t>
        <a:bodyPr/>
        <a:lstStyle/>
        <a:p>
          <a:endParaRPr lang="fr-BE"/>
        </a:p>
      </dgm:t>
    </dgm:pt>
  </dgm:ptLst>
  <dgm:cxnLst>
    <dgm:cxn modelId="{0E58864D-7A1F-4624-90F1-07297CD0F409}" type="presOf" srcId="{3F7CED8D-7C2F-4750-9230-E6C1945EA2B5}" destId="{85C63717-A987-45EB-AF3F-A3463966F383}" srcOrd="0" destOrd="0" presId="urn:microsoft.com/office/officeart/2008/layout/PictureStrips"/>
    <dgm:cxn modelId="{0EA70F47-C84A-4989-A2DB-A4F5BA433853}" srcId="{C6BEAF25-7F0A-4D94-8E4E-C4D6EBCD10A4}" destId="{CB4C4CF7-0DEF-4690-B35D-C0C26D499A8F}" srcOrd="0" destOrd="0" parTransId="{990B7598-3DCB-4DF3-AC40-F33E9A62DD0F}" sibTransId="{DB818C51-42FC-42ED-B5BE-B2F80DCE0930}"/>
    <dgm:cxn modelId="{4B013D2B-2435-48AB-8F6A-721FAB8DC9FF}" type="presOf" srcId="{CB4C4CF7-0DEF-4690-B35D-C0C26D499A8F}" destId="{2AE3E4AA-C1DD-4AA8-9526-6790096CA9A9}" srcOrd="0" destOrd="0" presId="urn:microsoft.com/office/officeart/2008/layout/PictureStrips"/>
    <dgm:cxn modelId="{3A39C755-0DA6-4DC1-9010-FA8CDFF2008F}" srcId="{C6BEAF25-7F0A-4D94-8E4E-C4D6EBCD10A4}" destId="{3F7CED8D-7C2F-4750-9230-E6C1945EA2B5}" srcOrd="1" destOrd="0" parTransId="{734EFA00-4452-4B3C-9BB2-2548B40841D9}" sibTransId="{BE3B6128-01B8-4572-BEA6-D733D8EF2972}"/>
    <dgm:cxn modelId="{B51B05DA-D185-468E-8092-93B4897A4FCB}" type="presOf" srcId="{C6BEAF25-7F0A-4D94-8E4E-C4D6EBCD10A4}" destId="{15D1D3CE-61CD-419F-B333-13F06EBD222A}" srcOrd="0" destOrd="0" presId="urn:microsoft.com/office/officeart/2008/layout/PictureStrips"/>
    <dgm:cxn modelId="{3BD111EB-9758-4FE9-9E6F-629C63F56F41}" type="presParOf" srcId="{15D1D3CE-61CD-419F-B333-13F06EBD222A}" destId="{C8657AF5-542C-4BB3-A6FF-4967F636144B}" srcOrd="0" destOrd="0" presId="urn:microsoft.com/office/officeart/2008/layout/PictureStrips"/>
    <dgm:cxn modelId="{5B424484-70EF-4B72-AD35-B2AAE5B40441}" type="presParOf" srcId="{C8657AF5-542C-4BB3-A6FF-4967F636144B}" destId="{2AE3E4AA-C1DD-4AA8-9526-6790096CA9A9}" srcOrd="0" destOrd="0" presId="urn:microsoft.com/office/officeart/2008/layout/PictureStrips"/>
    <dgm:cxn modelId="{1BFE0EEE-A2C4-448E-9009-4FDBF9374FA3}" type="presParOf" srcId="{C8657AF5-542C-4BB3-A6FF-4967F636144B}" destId="{38D1AFF5-3A7F-4FB6-BE89-36CF030A4D97}" srcOrd="1" destOrd="0" presId="urn:microsoft.com/office/officeart/2008/layout/PictureStrips"/>
    <dgm:cxn modelId="{EB53C655-1EE3-40F6-9EBF-431E955F0CE5}" type="presParOf" srcId="{15D1D3CE-61CD-419F-B333-13F06EBD222A}" destId="{0BB6560A-955B-403F-8047-BA9F503B38C1}" srcOrd="1" destOrd="0" presId="urn:microsoft.com/office/officeart/2008/layout/PictureStrips"/>
    <dgm:cxn modelId="{9FFEE809-ECB2-4B32-9340-D07D996787D1}" type="presParOf" srcId="{15D1D3CE-61CD-419F-B333-13F06EBD222A}" destId="{417E4474-F610-417B-9AC2-5FE06B590C32}" srcOrd="2" destOrd="0" presId="urn:microsoft.com/office/officeart/2008/layout/PictureStrips"/>
    <dgm:cxn modelId="{949CD7C3-DBB6-4441-83A5-E9EC3E8863D1}" type="presParOf" srcId="{417E4474-F610-417B-9AC2-5FE06B590C32}" destId="{85C63717-A987-45EB-AF3F-A3463966F383}" srcOrd="0" destOrd="0" presId="urn:microsoft.com/office/officeart/2008/layout/PictureStrips"/>
    <dgm:cxn modelId="{89351B19-9DB8-4435-BE11-4DC662E21961}" type="presParOf" srcId="{417E4474-F610-417B-9AC2-5FE06B590C32}" destId="{68521425-2FE2-4775-A125-C8783BF0CC7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01CE85-92E1-485B-A49F-B5EF3D69BC3D}" type="doc">
      <dgm:prSet loTypeId="urn:microsoft.com/office/officeart/2005/8/layout/bProcess3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fr-BE"/>
        </a:p>
      </dgm:t>
    </dgm:pt>
    <dgm:pt modelId="{D83F1C5C-98E3-4FDA-A9EF-F9C5FBEE31F2}">
      <dgm:prSet phldrT="[Tekst]"/>
      <dgm:spPr/>
      <dgm:t>
        <a:bodyPr/>
        <a:lstStyle/>
        <a:p>
          <a:r>
            <a:rPr lang="fr-BE" dirty="0" err="1" smtClean="0"/>
            <a:t>schadegeval</a:t>
          </a:r>
          <a:endParaRPr lang="fr-BE" dirty="0"/>
        </a:p>
      </dgm:t>
    </dgm:pt>
    <dgm:pt modelId="{7BBF5033-FB26-4677-8780-DEE8EF45B114}" type="parTrans" cxnId="{3A5FD8F0-B6A6-4398-BF36-326A84392258}">
      <dgm:prSet/>
      <dgm:spPr/>
      <dgm:t>
        <a:bodyPr/>
        <a:lstStyle/>
        <a:p>
          <a:endParaRPr lang="fr-BE"/>
        </a:p>
      </dgm:t>
    </dgm:pt>
    <dgm:pt modelId="{45F35513-5ADC-472A-9DB3-F6E8510D2386}" type="sibTrans" cxnId="{3A5FD8F0-B6A6-4398-BF36-326A84392258}">
      <dgm:prSet/>
      <dgm:spPr/>
      <dgm:t>
        <a:bodyPr/>
        <a:lstStyle/>
        <a:p>
          <a:endParaRPr lang="fr-BE"/>
        </a:p>
      </dgm:t>
    </dgm:pt>
    <dgm:pt modelId="{C367262D-D566-4A22-9A82-8C0CA925FAEE}">
      <dgm:prSet phldrT="[Tekst]"/>
      <dgm:spPr/>
      <dgm:t>
        <a:bodyPr/>
        <a:lstStyle/>
        <a:p>
          <a:r>
            <a:rPr lang="fr-BE" dirty="0" err="1" smtClean="0"/>
            <a:t>ingebrekestelling</a:t>
          </a:r>
          <a:endParaRPr lang="fr-BE" dirty="0"/>
        </a:p>
      </dgm:t>
    </dgm:pt>
    <dgm:pt modelId="{CD1C6314-1875-4055-B720-3EBA79AAED49}" type="parTrans" cxnId="{D73BF807-5D40-42EC-902B-83F2A39C363C}">
      <dgm:prSet/>
      <dgm:spPr/>
      <dgm:t>
        <a:bodyPr/>
        <a:lstStyle/>
        <a:p>
          <a:endParaRPr lang="fr-BE"/>
        </a:p>
      </dgm:t>
    </dgm:pt>
    <dgm:pt modelId="{406C6F22-3AAB-49AA-A3F3-5E4CCB7F9C61}" type="sibTrans" cxnId="{D73BF807-5D40-42EC-902B-83F2A39C363C}">
      <dgm:prSet/>
      <dgm:spPr/>
      <dgm:t>
        <a:bodyPr/>
        <a:lstStyle/>
        <a:p>
          <a:endParaRPr lang="fr-BE"/>
        </a:p>
      </dgm:t>
    </dgm:pt>
    <dgm:pt modelId="{48D31550-C813-4622-8890-1D6AE9796181}">
      <dgm:prSet phldrT="[Tekst]"/>
      <dgm:spPr/>
      <dgm:t>
        <a:bodyPr/>
        <a:lstStyle/>
        <a:p>
          <a:r>
            <a:rPr lang="fr-BE" dirty="0" err="1" smtClean="0"/>
            <a:t>stavingstukken</a:t>
          </a:r>
          <a:endParaRPr lang="fr-BE" dirty="0"/>
        </a:p>
      </dgm:t>
    </dgm:pt>
    <dgm:pt modelId="{647C98A8-D52B-453B-A6CB-065BEC7A1BAC}" type="parTrans" cxnId="{3044FF80-260D-4D98-BF27-B841F6F0381B}">
      <dgm:prSet/>
      <dgm:spPr/>
      <dgm:t>
        <a:bodyPr/>
        <a:lstStyle/>
        <a:p>
          <a:endParaRPr lang="fr-BE"/>
        </a:p>
      </dgm:t>
    </dgm:pt>
    <dgm:pt modelId="{C7C90451-6969-42B9-BD16-DF89B2EDB00A}" type="sibTrans" cxnId="{3044FF80-260D-4D98-BF27-B841F6F0381B}">
      <dgm:prSet/>
      <dgm:spPr/>
      <dgm:t>
        <a:bodyPr/>
        <a:lstStyle/>
        <a:p>
          <a:endParaRPr lang="fr-BE"/>
        </a:p>
      </dgm:t>
    </dgm:pt>
    <dgm:pt modelId="{A737CA34-7B0B-42B0-BFA2-0152497BB832}">
      <dgm:prSet phldrT="[Tekst]"/>
      <dgm:spPr/>
      <dgm:t>
        <a:bodyPr/>
        <a:lstStyle/>
        <a:p>
          <a:r>
            <a:rPr lang="fr-BE" dirty="0" smtClean="0"/>
            <a:t>expertises</a:t>
          </a:r>
        </a:p>
        <a:p>
          <a:r>
            <a:rPr lang="fr-BE" dirty="0" err="1" smtClean="0"/>
            <a:t>technisch</a:t>
          </a:r>
          <a:r>
            <a:rPr lang="fr-BE" dirty="0" smtClean="0"/>
            <a:t>/</a:t>
          </a:r>
          <a:r>
            <a:rPr lang="fr-BE" dirty="0" err="1" smtClean="0"/>
            <a:t>medisch</a:t>
          </a:r>
          <a:endParaRPr lang="fr-BE" dirty="0"/>
        </a:p>
      </dgm:t>
    </dgm:pt>
    <dgm:pt modelId="{D6B5469B-1C61-44BA-913B-3316AD022276}" type="parTrans" cxnId="{342A7AC5-D76B-4080-9AD7-674C3F9A2646}">
      <dgm:prSet/>
      <dgm:spPr/>
      <dgm:t>
        <a:bodyPr/>
        <a:lstStyle/>
        <a:p>
          <a:endParaRPr lang="fr-BE"/>
        </a:p>
      </dgm:t>
    </dgm:pt>
    <dgm:pt modelId="{D0968094-0CF3-4333-8C81-74C100F6581F}" type="sibTrans" cxnId="{342A7AC5-D76B-4080-9AD7-674C3F9A2646}">
      <dgm:prSet/>
      <dgm:spPr/>
      <dgm:t>
        <a:bodyPr/>
        <a:lstStyle/>
        <a:p>
          <a:endParaRPr lang="fr-BE"/>
        </a:p>
      </dgm:t>
    </dgm:pt>
    <dgm:pt modelId="{2B0344A7-A917-4161-A817-3592F9D615D9}">
      <dgm:prSet phldrT="[Tekst]"/>
      <dgm:spPr/>
      <dgm:t>
        <a:bodyPr/>
        <a:lstStyle/>
        <a:p>
          <a:r>
            <a:rPr lang="fr-BE" dirty="0" err="1" smtClean="0"/>
            <a:t>onderhandelingen</a:t>
          </a:r>
          <a:endParaRPr lang="fr-BE" dirty="0"/>
        </a:p>
      </dgm:t>
    </dgm:pt>
    <dgm:pt modelId="{1BD24665-7B7F-4831-80B3-4190E743B8E0}" type="parTrans" cxnId="{76007B26-6312-4D2F-93D0-17291169FECE}">
      <dgm:prSet/>
      <dgm:spPr/>
      <dgm:t>
        <a:bodyPr/>
        <a:lstStyle/>
        <a:p>
          <a:endParaRPr lang="fr-BE"/>
        </a:p>
      </dgm:t>
    </dgm:pt>
    <dgm:pt modelId="{2DD726C0-0F7C-4459-AFB5-CC08919FD1A0}" type="sibTrans" cxnId="{76007B26-6312-4D2F-93D0-17291169FECE}">
      <dgm:prSet/>
      <dgm:spPr/>
      <dgm:t>
        <a:bodyPr/>
        <a:lstStyle/>
        <a:p>
          <a:endParaRPr lang="fr-BE"/>
        </a:p>
      </dgm:t>
    </dgm:pt>
    <dgm:pt modelId="{E50A3EA1-FFB8-4455-8E18-E9FFA0D0604E}">
      <dgm:prSet/>
      <dgm:spPr/>
      <dgm:t>
        <a:bodyPr/>
        <a:lstStyle/>
        <a:p>
          <a:r>
            <a:rPr lang="fr-BE" dirty="0" err="1" smtClean="0"/>
            <a:t>minnelijke</a:t>
          </a:r>
          <a:endParaRPr lang="fr-BE" dirty="0" smtClean="0"/>
        </a:p>
        <a:p>
          <a:r>
            <a:rPr lang="fr-BE" dirty="0" err="1" smtClean="0"/>
            <a:t>regeling</a:t>
          </a:r>
          <a:endParaRPr lang="fr-BE" dirty="0" smtClean="0"/>
        </a:p>
        <a:p>
          <a:r>
            <a:rPr lang="fr-BE" dirty="0" err="1" smtClean="0"/>
            <a:t>kwijting</a:t>
          </a:r>
          <a:r>
            <a:rPr lang="fr-BE" dirty="0" smtClean="0"/>
            <a:t>/</a:t>
          </a:r>
          <a:r>
            <a:rPr lang="fr-BE" dirty="0" err="1" smtClean="0"/>
            <a:t>dading</a:t>
          </a:r>
          <a:endParaRPr lang="fr-BE" dirty="0"/>
        </a:p>
      </dgm:t>
    </dgm:pt>
    <dgm:pt modelId="{6A365FAB-3558-4617-8BAF-C90E55BC11B4}" type="parTrans" cxnId="{B19EFF6F-3C42-4FFB-8D82-E7797F5EC593}">
      <dgm:prSet/>
      <dgm:spPr/>
      <dgm:t>
        <a:bodyPr/>
        <a:lstStyle/>
        <a:p>
          <a:endParaRPr lang="fr-BE"/>
        </a:p>
      </dgm:t>
    </dgm:pt>
    <dgm:pt modelId="{740724F6-7C00-4F75-B1CC-E8A56141AC4D}" type="sibTrans" cxnId="{B19EFF6F-3C42-4FFB-8D82-E7797F5EC593}">
      <dgm:prSet/>
      <dgm:spPr/>
      <dgm:t>
        <a:bodyPr/>
        <a:lstStyle/>
        <a:p>
          <a:endParaRPr lang="fr-BE"/>
        </a:p>
      </dgm:t>
    </dgm:pt>
    <dgm:pt modelId="{CA012A85-FF20-476F-A6FE-26A85C05EF43}" type="pres">
      <dgm:prSet presAssocID="{8A01CE85-92E1-485B-A49F-B5EF3D69BC3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53FE140C-3861-461A-B4D7-612812EFBA5E}" type="pres">
      <dgm:prSet presAssocID="{D83F1C5C-98E3-4FDA-A9EF-F9C5FBEE31F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489F114D-0C6D-4CE9-AD2D-3B169AC957E5}" type="pres">
      <dgm:prSet presAssocID="{45F35513-5ADC-472A-9DB3-F6E8510D2386}" presName="sibTrans" presStyleLbl="sibTrans1D1" presStyleIdx="0" presStyleCnt="5"/>
      <dgm:spPr/>
      <dgm:t>
        <a:bodyPr/>
        <a:lstStyle/>
        <a:p>
          <a:endParaRPr lang="fr-BE"/>
        </a:p>
      </dgm:t>
    </dgm:pt>
    <dgm:pt modelId="{B7D25876-8E6E-40A8-8C47-4085F06B62DE}" type="pres">
      <dgm:prSet presAssocID="{45F35513-5ADC-472A-9DB3-F6E8510D2386}" presName="connectorText" presStyleLbl="sibTrans1D1" presStyleIdx="0" presStyleCnt="5"/>
      <dgm:spPr/>
      <dgm:t>
        <a:bodyPr/>
        <a:lstStyle/>
        <a:p>
          <a:endParaRPr lang="fr-BE"/>
        </a:p>
      </dgm:t>
    </dgm:pt>
    <dgm:pt modelId="{C511CDDD-2F67-4268-9DD3-56EB121614AA}" type="pres">
      <dgm:prSet presAssocID="{C367262D-D566-4A22-9A82-8C0CA925FAE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72CCB204-1194-4FCB-B357-A6F5F32D6431}" type="pres">
      <dgm:prSet presAssocID="{406C6F22-3AAB-49AA-A3F3-5E4CCB7F9C61}" presName="sibTrans" presStyleLbl="sibTrans1D1" presStyleIdx="1" presStyleCnt="5"/>
      <dgm:spPr/>
      <dgm:t>
        <a:bodyPr/>
        <a:lstStyle/>
        <a:p>
          <a:endParaRPr lang="fr-BE"/>
        </a:p>
      </dgm:t>
    </dgm:pt>
    <dgm:pt modelId="{18D14E18-DB5D-4E41-9805-873E6B9188D9}" type="pres">
      <dgm:prSet presAssocID="{406C6F22-3AAB-49AA-A3F3-5E4CCB7F9C61}" presName="connectorText" presStyleLbl="sibTrans1D1" presStyleIdx="1" presStyleCnt="5"/>
      <dgm:spPr/>
      <dgm:t>
        <a:bodyPr/>
        <a:lstStyle/>
        <a:p>
          <a:endParaRPr lang="fr-BE"/>
        </a:p>
      </dgm:t>
    </dgm:pt>
    <dgm:pt modelId="{CFB99005-217A-4B8A-8074-3C6F61D7261E}" type="pres">
      <dgm:prSet presAssocID="{48D31550-C813-4622-8890-1D6AE979618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28DC82F6-0CCD-4184-AD80-B24ACB8D18D0}" type="pres">
      <dgm:prSet presAssocID="{C7C90451-6969-42B9-BD16-DF89B2EDB00A}" presName="sibTrans" presStyleLbl="sibTrans1D1" presStyleIdx="2" presStyleCnt="5"/>
      <dgm:spPr/>
      <dgm:t>
        <a:bodyPr/>
        <a:lstStyle/>
        <a:p>
          <a:endParaRPr lang="fr-BE"/>
        </a:p>
      </dgm:t>
    </dgm:pt>
    <dgm:pt modelId="{BAF69D9C-CACC-42FF-8CED-CC7C90CD9A0C}" type="pres">
      <dgm:prSet presAssocID="{C7C90451-6969-42B9-BD16-DF89B2EDB00A}" presName="connectorText" presStyleLbl="sibTrans1D1" presStyleIdx="2" presStyleCnt="5"/>
      <dgm:spPr/>
      <dgm:t>
        <a:bodyPr/>
        <a:lstStyle/>
        <a:p>
          <a:endParaRPr lang="fr-BE"/>
        </a:p>
      </dgm:t>
    </dgm:pt>
    <dgm:pt modelId="{FCD69279-893C-4458-A470-4D1741EB759F}" type="pres">
      <dgm:prSet presAssocID="{A737CA34-7B0B-42B0-BFA2-0152497BB832}" presName="node" presStyleLbl="node1" presStyleIdx="3" presStyleCnt="6" custLinFactNeighborX="516" custLinFactNeighborY="1810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40B9728-FF6C-4AC7-A1E0-3DA65FB5E214}" type="pres">
      <dgm:prSet presAssocID="{D0968094-0CF3-4333-8C81-74C100F6581F}" presName="sibTrans" presStyleLbl="sibTrans1D1" presStyleIdx="3" presStyleCnt="5"/>
      <dgm:spPr/>
      <dgm:t>
        <a:bodyPr/>
        <a:lstStyle/>
        <a:p>
          <a:endParaRPr lang="fr-BE"/>
        </a:p>
      </dgm:t>
    </dgm:pt>
    <dgm:pt modelId="{B259AB3A-93E9-4118-9721-A7DCC9AA6285}" type="pres">
      <dgm:prSet presAssocID="{D0968094-0CF3-4333-8C81-74C100F6581F}" presName="connectorText" presStyleLbl="sibTrans1D1" presStyleIdx="3" presStyleCnt="5"/>
      <dgm:spPr/>
      <dgm:t>
        <a:bodyPr/>
        <a:lstStyle/>
        <a:p>
          <a:endParaRPr lang="fr-BE"/>
        </a:p>
      </dgm:t>
    </dgm:pt>
    <dgm:pt modelId="{F4BD222D-9810-4B42-B4DC-126127513749}" type="pres">
      <dgm:prSet presAssocID="{2B0344A7-A917-4161-A817-3592F9D615D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34FE0EB-D7B8-43EE-9EE2-813B9ED3800A}" type="pres">
      <dgm:prSet presAssocID="{2DD726C0-0F7C-4459-AFB5-CC08919FD1A0}" presName="sibTrans" presStyleLbl="sibTrans1D1" presStyleIdx="4" presStyleCnt="5"/>
      <dgm:spPr/>
      <dgm:t>
        <a:bodyPr/>
        <a:lstStyle/>
        <a:p>
          <a:endParaRPr lang="fr-BE"/>
        </a:p>
      </dgm:t>
    </dgm:pt>
    <dgm:pt modelId="{460EB2EC-5578-497C-9B95-C1E269D8BDA3}" type="pres">
      <dgm:prSet presAssocID="{2DD726C0-0F7C-4459-AFB5-CC08919FD1A0}" presName="connectorText" presStyleLbl="sibTrans1D1" presStyleIdx="4" presStyleCnt="5"/>
      <dgm:spPr/>
      <dgm:t>
        <a:bodyPr/>
        <a:lstStyle/>
        <a:p>
          <a:endParaRPr lang="fr-BE"/>
        </a:p>
      </dgm:t>
    </dgm:pt>
    <dgm:pt modelId="{51C20F0C-4872-441B-8936-72CFA796F6DE}" type="pres">
      <dgm:prSet presAssocID="{E50A3EA1-FFB8-4455-8E18-E9FFA0D0604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B7922F85-F889-4EE6-AF5E-E75A36598073}" type="presOf" srcId="{2DD726C0-0F7C-4459-AFB5-CC08919FD1A0}" destId="{460EB2EC-5578-497C-9B95-C1E269D8BDA3}" srcOrd="1" destOrd="0" presId="urn:microsoft.com/office/officeart/2005/8/layout/bProcess3"/>
    <dgm:cxn modelId="{FC2549F9-1C88-493C-99FF-0BEAB2DB7B92}" type="presOf" srcId="{2B0344A7-A917-4161-A817-3592F9D615D9}" destId="{F4BD222D-9810-4B42-B4DC-126127513749}" srcOrd="0" destOrd="0" presId="urn:microsoft.com/office/officeart/2005/8/layout/bProcess3"/>
    <dgm:cxn modelId="{8C988F36-BF8D-4D08-A562-1613C25D1E55}" type="presOf" srcId="{D83F1C5C-98E3-4FDA-A9EF-F9C5FBEE31F2}" destId="{53FE140C-3861-461A-B4D7-612812EFBA5E}" srcOrd="0" destOrd="0" presId="urn:microsoft.com/office/officeart/2005/8/layout/bProcess3"/>
    <dgm:cxn modelId="{6D45B18F-5C21-47C6-B426-15D25C5BC156}" type="presOf" srcId="{406C6F22-3AAB-49AA-A3F3-5E4CCB7F9C61}" destId="{72CCB204-1194-4FCB-B357-A6F5F32D6431}" srcOrd="0" destOrd="0" presId="urn:microsoft.com/office/officeart/2005/8/layout/bProcess3"/>
    <dgm:cxn modelId="{81159B02-C108-4A0C-988D-13DA6AB9CEBB}" type="presOf" srcId="{D0968094-0CF3-4333-8C81-74C100F6581F}" destId="{B259AB3A-93E9-4118-9721-A7DCC9AA6285}" srcOrd="1" destOrd="0" presId="urn:microsoft.com/office/officeart/2005/8/layout/bProcess3"/>
    <dgm:cxn modelId="{47C576F4-BF58-454E-A441-2E87461585AD}" type="presOf" srcId="{48D31550-C813-4622-8890-1D6AE9796181}" destId="{CFB99005-217A-4B8A-8074-3C6F61D7261E}" srcOrd="0" destOrd="0" presId="urn:microsoft.com/office/officeart/2005/8/layout/bProcess3"/>
    <dgm:cxn modelId="{B19EFF6F-3C42-4FFB-8D82-E7797F5EC593}" srcId="{8A01CE85-92E1-485B-A49F-B5EF3D69BC3D}" destId="{E50A3EA1-FFB8-4455-8E18-E9FFA0D0604E}" srcOrd="5" destOrd="0" parTransId="{6A365FAB-3558-4617-8BAF-C90E55BC11B4}" sibTransId="{740724F6-7C00-4F75-B1CC-E8A56141AC4D}"/>
    <dgm:cxn modelId="{8F2D23A8-975F-4E6C-8428-8348B925085E}" type="presOf" srcId="{45F35513-5ADC-472A-9DB3-F6E8510D2386}" destId="{489F114D-0C6D-4CE9-AD2D-3B169AC957E5}" srcOrd="0" destOrd="0" presId="urn:microsoft.com/office/officeart/2005/8/layout/bProcess3"/>
    <dgm:cxn modelId="{3044FF80-260D-4D98-BF27-B841F6F0381B}" srcId="{8A01CE85-92E1-485B-A49F-B5EF3D69BC3D}" destId="{48D31550-C813-4622-8890-1D6AE9796181}" srcOrd="2" destOrd="0" parTransId="{647C98A8-D52B-453B-A6CB-065BEC7A1BAC}" sibTransId="{C7C90451-6969-42B9-BD16-DF89B2EDB00A}"/>
    <dgm:cxn modelId="{797C8CF7-D895-483B-8F26-0C178122B131}" type="presOf" srcId="{C7C90451-6969-42B9-BD16-DF89B2EDB00A}" destId="{BAF69D9C-CACC-42FF-8CED-CC7C90CD9A0C}" srcOrd="1" destOrd="0" presId="urn:microsoft.com/office/officeart/2005/8/layout/bProcess3"/>
    <dgm:cxn modelId="{D73BF807-5D40-42EC-902B-83F2A39C363C}" srcId="{8A01CE85-92E1-485B-A49F-B5EF3D69BC3D}" destId="{C367262D-D566-4A22-9A82-8C0CA925FAEE}" srcOrd="1" destOrd="0" parTransId="{CD1C6314-1875-4055-B720-3EBA79AAED49}" sibTransId="{406C6F22-3AAB-49AA-A3F3-5E4CCB7F9C61}"/>
    <dgm:cxn modelId="{76007B26-6312-4D2F-93D0-17291169FECE}" srcId="{8A01CE85-92E1-485B-A49F-B5EF3D69BC3D}" destId="{2B0344A7-A917-4161-A817-3592F9D615D9}" srcOrd="4" destOrd="0" parTransId="{1BD24665-7B7F-4831-80B3-4190E743B8E0}" sibTransId="{2DD726C0-0F7C-4459-AFB5-CC08919FD1A0}"/>
    <dgm:cxn modelId="{8A3D6BAD-E2D4-447B-B43B-29FC9338E4EC}" type="presOf" srcId="{8A01CE85-92E1-485B-A49F-B5EF3D69BC3D}" destId="{CA012A85-FF20-476F-A6FE-26A85C05EF43}" srcOrd="0" destOrd="0" presId="urn:microsoft.com/office/officeart/2005/8/layout/bProcess3"/>
    <dgm:cxn modelId="{CB8F2485-94FB-4D2A-BFB3-427EF53FDDA5}" type="presOf" srcId="{2DD726C0-0F7C-4459-AFB5-CC08919FD1A0}" destId="{D34FE0EB-D7B8-43EE-9EE2-813B9ED3800A}" srcOrd="0" destOrd="0" presId="urn:microsoft.com/office/officeart/2005/8/layout/bProcess3"/>
    <dgm:cxn modelId="{3A5FD8F0-B6A6-4398-BF36-326A84392258}" srcId="{8A01CE85-92E1-485B-A49F-B5EF3D69BC3D}" destId="{D83F1C5C-98E3-4FDA-A9EF-F9C5FBEE31F2}" srcOrd="0" destOrd="0" parTransId="{7BBF5033-FB26-4677-8780-DEE8EF45B114}" sibTransId="{45F35513-5ADC-472A-9DB3-F6E8510D2386}"/>
    <dgm:cxn modelId="{CEB57089-5FC5-4D03-8881-BB38D9BA3D11}" type="presOf" srcId="{C7C90451-6969-42B9-BD16-DF89B2EDB00A}" destId="{28DC82F6-0CCD-4184-AD80-B24ACB8D18D0}" srcOrd="0" destOrd="0" presId="urn:microsoft.com/office/officeart/2005/8/layout/bProcess3"/>
    <dgm:cxn modelId="{60CCCC07-DD8E-4859-A3A2-92065A2EBF70}" type="presOf" srcId="{406C6F22-3AAB-49AA-A3F3-5E4CCB7F9C61}" destId="{18D14E18-DB5D-4E41-9805-873E6B9188D9}" srcOrd="1" destOrd="0" presId="urn:microsoft.com/office/officeart/2005/8/layout/bProcess3"/>
    <dgm:cxn modelId="{ECB8A43D-10B6-4A59-8471-688A4DD69C5F}" type="presOf" srcId="{45F35513-5ADC-472A-9DB3-F6E8510D2386}" destId="{B7D25876-8E6E-40A8-8C47-4085F06B62DE}" srcOrd="1" destOrd="0" presId="urn:microsoft.com/office/officeart/2005/8/layout/bProcess3"/>
    <dgm:cxn modelId="{342A7AC5-D76B-4080-9AD7-674C3F9A2646}" srcId="{8A01CE85-92E1-485B-A49F-B5EF3D69BC3D}" destId="{A737CA34-7B0B-42B0-BFA2-0152497BB832}" srcOrd="3" destOrd="0" parTransId="{D6B5469B-1C61-44BA-913B-3316AD022276}" sibTransId="{D0968094-0CF3-4333-8C81-74C100F6581F}"/>
    <dgm:cxn modelId="{812115F5-A78E-40D0-9A02-4AA599EE0378}" type="presOf" srcId="{C367262D-D566-4A22-9A82-8C0CA925FAEE}" destId="{C511CDDD-2F67-4268-9DD3-56EB121614AA}" srcOrd="0" destOrd="0" presId="urn:microsoft.com/office/officeart/2005/8/layout/bProcess3"/>
    <dgm:cxn modelId="{E922673A-5807-48D6-B7F5-E0BB22B1DB8A}" type="presOf" srcId="{D0968094-0CF3-4333-8C81-74C100F6581F}" destId="{E40B9728-FF6C-4AC7-A1E0-3DA65FB5E214}" srcOrd="0" destOrd="0" presId="urn:microsoft.com/office/officeart/2005/8/layout/bProcess3"/>
    <dgm:cxn modelId="{DB4BEF53-7E88-48A9-A34E-1840173604D6}" type="presOf" srcId="{A737CA34-7B0B-42B0-BFA2-0152497BB832}" destId="{FCD69279-893C-4458-A470-4D1741EB759F}" srcOrd="0" destOrd="0" presId="urn:microsoft.com/office/officeart/2005/8/layout/bProcess3"/>
    <dgm:cxn modelId="{FD4F0F3F-B0DE-45CC-86B7-94E197DFB9BA}" type="presOf" srcId="{E50A3EA1-FFB8-4455-8E18-E9FFA0D0604E}" destId="{51C20F0C-4872-441B-8936-72CFA796F6DE}" srcOrd="0" destOrd="0" presId="urn:microsoft.com/office/officeart/2005/8/layout/bProcess3"/>
    <dgm:cxn modelId="{E6C9793C-82EC-4F21-93D5-8FBEB1FDAC80}" type="presParOf" srcId="{CA012A85-FF20-476F-A6FE-26A85C05EF43}" destId="{53FE140C-3861-461A-B4D7-612812EFBA5E}" srcOrd="0" destOrd="0" presId="urn:microsoft.com/office/officeart/2005/8/layout/bProcess3"/>
    <dgm:cxn modelId="{49F17881-578E-479E-8763-2B8E7C21BB0C}" type="presParOf" srcId="{CA012A85-FF20-476F-A6FE-26A85C05EF43}" destId="{489F114D-0C6D-4CE9-AD2D-3B169AC957E5}" srcOrd="1" destOrd="0" presId="urn:microsoft.com/office/officeart/2005/8/layout/bProcess3"/>
    <dgm:cxn modelId="{291BF0C2-A914-4FC9-A142-67E28D07F1D7}" type="presParOf" srcId="{489F114D-0C6D-4CE9-AD2D-3B169AC957E5}" destId="{B7D25876-8E6E-40A8-8C47-4085F06B62DE}" srcOrd="0" destOrd="0" presId="urn:microsoft.com/office/officeart/2005/8/layout/bProcess3"/>
    <dgm:cxn modelId="{7138F856-8D2F-4DA7-B7AA-8979D0000BAC}" type="presParOf" srcId="{CA012A85-FF20-476F-A6FE-26A85C05EF43}" destId="{C511CDDD-2F67-4268-9DD3-56EB121614AA}" srcOrd="2" destOrd="0" presId="urn:microsoft.com/office/officeart/2005/8/layout/bProcess3"/>
    <dgm:cxn modelId="{809C68E2-3ED0-4C1C-B54A-2788CDB7EE60}" type="presParOf" srcId="{CA012A85-FF20-476F-A6FE-26A85C05EF43}" destId="{72CCB204-1194-4FCB-B357-A6F5F32D6431}" srcOrd="3" destOrd="0" presId="urn:microsoft.com/office/officeart/2005/8/layout/bProcess3"/>
    <dgm:cxn modelId="{B5F83ACF-716A-4C35-A785-4611A3038B7F}" type="presParOf" srcId="{72CCB204-1194-4FCB-B357-A6F5F32D6431}" destId="{18D14E18-DB5D-4E41-9805-873E6B9188D9}" srcOrd="0" destOrd="0" presId="urn:microsoft.com/office/officeart/2005/8/layout/bProcess3"/>
    <dgm:cxn modelId="{8D6079C5-D751-429F-A7E5-C0573EFD067F}" type="presParOf" srcId="{CA012A85-FF20-476F-A6FE-26A85C05EF43}" destId="{CFB99005-217A-4B8A-8074-3C6F61D7261E}" srcOrd="4" destOrd="0" presId="urn:microsoft.com/office/officeart/2005/8/layout/bProcess3"/>
    <dgm:cxn modelId="{E2DDAA24-28A9-43DE-9A8E-A25F7F3BC846}" type="presParOf" srcId="{CA012A85-FF20-476F-A6FE-26A85C05EF43}" destId="{28DC82F6-0CCD-4184-AD80-B24ACB8D18D0}" srcOrd="5" destOrd="0" presId="urn:microsoft.com/office/officeart/2005/8/layout/bProcess3"/>
    <dgm:cxn modelId="{8A2042F0-54F3-4866-98D9-34FD9FAB1EBD}" type="presParOf" srcId="{28DC82F6-0CCD-4184-AD80-B24ACB8D18D0}" destId="{BAF69D9C-CACC-42FF-8CED-CC7C90CD9A0C}" srcOrd="0" destOrd="0" presId="urn:microsoft.com/office/officeart/2005/8/layout/bProcess3"/>
    <dgm:cxn modelId="{56723D62-3AC8-4074-B854-7C306EB806E3}" type="presParOf" srcId="{CA012A85-FF20-476F-A6FE-26A85C05EF43}" destId="{FCD69279-893C-4458-A470-4D1741EB759F}" srcOrd="6" destOrd="0" presId="urn:microsoft.com/office/officeart/2005/8/layout/bProcess3"/>
    <dgm:cxn modelId="{A6BD4360-03EE-4238-8D10-C7C76D378A48}" type="presParOf" srcId="{CA012A85-FF20-476F-A6FE-26A85C05EF43}" destId="{E40B9728-FF6C-4AC7-A1E0-3DA65FB5E214}" srcOrd="7" destOrd="0" presId="urn:microsoft.com/office/officeart/2005/8/layout/bProcess3"/>
    <dgm:cxn modelId="{0630FDED-ABA1-4AEA-9BD0-FAA43DF44009}" type="presParOf" srcId="{E40B9728-FF6C-4AC7-A1E0-3DA65FB5E214}" destId="{B259AB3A-93E9-4118-9721-A7DCC9AA6285}" srcOrd="0" destOrd="0" presId="urn:microsoft.com/office/officeart/2005/8/layout/bProcess3"/>
    <dgm:cxn modelId="{0ABE0FA6-31DE-4AA6-A2E8-75AE7F6E7F9D}" type="presParOf" srcId="{CA012A85-FF20-476F-A6FE-26A85C05EF43}" destId="{F4BD222D-9810-4B42-B4DC-126127513749}" srcOrd="8" destOrd="0" presId="urn:microsoft.com/office/officeart/2005/8/layout/bProcess3"/>
    <dgm:cxn modelId="{92C0C8CC-D0D0-4E49-B202-CA95A935E335}" type="presParOf" srcId="{CA012A85-FF20-476F-A6FE-26A85C05EF43}" destId="{D34FE0EB-D7B8-43EE-9EE2-813B9ED3800A}" srcOrd="9" destOrd="0" presId="urn:microsoft.com/office/officeart/2005/8/layout/bProcess3"/>
    <dgm:cxn modelId="{24E0DAEA-3291-4E8E-A855-E77A5EED380C}" type="presParOf" srcId="{D34FE0EB-D7B8-43EE-9EE2-813B9ED3800A}" destId="{460EB2EC-5578-497C-9B95-C1E269D8BDA3}" srcOrd="0" destOrd="0" presId="urn:microsoft.com/office/officeart/2005/8/layout/bProcess3"/>
    <dgm:cxn modelId="{A0CA2766-5306-4033-B7DD-1B5ED21EDF56}" type="presParOf" srcId="{CA012A85-FF20-476F-A6FE-26A85C05EF43}" destId="{51C20F0C-4872-441B-8936-72CFA796F6DE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01CE85-92E1-485B-A49F-B5EF3D69BC3D}" type="doc">
      <dgm:prSet loTypeId="urn:microsoft.com/office/officeart/2005/8/layout/bProcess3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fr-BE"/>
        </a:p>
      </dgm:t>
    </dgm:pt>
    <dgm:pt modelId="{D83F1C5C-98E3-4FDA-A9EF-F9C5FBEE31F2}">
      <dgm:prSet phldrT="[Tekst]"/>
      <dgm:spPr/>
      <dgm:t>
        <a:bodyPr/>
        <a:lstStyle/>
        <a:p>
          <a:r>
            <a:rPr lang="fr-BE" dirty="0" err="1" smtClean="0"/>
            <a:t>schadegeval</a:t>
          </a:r>
          <a:endParaRPr lang="fr-BE" dirty="0"/>
        </a:p>
      </dgm:t>
    </dgm:pt>
    <dgm:pt modelId="{7BBF5033-FB26-4677-8780-DEE8EF45B114}" type="parTrans" cxnId="{3A5FD8F0-B6A6-4398-BF36-326A84392258}">
      <dgm:prSet/>
      <dgm:spPr/>
      <dgm:t>
        <a:bodyPr/>
        <a:lstStyle/>
        <a:p>
          <a:endParaRPr lang="fr-BE"/>
        </a:p>
      </dgm:t>
    </dgm:pt>
    <dgm:pt modelId="{45F35513-5ADC-472A-9DB3-F6E8510D2386}" type="sibTrans" cxnId="{3A5FD8F0-B6A6-4398-BF36-326A84392258}">
      <dgm:prSet/>
      <dgm:spPr/>
      <dgm:t>
        <a:bodyPr/>
        <a:lstStyle/>
        <a:p>
          <a:endParaRPr lang="fr-BE"/>
        </a:p>
      </dgm:t>
    </dgm:pt>
    <dgm:pt modelId="{C367262D-D566-4A22-9A82-8C0CA925FAEE}">
      <dgm:prSet phldrT="[Tekst]"/>
      <dgm:spPr/>
      <dgm:t>
        <a:bodyPr/>
        <a:lstStyle/>
        <a:p>
          <a:r>
            <a:rPr lang="fr-BE" dirty="0" err="1" smtClean="0"/>
            <a:t>ingebrekestelling</a:t>
          </a:r>
          <a:endParaRPr lang="fr-BE" dirty="0"/>
        </a:p>
      </dgm:t>
    </dgm:pt>
    <dgm:pt modelId="{CD1C6314-1875-4055-B720-3EBA79AAED49}" type="parTrans" cxnId="{D73BF807-5D40-42EC-902B-83F2A39C363C}">
      <dgm:prSet/>
      <dgm:spPr/>
      <dgm:t>
        <a:bodyPr/>
        <a:lstStyle/>
        <a:p>
          <a:endParaRPr lang="fr-BE"/>
        </a:p>
      </dgm:t>
    </dgm:pt>
    <dgm:pt modelId="{406C6F22-3AAB-49AA-A3F3-5E4CCB7F9C61}" type="sibTrans" cxnId="{D73BF807-5D40-42EC-902B-83F2A39C363C}">
      <dgm:prSet/>
      <dgm:spPr/>
      <dgm:t>
        <a:bodyPr/>
        <a:lstStyle/>
        <a:p>
          <a:endParaRPr lang="fr-BE"/>
        </a:p>
      </dgm:t>
    </dgm:pt>
    <dgm:pt modelId="{48D31550-C813-4622-8890-1D6AE9796181}">
      <dgm:prSet phldrT="[Tekst]"/>
      <dgm:spPr/>
      <dgm:t>
        <a:bodyPr/>
        <a:lstStyle/>
        <a:p>
          <a:r>
            <a:rPr lang="fr-BE" dirty="0" err="1" smtClean="0"/>
            <a:t>stavingstukken</a:t>
          </a:r>
          <a:endParaRPr lang="fr-BE" dirty="0"/>
        </a:p>
      </dgm:t>
    </dgm:pt>
    <dgm:pt modelId="{647C98A8-D52B-453B-A6CB-065BEC7A1BAC}" type="parTrans" cxnId="{3044FF80-260D-4D98-BF27-B841F6F0381B}">
      <dgm:prSet/>
      <dgm:spPr/>
      <dgm:t>
        <a:bodyPr/>
        <a:lstStyle/>
        <a:p>
          <a:endParaRPr lang="fr-BE"/>
        </a:p>
      </dgm:t>
    </dgm:pt>
    <dgm:pt modelId="{C7C90451-6969-42B9-BD16-DF89B2EDB00A}" type="sibTrans" cxnId="{3044FF80-260D-4D98-BF27-B841F6F0381B}">
      <dgm:prSet/>
      <dgm:spPr/>
      <dgm:t>
        <a:bodyPr/>
        <a:lstStyle/>
        <a:p>
          <a:endParaRPr lang="fr-BE"/>
        </a:p>
      </dgm:t>
    </dgm:pt>
    <dgm:pt modelId="{A737CA34-7B0B-42B0-BFA2-0152497BB832}">
      <dgm:prSet phldrT="[Teks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r-BE" dirty="0" smtClean="0">
              <a:solidFill>
                <a:schemeClr val="tx1"/>
              </a:solidFill>
            </a:rPr>
            <a:t>expertises</a:t>
          </a:r>
        </a:p>
        <a:p>
          <a:r>
            <a:rPr lang="fr-BE" dirty="0" err="1" smtClean="0">
              <a:solidFill>
                <a:schemeClr val="tx1"/>
              </a:solidFill>
            </a:rPr>
            <a:t>technisch</a:t>
          </a:r>
          <a:r>
            <a:rPr lang="fr-BE" dirty="0" smtClean="0">
              <a:solidFill>
                <a:schemeClr val="tx1"/>
              </a:solidFill>
            </a:rPr>
            <a:t>/</a:t>
          </a:r>
          <a:r>
            <a:rPr lang="fr-BE" dirty="0" err="1" smtClean="0">
              <a:solidFill>
                <a:schemeClr val="tx1"/>
              </a:solidFill>
            </a:rPr>
            <a:t>medisch</a:t>
          </a:r>
          <a:endParaRPr lang="fr-BE" dirty="0">
            <a:solidFill>
              <a:schemeClr val="tx1"/>
            </a:solidFill>
          </a:endParaRPr>
        </a:p>
      </dgm:t>
    </dgm:pt>
    <dgm:pt modelId="{D6B5469B-1C61-44BA-913B-3316AD022276}" type="parTrans" cxnId="{342A7AC5-D76B-4080-9AD7-674C3F9A2646}">
      <dgm:prSet/>
      <dgm:spPr/>
      <dgm:t>
        <a:bodyPr/>
        <a:lstStyle/>
        <a:p>
          <a:endParaRPr lang="fr-BE"/>
        </a:p>
      </dgm:t>
    </dgm:pt>
    <dgm:pt modelId="{D0968094-0CF3-4333-8C81-74C100F6581F}" type="sibTrans" cxnId="{342A7AC5-D76B-4080-9AD7-674C3F9A2646}">
      <dgm:prSet/>
      <dgm:spPr/>
      <dgm:t>
        <a:bodyPr/>
        <a:lstStyle/>
        <a:p>
          <a:endParaRPr lang="fr-BE"/>
        </a:p>
      </dgm:t>
    </dgm:pt>
    <dgm:pt modelId="{2B0344A7-A917-4161-A817-3592F9D615D9}">
      <dgm:prSet phldrT="[Tekst]"/>
      <dgm:spPr>
        <a:noFill/>
      </dgm:spPr>
      <dgm:t>
        <a:bodyPr/>
        <a:lstStyle/>
        <a:p>
          <a:r>
            <a:rPr lang="fr-BE" dirty="0" err="1" smtClean="0">
              <a:solidFill>
                <a:schemeClr val="tx1"/>
              </a:solidFill>
            </a:rPr>
            <a:t>onderhandelingen</a:t>
          </a:r>
          <a:endParaRPr lang="fr-BE" dirty="0">
            <a:solidFill>
              <a:schemeClr val="tx1"/>
            </a:solidFill>
          </a:endParaRPr>
        </a:p>
      </dgm:t>
    </dgm:pt>
    <dgm:pt modelId="{1BD24665-7B7F-4831-80B3-4190E743B8E0}" type="parTrans" cxnId="{76007B26-6312-4D2F-93D0-17291169FECE}">
      <dgm:prSet/>
      <dgm:spPr/>
      <dgm:t>
        <a:bodyPr/>
        <a:lstStyle/>
        <a:p>
          <a:endParaRPr lang="fr-BE"/>
        </a:p>
      </dgm:t>
    </dgm:pt>
    <dgm:pt modelId="{2DD726C0-0F7C-4459-AFB5-CC08919FD1A0}" type="sibTrans" cxnId="{76007B26-6312-4D2F-93D0-17291169FECE}">
      <dgm:prSet/>
      <dgm:spPr/>
      <dgm:t>
        <a:bodyPr/>
        <a:lstStyle/>
        <a:p>
          <a:endParaRPr lang="fr-BE"/>
        </a:p>
      </dgm:t>
    </dgm:pt>
    <dgm:pt modelId="{E50A3EA1-FFB8-4455-8E18-E9FFA0D0604E}">
      <dgm:prSet/>
      <dgm:spPr/>
      <dgm:t>
        <a:bodyPr/>
        <a:lstStyle/>
        <a:p>
          <a:r>
            <a:rPr lang="fr-BE" dirty="0" err="1" smtClean="0"/>
            <a:t>minnelijke</a:t>
          </a:r>
          <a:endParaRPr lang="fr-BE" dirty="0" smtClean="0"/>
        </a:p>
        <a:p>
          <a:r>
            <a:rPr lang="fr-BE" dirty="0" err="1" smtClean="0"/>
            <a:t>regeling</a:t>
          </a:r>
          <a:endParaRPr lang="fr-BE" dirty="0" smtClean="0"/>
        </a:p>
        <a:p>
          <a:r>
            <a:rPr lang="fr-BE" dirty="0" err="1" smtClean="0"/>
            <a:t>kwijting</a:t>
          </a:r>
          <a:r>
            <a:rPr lang="fr-BE" dirty="0" smtClean="0"/>
            <a:t>/</a:t>
          </a:r>
          <a:r>
            <a:rPr lang="fr-BE" dirty="0" err="1" smtClean="0"/>
            <a:t>dading</a:t>
          </a:r>
          <a:endParaRPr lang="fr-BE" dirty="0"/>
        </a:p>
      </dgm:t>
    </dgm:pt>
    <dgm:pt modelId="{6A365FAB-3558-4617-8BAF-C90E55BC11B4}" type="parTrans" cxnId="{B19EFF6F-3C42-4FFB-8D82-E7797F5EC593}">
      <dgm:prSet/>
      <dgm:spPr/>
      <dgm:t>
        <a:bodyPr/>
        <a:lstStyle/>
        <a:p>
          <a:endParaRPr lang="fr-BE"/>
        </a:p>
      </dgm:t>
    </dgm:pt>
    <dgm:pt modelId="{740724F6-7C00-4F75-B1CC-E8A56141AC4D}" type="sibTrans" cxnId="{B19EFF6F-3C42-4FFB-8D82-E7797F5EC593}">
      <dgm:prSet/>
      <dgm:spPr/>
      <dgm:t>
        <a:bodyPr/>
        <a:lstStyle/>
        <a:p>
          <a:endParaRPr lang="fr-BE"/>
        </a:p>
      </dgm:t>
    </dgm:pt>
    <dgm:pt modelId="{CA012A85-FF20-476F-A6FE-26A85C05EF43}" type="pres">
      <dgm:prSet presAssocID="{8A01CE85-92E1-485B-A49F-B5EF3D69BC3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53FE140C-3861-461A-B4D7-612812EFBA5E}" type="pres">
      <dgm:prSet presAssocID="{D83F1C5C-98E3-4FDA-A9EF-F9C5FBEE31F2}" presName="node" presStyleLbl="node1" presStyleIdx="0" presStyleCnt="6" custLinFactNeighborX="-47" custLinFactNeighborY="278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489F114D-0C6D-4CE9-AD2D-3B169AC957E5}" type="pres">
      <dgm:prSet presAssocID="{45F35513-5ADC-472A-9DB3-F6E8510D2386}" presName="sibTrans" presStyleLbl="sibTrans1D1" presStyleIdx="0" presStyleCnt="5"/>
      <dgm:spPr/>
      <dgm:t>
        <a:bodyPr/>
        <a:lstStyle/>
        <a:p>
          <a:endParaRPr lang="fr-BE"/>
        </a:p>
      </dgm:t>
    </dgm:pt>
    <dgm:pt modelId="{B7D25876-8E6E-40A8-8C47-4085F06B62DE}" type="pres">
      <dgm:prSet presAssocID="{45F35513-5ADC-472A-9DB3-F6E8510D2386}" presName="connectorText" presStyleLbl="sibTrans1D1" presStyleIdx="0" presStyleCnt="5"/>
      <dgm:spPr/>
      <dgm:t>
        <a:bodyPr/>
        <a:lstStyle/>
        <a:p>
          <a:endParaRPr lang="fr-BE"/>
        </a:p>
      </dgm:t>
    </dgm:pt>
    <dgm:pt modelId="{C511CDDD-2F67-4268-9DD3-56EB121614AA}" type="pres">
      <dgm:prSet presAssocID="{C367262D-D566-4A22-9A82-8C0CA925FAEE}" presName="node" presStyleLbl="node1" presStyleIdx="1" presStyleCnt="6" custLinFactNeighborX="-1135" custLinFactNeighborY="-42747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72CCB204-1194-4FCB-B357-A6F5F32D6431}" type="pres">
      <dgm:prSet presAssocID="{406C6F22-3AAB-49AA-A3F3-5E4CCB7F9C61}" presName="sibTrans" presStyleLbl="sibTrans1D1" presStyleIdx="1" presStyleCnt="5"/>
      <dgm:spPr/>
      <dgm:t>
        <a:bodyPr/>
        <a:lstStyle/>
        <a:p>
          <a:endParaRPr lang="fr-BE"/>
        </a:p>
      </dgm:t>
    </dgm:pt>
    <dgm:pt modelId="{18D14E18-DB5D-4E41-9805-873E6B9188D9}" type="pres">
      <dgm:prSet presAssocID="{406C6F22-3AAB-49AA-A3F3-5E4CCB7F9C61}" presName="connectorText" presStyleLbl="sibTrans1D1" presStyleIdx="1" presStyleCnt="5"/>
      <dgm:spPr/>
      <dgm:t>
        <a:bodyPr/>
        <a:lstStyle/>
        <a:p>
          <a:endParaRPr lang="fr-BE"/>
        </a:p>
      </dgm:t>
    </dgm:pt>
    <dgm:pt modelId="{CFB99005-217A-4B8A-8074-3C6F61D7261E}" type="pres">
      <dgm:prSet presAssocID="{48D31550-C813-4622-8890-1D6AE979618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28DC82F6-0CCD-4184-AD80-B24ACB8D18D0}" type="pres">
      <dgm:prSet presAssocID="{C7C90451-6969-42B9-BD16-DF89B2EDB00A}" presName="sibTrans" presStyleLbl="sibTrans1D1" presStyleIdx="2" presStyleCnt="5"/>
      <dgm:spPr/>
      <dgm:t>
        <a:bodyPr/>
        <a:lstStyle/>
        <a:p>
          <a:endParaRPr lang="fr-BE"/>
        </a:p>
      </dgm:t>
    </dgm:pt>
    <dgm:pt modelId="{BAF69D9C-CACC-42FF-8CED-CC7C90CD9A0C}" type="pres">
      <dgm:prSet presAssocID="{C7C90451-6969-42B9-BD16-DF89B2EDB00A}" presName="connectorText" presStyleLbl="sibTrans1D1" presStyleIdx="2" presStyleCnt="5"/>
      <dgm:spPr/>
      <dgm:t>
        <a:bodyPr/>
        <a:lstStyle/>
        <a:p>
          <a:endParaRPr lang="fr-BE"/>
        </a:p>
      </dgm:t>
    </dgm:pt>
    <dgm:pt modelId="{FCD69279-893C-4458-A470-4D1741EB759F}" type="pres">
      <dgm:prSet presAssocID="{A737CA34-7B0B-42B0-BFA2-0152497BB83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40B9728-FF6C-4AC7-A1E0-3DA65FB5E214}" type="pres">
      <dgm:prSet presAssocID="{D0968094-0CF3-4333-8C81-74C100F6581F}" presName="sibTrans" presStyleLbl="sibTrans1D1" presStyleIdx="3" presStyleCnt="5"/>
      <dgm:spPr/>
      <dgm:t>
        <a:bodyPr/>
        <a:lstStyle/>
        <a:p>
          <a:endParaRPr lang="fr-BE"/>
        </a:p>
      </dgm:t>
    </dgm:pt>
    <dgm:pt modelId="{B259AB3A-93E9-4118-9721-A7DCC9AA6285}" type="pres">
      <dgm:prSet presAssocID="{D0968094-0CF3-4333-8C81-74C100F6581F}" presName="connectorText" presStyleLbl="sibTrans1D1" presStyleIdx="3" presStyleCnt="5"/>
      <dgm:spPr/>
      <dgm:t>
        <a:bodyPr/>
        <a:lstStyle/>
        <a:p>
          <a:endParaRPr lang="fr-BE"/>
        </a:p>
      </dgm:t>
    </dgm:pt>
    <dgm:pt modelId="{F4BD222D-9810-4B42-B4DC-126127513749}" type="pres">
      <dgm:prSet presAssocID="{2B0344A7-A917-4161-A817-3592F9D615D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34FE0EB-D7B8-43EE-9EE2-813B9ED3800A}" type="pres">
      <dgm:prSet presAssocID="{2DD726C0-0F7C-4459-AFB5-CC08919FD1A0}" presName="sibTrans" presStyleLbl="sibTrans1D1" presStyleIdx="4" presStyleCnt="5"/>
      <dgm:spPr/>
      <dgm:t>
        <a:bodyPr/>
        <a:lstStyle/>
        <a:p>
          <a:endParaRPr lang="fr-BE"/>
        </a:p>
      </dgm:t>
    </dgm:pt>
    <dgm:pt modelId="{460EB2EC-5578-497C-9B95-C1E269D8BDA3}" type="pres">
      <dgm:prSet presAssocID="{2DD726C0-0F7C-4459-AFB5-CC08919FD1A0}" presName="connectorText" presStyleLbl="sibTrans1D1" presStyleIdx="4" presStyleCnt="5"/>
      <dgm:spPr/>
      <dgm:t>
        <a:bodyPr/>
        <a:lstStyle/>
        <a:p>
          <a:endParaRPr lang="fr-BE"/>
        </a:p>
      </dgm:t>
    </dgm:pt>
    <dgm:pt modelId="{51C20F0C-4872-441B-8936-72CFA796F6DE}" type="pres">
      <dgm:prSet presAssocID="{E50A3EA1-FFB8-4455-8E18-E9FFA0D0604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514FB12B-41DA-43F7-BFA3-6A3A744158BE}" type="presOf" srcId="{2DD726C0-0F7C-4459-AFB5-CC08919FD1A0}" destId="{460EB2EC-5578-497C-9B95-C1E269D8BDA3}" srcOrd="1" destOrd="0" presId="urn:microsoft.com/office/officeart/2005/8/layout/bProcess3"/>
    <dgm:cxn modelId="{D73BF807-5D40-42EC-902B-83F2A39C363C}" srcId="{8A01CE85-92E1-485B-A49F-B5EF3D69BC3D}" destId="{C367262D-D566-4A22-9A82-8C0CA925FAEE}" srcOrd="1" destOrd="0" parTransId="{CD1C6314-1875-4055-B720-3EBA79AAED49}" sibTransId="{406C6F22-3AAB-49AA-A3F3-5E4CCB7F9C61}"/>
    <dgm:cxn modelId="{342A7AC5-D76B-4080-9AD7-674C3F9A2646}" srcId="{8A01CE85-92E1-485B-A49F-B5EF3D69BC3D}" destId="{A737CA34-7B0B-42B0-BFA2-0152497BB832}" srcOrd="3" destOrd="0" parTransId="{D6B5469B-1C61-44BA-913B-3316AD022276}" sibTransId="{D0968094-0CF3-4333-8C81-74C100F6581F}"/>
    <dgm:cxn modelId="{104B3F85-221F-4536-991C-395662E506EE}" type="presOf" srcId="{A737CA34-7B0B-42B0-BFA2-0152497BB832}" destId="{FCD69279-893C-4458-A470-4D1741EB759F}" srcOrd="0" destOrd="0" presId="urn:microsoft.com/office/officeart/2005/8/layout/bProcess3"/>
    <dgm:cxn modelId="{8509B871-A700-4EBF-8D97-E5E7F9469B24}" type="presOf" srcId="{406C6F22-3AAB-49AA-A3F3-5E4CCB7F9C61}" destId="{18D14E18-DB5D-4E41-9805-873E6B9188D9}" srcOrd="1" destOrd="0" presId="urn:microsoft.com/office/officeart/2005/8/layout/bProcess3"/>
    <dgm:cxn modelId="{76007B26-6312-4D2F-93D0-17291169FECE}" srcId="{8A01CE85-92E1-485B-A49F-B5EF3D69BC3D}" destId="{2B0344A7-A917-4161-A817-3592F9D615D9}" srcOrd="4" destOrd="0" parTransId="{1BD24665-7B7F-4831-80B3-4190E743B8E0}" sibTransId="{2DD726C0-0F7C-4459-AFB5-CC08919FD1A0}"/>
    <dgm:cxn modelId="{721363E3-44AD-412D-9C69-BE376B5BD75A}" type="presOf" srcId="{D0968094-0CF3-4333-8C81-74C100F6581F}" destId="{B259AB3A-93E9-4118-9721-A7DCC9AA6285}" srcOrd="1" destOrd="0" presId="urn:microsoft.com/office/officeart/2005/8/layout/bProcess3"/>
    <dgm:cxn modelId="{1CFEA9A2-8E96-4A2B-9DCE-DC2892728E55}" type="presOf" srcId="{45F35513-5ADC-472A-9DB3-F6E8510D2386}" destId="{B7D25876-8E6E-40A8-8C47-4085F06B62DE}" srcOrd="1" destOrd="0" presId="urn:microsoft.com/office/officeart/2005/8/layout/bProcess3"/>
    <dgm:cxn modelId="{291FAEDF-2917-416B-949D-604E2F63160B}" type="presOf" srcId="{406C6F22-3AAB-49AA-A3F3-5E4CCB7F9C61}" destId="{72CCB204-1194-4FCB-B357-A6F5F32D6431}" srcOrd="0" destOrd="0" presId="urn:microsoft.com/office/officeart/2005/8/layout/bProcess3"/>
    <dgm:cxn modelId="{81970214-135B-4389-A7A6-0DBDE0D5A19C}" type="presOf" srcId="{C7C90451-6969-42B9-BD16-DF89B2EDB00A}" destId="{28DC82F6-0CCD-4184-AD80-B24ACB8D18D0}" srcOrd="0" destOrd="0" presId="urn:microsoft.com/office/officeart/2005/8/layout/bProcess3"/>
    <dgm:cxn modelId="{63D20DFE-A1DD-4586-956C-F801F9293DC3}" type="presOf" srcId="{2DD726C0-0F7C-4459-AFB5-CC08919FD1A0}" destId="{D34FE0EB-D7B8-43EE-9EE2-813B9ED3800A}" srcOrd="0" destOrd="0" presId="urn:microsoft.com/office/officeart/2005/8/layout/bProcess3"/>
    <dgm:cxn modelId="{EB143CDB-4F9F-4742-ACE8-8D2CA1AB0BD7}" type="presOf" srcId="{45F35513-5ADC-472A-9DB3-F6E8510D2386}" destId="{489F114D-0C6D-4CE9-AD2D-3B169AC957E5}" srcOrd="0" destOrd="0" presId="urn:microsoft.com/office/officeart/2005/8/layout/bProcess3"/>
    <dgm:cxn modelId="{829D073A-8A47-425E-B873-640854BD8DFB}" type="presOf" srcId="{D83F1C5C-98E3-4FDA-A9EF-F9C5FBEE31F2}" destId="{53FE140C-3861-461A-B4D7-612812EFBA5E}" srcOrd="0" destOrd="0" presId="urn:microsoft.com/office/officeart/2005/8/layout/bProcess3"/>
    <dgm:cxn modelId="{BF73A72E-E84B-4663-8912-D9DA7C46FC01}" type="presOf" srcId="{C367262D-D566-4A22-9A82-8C0CA925FAEE}" destId="{C511CDDD-2F67-4268-9DD3-56EB121614AA}" srcOrd="0" destOrd="0" presId="urn:microsoft.com/office/officeart/2005/8/layout/bProcess3"/>
    <dgm:cxn modelId="{B19EFF6F-3C42-4FFB-8D82-E7797F5EC593}" srcId="{8A01CE85-92E1-485B-A49F-B5EF3D69BC3D}" destId="{E50A3EA1-FFB8-4455-8E18-E9FFA0D0604E}" srcOrd="5" destOrd="0" parTransId="{6A365FAB-3558-4617-8BAF-C90E55BC11B4}" sibTransId="{740724F6-7C00-4F75-B1CC-E8A56141AC4D}"/>
    <dgm:cxn modelId="{3044FF80-260D-4D98-BF27-B841F6F0381B}" srcId="{8A01CE85-92E1-485B-A49F-B5EF3D69BC3D}" destId="{48D31550-C813-4622-8890-1D6AE9796181}" srcOrd="2" destOrd="0" parTransId="{647C98A8-D52B-453B-A6CB-065BEC7A1BAC}" sibTransId="{C7C90451-6969-42B9-BD16-DF89B2EDB00A}"/>
    <dgm:cxn modelId="{3A5FD8F0-B6A6-4398-BF36-326A84392258}" srcId="{8A01CE85-92E1-485B-A49F-B5EF3D69BC3D}" destId="{D83F1C5C-98E3-4FDA-A9EF-F9C5FBEE31F2}" srcOrd="0" destOrd="0" parTransId="{7BBF5033-FB26-4677-8780-DEE8EF45B114}" sibTransId="{45F35513-5ADC-472A-9DB3-F6E8510D2386}"/>
    <dgm:cxn modelId="{6BA78407-B6D2-48B7-AEE2-456908D08250}" type="presOf" srcId="{48D31550-C813-4622-8890-1D6AE9796181}" destId="{CFB99005-217A-4B8A-8074-3C6F61D7261E}" srcOrd="0" destOrd="0" presId="urn:microsoft.com/office/officeart/2005/8/layout/bProcess3"/>
    <dgm:cxn modelId="{75B788A1-55B0-4FFC-9121-10A1B03B3E37}" type="presOf" srcId="{C7C90451-6969-42B9-BD16-DF89B2EDB00A}" destId="{BAF69D9C-CACC-42FF-8CED-CC7C90CD9A0C}" srcOrd="1" destOrd="0" presId="urn:microsoft.com/office/officeart/2005/8/layout/bProcess3"/>
    <dgm:cxn modelId="{F638E2A2-603E-4D12-9DAF-950ECB840FF6}" type="presOf" srcId="{D0968094-0CF3-4333-8C81-74C100F6581F}" destId="{E40B9728-FF6C-4AC7-A1E0-3DA65FB5E214}" srcOrd="0" destOrd="0" presId="urn:microsoft.com/office/officeart/2005/8/layout/bProcess3"/>
    <dgm:cxn modelId="{E67BAC2D-9F4A-49A3-94FD-6C8D92F4605C}" type="presOf" srcId="{8A01CE85-92E1-485B-A49F-B5EF3D69BC3D}" destId="{CA012A85-FF20-476F-A6FE-26A85C05EF43}" srcOrd="0" destOrd="0" presId="urn:microsoft.com/office/officeart/2005/8/layout/bProcess3"/>
    <dgm:cxn modelId="{3426562A-22A3-4FAC-A5CB-17C975BDE646}" type="presOf" srcId="{E50A3EA1-FFB8-4455-8E18-E9FFA0D0604E}" destId="{51C20F0C-4872-441B-8936-72CFA796F6DE}" srcOrd="0" destOrd="0" presId="urn:microsoft.com/office/officeart/2005/8/layout/bProcess3"/>
    <dgm:cxn modelId="{CB18A8E0-CE20-45F1-B509-714FC65069CB}" type="presOf" srcId="{2B0344A7-A917-4161-A817-3592F9D615D9}" destId="{F4BD222D-9810-4B42-B4DC-126127513749}" srcOrd="0" destOrd="0" presId="urn:microsoft.com/office/officeart/2005/8/layout/bProcess3"/>
    <dgm:cxn modelId="{7630763D-C1E9-4927-9E02-A9F690883202}" type="presParOf" srcId="{CA012A85-FF20-476F-A6FE-26A85C05EF43}" destId="{53FE140C-3861-461A-B4D7-612812EFBA5E}" srcOrd="0" destOrd="0" presId="urn:microsoft.com/office/officeart/2005/8/layout/bProcess3"/>
    <dgm:cxn modelId="{19F8390A-E9A7-4EE1-AE7E-0F6E76D22AD8}" type="presParOf" srcId="{CA012A85-FF20-476F-A6FE-26A85C05EF43}" destId="{489F114D-0C6D-4CE9-AD2D-3B169AC957E5}" srcOrd="1" destOrd="0" presId="urn:microsoft.com/office/officeart/2005/8/layout/bProcess3"/>
    <dgm:cxn modelId="{AC9E6613-CA0A-45BF-B4C2-BFBF01223371}" type="presParOf" srcId="{489F114D-0C6D-4CE9-AD2D-3B169AC957E5}" destId="{B7D25876-8E6E-40A8-8C47-4085F06B62DE}" srcOrd="0" destOrd="0" presId="urn:microsoft.com/office/officeart/2005/8/layout/bProcess3"/>
    <dgm:cxn modelId="{77118518-8A95-4106-92D0-CA50BCCEF00B}" type="presParOf" srcId="{CA012A85-FF20-476F-A6FE-26A85C05EF43}" destId="{C511CDDD-2F67-4268-9DD3-56EB121614AA}" srcOrd="2" destOrd="0" presId="urn:microsoft.com/office/officeart/2005/8/layout/bProcess3"/>
    <dgm:cxn modelId="{DBAA4060-75C6-4CFD-839B-E9E6A47B9F5C}" type="presParOf" srcId="{CA012A85-FF20-476F-A6FE-26A85C05EF43}" destId="{72CCB204-1194-4FCB-B357-A6F5F32D6431}" srcOrd="3" destOrd="0" presId="urn:microsoft.com/office/officeart/2005/8/layout/bProcess3"/>
    <dgm:cxn modelId="{AAA9CA3F-B58D-49EA-A642-52886A5420A0}" type="presParOf" srcId="{72CCB204-1194-4FCB-B357-A6F5F32D6431}" destId="{18D14E18-DB5D-4E41-9805-873E6B9188D9}" srcOrd="0" destOrd="0" presId="urn:microsoft.com/office/officeart/2005/8/layout/bProcess3"/>
    <dgm:cxn modelId="{C0B90A3A-A89F-4EA6-986B-C7127CD7E91D}" type="presParOf" srcId="{CA012A85-FF20-476F-A6FE-26A85C05EF43}" destId="{CFB99005-217A-4B8A-8074-3C6F61D7261E}" srcOrd="4" destOrd="0" presId="urn:microsoft.com/office/officeart/2005/8/layout/bProcess3"/>
    <dgm:cxn modelId="{2901A4D4-0B07-4E96-8835-CD0EF1C10736}" type="presParOf" srcId="{CA012A85-FF20-476F-A6FE-26A85C05EF43}" destId="{28DC82F6-0CCD-4184-AD80-B24ACB8D18D0}" srcOrd="5" destOrd="0" presId="urn:microsoft.com/office/officeart/2005/8/layout/bProcess3"/>
    <dgm:cxn modelId="{78A839D1-2784-4639-B27E-62319A7CC571}" type="presParOf" srcId="{28DC82F6-0CCD-4184-AD80-B24ACB8D18D0}" destId="{BAF69D9C-CACC-42FF-8CED-CC7C90CD9A0C}" srcOrd="0" destOrd="0" presId="urn:microsoft.com/office/officeart/2005/8/layout/bProcess3"/>
    <dgm:cxn modelId="{B654A6F4-3BA2-48A2-A50F-C849672BC45C}" type="presParOf" srcId="{CA012A85-FF20-476F-A6FE-26A85C05EF43}" destId="{FCD69279-893C-4458-A470-4D1741EB759F}" srcOrd="6" destOrd="0" presId="urn:microsoft.com/office/officeart/2005/8/layout/bProcess3"/>
    <dgm:cxn modelId="{16765F4C-0EEB-41F9-B0DA-B471F2780A62}" type="presParOf" srcId="{CA012A85-FF20-476F-A6FE-26A85C05EF43}" destId="{E40B9728-FF6C-4AC7-A1E0-3DA65FB5E214}" srcOrd="7" destOrd="0" presId="urn:microsoft.com/office/officeart/2005/8/layout/bProcess3"/>
    <dgm:cxn modelId="{59B8C0DE-5C10-472E-A5B4-22864E28A34C}" type="presParOf" srcId="{E40B9728-FF6C-4AC7-A1E0-3DA65FB5E214}" destId="{B259AB3A-93E9-4118-9721-A7DCC9AA6285}" srcOrd="0" destOrd="0" presId="urn:microsoft.com/office/officeart/2005/8/layout/bProcess3"/>
    <dgm:cxn modelId="{57D46975-42C3-445A-9FC6-DF753AB3AC84}" type="presParOf" srcId="{CA012A85-FF20-476F-A6FE-26A85C05EF43}" destId="{F4BD222D-9810-4B42-B4DC-126127513749}" srcOrd="8" destOrd="0" presId="urn:microsoft.com/office/officeart/2005/8/layout/bProcess3"/>
    <dgm:cxn modelId="{DA6E4235-EF3D-4276-96BE-E7F7173D17AB}" type="presParOf" srcId="{CA012A85-FF20-476F-A6FE-26A85C05EF43}" destId="{D34FE0EB-D7B8-43EE-9EE2-813B9ED3800A}" srcOrd="9" destOrd="0" presId="urn:microsoft.com/office/officeart/2005/8/layout/bProcess3"/>
    <dgm:cxn modelId="{31EBF5C1-B404-4093-BC96-0AB10AF71746}" type="presParOf" srcId="{D34FE0EB-D7B8-43EE-9EE2-813B9ED3800A}" destId="{460EB2EC-5578-497C-9B95-C1E269D8BDA3}" srcOrd="0" destOrd="0" presId="urn:microsoft.com/office/officeart/2005/8/layout/bProcess3"/>
    <dgm:cxn modelId="{33FE9B6D-D247-4617-881A-0EB3F333EB77}" type="presParOf" srcId="{CA012A85-FF20-476F-A6FE-26A85C05EF43}" destId="{51C20F0C-4872-441B-8936-72CFA796F6DE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3E4AA-C1DD-4AA8-9526-6790096CA9A9}">
      <dsp:nvSpPr>
        <dsp:cNvPr id="0" name=""/>
        <dsp:cNvSpPr/>
      </dsp:nvSpPr>
      <dsp:spPr>
        <a:xfrm>
          <a:off x="113772" y="349187"/>
          <a:ext cx="2730543" cy="85329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7965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 dirty="0" err="1" smtClean="0"/>
            <a:t>Minnelijke</a:t>
          </a:r>
          <a:r>
            <a:rPr lang="fr-BE" sz="1800" kern="1200" dirty="0" smtClean="0"/>
            <a:t> </a:t>
          </a:r>
          <a:r>
            <a:rPr lang="fr-BE" sz="1800" kern="1200" dirty="0" err="1" smtClean="0"/>
            <a:t>regeling</a:t>
          </a:r>
          <a:endParaRPr lang="fr-BE" sz="1800" kern="1200" dirty="0"/>
        </a:p>
      </dsp:txBody>
      <dsp:txXfrm>
        <a:off x="113772" y="349187"/>
        <a:ext cx="2730543" cy="853294"/>
      </dsp:txXfrm>
    </dsp:sp>
    <dsp:sp modelId="{38D1AFF5-3A7F-4FB6-BE89-36CF030A4D97}">
      <dsp:nvSpPr>
        <dsp:cNvPr id="0" name=""/>
        <dsp:cNvSpPr/>
      </dsp:nvSpPr>
      <dsp:spPr>
        <a:xfrm>
          <a:off x="0" y="225934"/>
          <a:ext cx="597306" cy="8959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C63717-A987-45EB-AF3F-A3463966F383}">
      <dsp:nvSpPr>
        <dsp:cNvPr id="0" name=""/>
        <dsp:cNvSpPr/>
      </dsp:nvSpPr>
      <dsp:spPr>
        <a:xfrm>
          <a:off x="113772" y="1592954"/>
          <a:ext cx="2730543" cy="85329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7965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 dirty="0" err="1" smtClean="0"/>
            <a:t>Gerechtelijke</a:t>
          </a:r>
          <a:r>
            <a:rPr lang="fr-BE" sz="1800" kern="1200" dirty="0" smtClean="0"/>
            <a:t> </a:t>
          </a:r>
          <a:r>
            <a:rPr lang="fr-BE" sz="1800" kern="1200" dirty="0" err="1" smtClean="0"/>
            <a:t>procedure</a:t>
          </a:r>
          <a:endParaRPr lang="fr-BE" sz="1800" kern="1200" dirty="0"/>
        </a:p>
      </dsp:txBody>
      <dsp:txXfrm>
        <a:off x="113772" y="1592954"/>
        <a:ext cx="2730543" cy="853294"/>
      </dsp:txXfrm>
    </dsp:sp>
    <dsp:sp modelId="{68521425-2FE2-4775-A125-C8783BF0CC7D}">
      <dsp:nvSpPr>
        <dsp:cNvPr id="0" name=""/>
        <dsp:cNvSpPr/>
      </dsp:nvSpPr>
      <dsp:spPr>
        <a:xfrm>
          <a:off x="0" y="1469701"/>
          <a:ext cx="597306" cy="89595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2000" r="-5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9F114D-0C6D-4CE9-AD2D-3B169AC957E5}">
      <dsp:nvSpPr>
        <dsp:cNvPr id="0" name=""/>
        <dsp:cNvSpPr/>
      </dsp:nvSpPr>
      <dsp:spPr>
        <a:xfrm>
          <a:off x="2839447" y="494069"/>
          <a:ext cx="3829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2904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500" kern="1200"/>
        </a:p>
      </dsp:txBody>
      <dsp:txXfrm>
        <a:off x="3020562" y="537722"/>
        <a:ext cx="20675" cy="4135"/>
      </dsp:txXfrm>
    </dsp:sp>
    <dsp:sp modelId="{53FE140C-3861-461A-B4D7-612812EFBA5E}">
      <dsp:nvSpPr>
        <dsp:cNvPr id="0" name=""/>
        <dsp:cNvSpPr/>
      </dsp:nvSpPr>
      <dsp:spPr>
        <a:xfrm>
          <a:off x="1043404" y="436"/>
          <a:ext cx="1797843" cy="10787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err="1" smtClean="0"/>
            <a:t>schadegeval</a:t>
          </a:r>
          <a:endParaRPr lang="fr-BE" sz="1500" kern="1200" dirty="0"/>
        </a:p>
      </dsp:txBody>
      <dsp:txXfrm>
        <a:off x="1043404" y="436"/>
        <a:ext cx="1797843" cy="1078706"/>
      </dsp:txXfrm>
    </dsp:sp>
    <dsp:sp modelId="{72CCB204-1194-4FCB-B357-A6F5F32D6431}">
      <dsp:nvSpPr>
        <dsp:cNvPr id="0" name=""/>
        <dsp:cNvSpPr/>
      </dsp:nvSpPr>
      <dsp:spPr>
        <a:xfrm>
          <a:off x="1942326" y="1077342"/>
          <a:ext cx="2211347" cy="382904"/>
        </a:xfrm>
        <a:custGeom>
          <a:avLst/>
          <a:gdLst/>
          <a:ahLst/>
          <a:cxnLst/>
          <a:rect l="0" t="0" r="0" b="0"/>
          <a:pathLst>
            <a:path>
              <a:moveTo>
                <a:pt x="2211347" y="0"/>
              </a:moveTo>
              <a:lnTo>
                <a:pt x="2211347" y="208552"/>
              </a:lnTo>
              <a:lnTo>
                <a:pt x="0" y="208552"/>
              </a:lnTo>
              <a:lnTo>
                <a:pt x="0" y="382904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500" kern="1200"/>
        </a:p>
      </dsp:txBody>
      <dsp:txXfrm>
        <a:off x="2991758" y="1266727"/>
        <a:ext cx="112483" cy="4135"/>
      </dsp:txXfrm>
    </dsp:sp>
    <dsp:sp modelId="{C511CDDD-2F67-4268-9DD3-56EB121614AA}">
      <dsp:nvSpPr>
        <dsp:cNvPr id="0" name=""/>
        <dsp:cNvSpPr/>
      </dsp:nvSpPr>
      <dsp:spPr>
        <a:xfrm>
          <a:off x="3254752" y="436"/>
          <a:ext cx="1797843" cy="10787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err="1" smtClean="0"/>
            <a:t>ingebrekestelling</a:t>
          </a:r>
          <a:endParaRPr lang="fr-BE" sz="1500" kern="1200" dirty="0"/>
        </a:p>
      </dsp:txBody>
      <dsp:txXfrm>
        <a:off x="3254752" y="436"/>
        <a:ext cx="1797843" cy="1078706"/>
      </dsp:txXfrm>
    </dsp:sp>
    <dsp:sp modelId="{28DC82F6-0CCD-4184-AD80-B24ACB8D18D0}">
      <dsp:nvSpPr>
        <dsp:cNvPr id="0" name=""/>
        <dsp:cNvSpPr/>
      </dsp:nvSpPr>
      <dsp:spPr>
        <a:xfrm>
          <a:off x="2839447" y="1986280"/>
          <a:ext cx="3921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3190" y="45720"/>
              </a:lnTo>
              <a:lnTo>
                <a:pt x="213190" y="65244"/>
              </a:lnTo>
              <a:lnTo>
                <a:pt x="392180" y="65244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500" kern="1200"/>
        </a:p>
      </dsp:txBody>
      <dsp:txXfrm>
        <a:off x="3024957" y="2029932"/>
        <a:ext cx="21161" cy="4135"/>
      </dsp:txXfrm>
    </dsp:sp>
    <dsp:sp modelId="{CFB99005-217A-4B8A-8074-3C6F61D7261E}">
      <dsp:nvSpPr>
        <dsp:cNvPr id="0" name=""/>
        <dsp:cNvSpPr/>
      </dsp:nvSpPr>
      <dsp:spPr>
        <a:xfrm>
          <a:off x="1043404" y="1492646"/>
          <a:ext cx="1797843" cy="10787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err="1" smtClean="0"/>
            <a:t>stavingstukken</a:t>
          </a:r>
          <a:endParaRPr lang="fr-BE" sz="1500" kern="1200" dirty="0"/>
        </a:p>
      </dsp:txBody>
      <dsp:txXfrm>
        <a:off x="1043404" y="1492646"/>
        <a:ext cx="1797843" cy="1078706"/>
      </dsp:txXfrm>
    </dsp:sp>
    <dsp:sp modelId="{E40B9728-FF6C-4AC7-A1E0-3DA65FB5E214}">
      <dsp:nvSpPr>
        <dsp:cNvPr id="0" name=""/>
        <dsp:cNvSpPr/>
      </dsp:nvSpPr>
      <dsp:spPr>
        <a:xfrm>
          <a:off x="1942326" y="2589077"/>
          <a:ext cx="2220624" cy="363379"/>
        </a:xfrm>
        <a:custGeom>
          <a:avLst/>
          <a:gdLst/>
          <a:ahLst/>
          <a:cxnLst/>
          <a:rect l="0" t="0" r="0" b="0"/>
          <a:pathLst>
            <a:path>
              <a:moveTo>
                <a:pt x="2220624" y="0"/>
              </a:moveTo>
              <a:lnTo>
                <a:pt x="2220624" y="198789"/>
              </a:lnTo>
              <a:lnTo>
                <a:pt x="0" y="198789"/>
              </a:lnTo>
              <a:lnTo>
                <a:pt x="0" y="363379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500" kern="1200"/>
        </a:p>
      </dsp:txBody>
      <dsp:txXfrm>
        <a:off x="2996255" y="2768699"/>
        <a:ext cx="112765" cy="4135"/>
      </dsp:txXfrm>
    </dsp:sp>
    <dsp:sp modelId="{FCD69279-893C-4458-A470-4D1741EB759F}">
      <dsp:nvSpPr>
        <dsp:cNvPr id="0" name=""/>
        <dsp:cNvSpPr/>
      </dsp:nvSpPr>
      <dsp:spPr>
        <a:xfrm>
          <a:off x="3264028" y="1512171"/>
          <a:ext cx="1797843" cy="10787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/>
            <a:t>expertises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err="1" smtClean="0"/>
            <a:t>technisch</a:t>
          </a:r>
          <a:r>
            <a:rPr lang="fr-BE" sz="1500" kern="1200" dirty="0" smtClean="0"/>
            <a:t>/</a:t>
          </a:r>
          <a:r>
            <a:rPr lang="fr-BE" sz="1500" kern="1200" dirty="0" err="1" smtClean="0"/>
            <a:t>medisch</a:t>
          </a:r>
          <a:endParaRPr lang="fr-BE" sz="1500" kern="1200" dirty="0"/>
        </a:p>
      </dsp:txBody>
      <dsp:txXfrm>
        <a:off x="3264028" y="1512171"/>
        <a:ext cx="1797843" cy="1078706"/>
      </dsp:txXfrm>
    </dsp:sp>
    <dsp:sp modelId="{D34FE0EB-D7B8-43EE-9EE2-813B9ED3800A}">
      <dsp:nvSpPr>
        <dsp:cNvPr id="0" name=""/>
        <dsp:cNvSpPr/>
      </dsp:nvSpPr>
      <dsp:spPr>
        <a:xfrm>
          <a:off x="2839447" y="3478490"/>
          <a:ext cx="3829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2904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500" kern="1200"/>
        </a:p>
      </dsp:txBody>
      <dsp:txXfrm>
        <a:off x="3020562" y="3522142"/>
        <a:ext cx="20675" cy="4135"/>
      </dsp:txXfrm>
    </dsp:sp>
    <dsp:sp modelId="{F4BD222D-9810-4B42-B4DC-126127513749}">
      <dsp:nvSpPr>
        <dsp:cNvPr id="0" name=""/>
        <dsp:cNvSpPr/>
      </dsp:nvSpPr>
      <dsp:spPr>
        <a:xfrm>
          <a:off x="1043404" y="2984857"/>
          <a:ext cx="1797843" cy="10787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err="1" smtClean="0"/>
            <a:t>onderhandelingen</a:t>
          </a:r>
          <a:endParaRPr lang="fr-BE" sz="1500" kern="1200" dirty="0"/>
        </a:p>
      </dsp:txBody>
      <dsp:txXfrm>
        <a:off x="1043404" y="2984857"/>
        <a:ext cx="1797843" cy="1078706"/>
      </dsp:txXfrm>
    </dsp:sp>
    <dsp:sp modelId="{51C20F0C-4872-441B-8936-72CFA796F6DE}">
      <dsp:nvSpPr>
        <dsp:cNvPr id="0" name=""/>
        <dsp:cNvSpPr/>
      </dsp:nvSpPr>
      <dsp:spPr>
        <a:xfrm>
          <a:off x="3254752" y="2984857"/>
          <a:ext cx="1797843" cy="10787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err="1" smtClean="0"/>
            <a:t>minnelijke</a:t>
          </a:r>
          <a:endParaRPr lang="fr-BE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err="1" smtClean="0"/>
            <a:t>regeling</a:t>
          </a:r>
          <a:endParaRPr lang="fr-BE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err="1" smtClean="0"/>
            <a:t>kwijting</a:t>
          </a:r>
          <a:r>
            <a:rPr lang="fr-BE" sz="1500" kern="1200" dirty="0" smtClean="0"/>
            <a:t>/</a:t>
          </a:r>
          <a:r>
            <a:rPr lang="fr-BE" sz="1500" kern="1200" dirty="0" err="1" smtClean="0"/>
            <a:t>dading</a:t>
          </a:r>
          <a:endParaRPr lang="fr-BE" sz="1500" kern="1200" dirty="0"/>
        </a:p>
      </dsp:txBody>
      <dsp:txXfrm>
        <a:off x="3254752" y="2984857"/>
        <a:ext cx="1797843" cy="10787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9F114D-0C6D-4CE9-AD2D-3B169AC957E5}">
      <dsp:nvSpPr>
        <dsp:cNvPr id="0" name=""/>
        <dsp:cNvSpPr/>
      </dsp:nvSpPr>
      <dsp:spPr>
        <a:xfrm>
          <a:off x="1771496" y="304802"/>
          <a:ext cx="2254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9402"/>
              </a:moveTo>
              <a:lnTo>
                <a:pt x="129810" y="49402"/>
              </a:lnTo>
              <a:lnTo>
                <a:pt x="129810" y="45720"/>
              </a:lnTo>
              <a:lnTo>
                <a:pt x="225421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500" kern="1200"/>
        </a:p>
      </dsp:txBody>
      <dsp:txXfrm>
        <a:off x="1877805" y="349178"/>
        <a:ext cx="12802" cy="2687"/>
      </dsp:txXfrm>
    </dsp:sp>
    <dsp:sp modelId="{53FE140C-3861-461A-B4D7-612812EFBA5E}">
      <dsp:nvSpPr>
        <dsp:cNvPr id="0" name=""/>
        <dsp:cNvSpPr/>
      </dsp:nvSpPr>
      <dsp:spPr>
        <a:xfrm>
          <a:off x="604888" y="3682"/>
          <a:ext cx="1168407" cy="7010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900" kern="1200" dirty="0" err="1" smtClean="0"/>
            <a:t>schadegeval</a:t>
          </a:r>
          <a:endParaRPr lang="fr-BE" sz="900" kern="1200" dirty="0"/>
        </a:p>
      </dsp:txBody>
      <dsp:txXfrm>
        <a:off x="604888" y="3682"/>
        <a:ext cx="1168407" cy="701044"/>
      </dsp:txXfrm>
    </dsp:sp>
    <dsp:sp modelId="{72CCB204-1194-4FCB-B357-A6F5F32D6431}">
      <dsp:nvSpPr>
        <dsp:cNvPr id="0" name=""/>
        <dsp:cNvSpPr/>
      </dsp:nvSpPr>
      <dsp:spPr>
        <a:xfrm>
          <a:off x="1189641" y="699244"/>
          <a:ext cx="1423879" cy="239867"/>
        </a:xfrm>
        <a:custGeom>
          <a:avLst/>
          <a:gdLst/>
          <a:ahLst/>
          <a:cxnLst/>
          <a:rect l="0" t="0" r="0" b="0"/>
          <a:pathLst>
            <a:path>
              <a:moveTo>
                <a:pt x="1423879" y="0"/>
              </a:moveTo>
              <a:lnTo>
                <a:pt x="1423879" y="137033"/>
              </a:lnTo>
              <a:lnTo>
                <a:pt x="0" y="137033"/>
              </a:lnTo>
              <a:lnTo>
                <a:pt x="0" y="239867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500" kern="1200"/>
        </a:p>
      </dsp:txBody>
      <dsp:txXfrm>
        <a:off x="1865347" y="817834"/>
        <a:ext cx="72466" cy="2687"/>
      </dsp:txXfrm>
    </dsp:sp>
    <dsp:sp modelId="{C511CDDD-2F67-4268-9DD3-56EB121614AA}">
      <dsp:nvSpPr>
        <dsp:cNvPr id="0" name=""/>
        <dsp:cNvSpPr/>
      </dsp:nvSpPr>
      <dsp:spPr>
        <a:xfrm>
          <a:off x="2029317" y="0"/>
          <a:ext cx="1168407" cy="7010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900" kern="1200" dirty="0" err="1" smtClean="0"/>
            <a:t>ingebrekestelling</a:t>
          </a:r>
          <a:endParaRPr lang="fr-BE" sz="900" kern="1200" dirty="0"/>
        </a:p>
      </dsp:txBody>
      <dsp:txXfrm>
        <a:off x="2029317" y="0"/>
        <a:ext cx="1168407" cy="701044"/>
      </dsp:txXfrm>
    </dsp:sp>
    <dsp:sp modelId="{28DC82F6-0CCD-4184-AD80-B24ACB8D18D0}">
      <dsp:nvSpPr>
        <dsp:cNvPr id="0" name=""/>
        <dsp:cNvSpPr/>
      </dsp:nvSpPr>
      <dsp:spPr>
        <a:xfrm>
          <a:off x="1772045" y="1276313"/>
          <a:ext cx="23813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8133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500" kern="1200"/>
        </a:p>
      </dsp:txBody>
      <dsp:txXfrm>
        <a:off x="1884393" y="1320690"/>
        <a:ext cx="13436" cy="2687"/>
      </dsp:txXfrm>
    </dsp:sp>
    <dsp:sp modelId="{CFB99005-217A-4B8A-8074-3C6F61D7261E}">
      <dsp:nvSpPr>
        <dsp:cNvPr id="0" name=""/>
        <dsp:cNvSpPr/>
      </dsp:nvSpPr>
      <dsp:spPr>
        <a:xfrm>
          <a:off x="605438" y="971511"/>
          <a:ext cx="1168407" cy="7010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900" kern="1200" dirty="0" err="1" smtClean="0"/>
            <a:t>stavingstukken</a:t>
          </a:r>
          <a:endParaRPr lang="fr-BE" sz="900" kern="1200" dirty="0"/>
        </a:p>
      </dsp:txBody>
      <dsp:txXfrm>
        <a:off x="605438" y="971511"/>
        <a:ext cx="1168407" cy="701044"/>
      </dsp:txXfrm>
    </dsp:sp>
    <dsp:sp modelId="{E40B9728-FF6C-4AC7-A1E0-3DA65FB5E214}">
      <dsp:nvSpPr>
        <dsp:cNvPr id="0" name=""/>
        <dsp:cNvSpPr/>
      </dsp:nvSpPr>
      <dsp:spPr>
        <a:xfrm>
          <a:off x="1189641" y="1670756"/>
          <a:ext cx="1437140" cy="238133"/>
        </a:xfrm>
        <a:custGeom>
          <a:avLst/>
          <a:gdLst/>
          <a:ahLst/>
          <a:cxnLst/>
          <a:rect l="0" t="0" r="0" b="0"/>
          <a:pathLst>
            <a:path>
              <a:moveTo>
                <a:pt x="1437140" y="0"/>
              </a:moveTo>
              <a:lnTo>
                <a:pt x="1437140" y="136166"/>
              </a:lnTo>
              <a:lnTo>
                <a:pt x="0" y="136166"/>
              </a:lnTo>
              <a:lnTo>
                <a:pt x="0" y="238133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500" kern="1200"/>
        </a:p>
      </dsp:txBody>
      <dsp:txXfrm>
        <a:off x="1871660" y="1788479"/>
        <a:ext cx="73102" cy="2687"/>
      </dsp:txXfrm>
    </dsp:sp>
    <dsp:sp modelId="{FCD69279-893C-4458-A470-4D1741EB759F}">
      <dsp:nvSpPr>
        <dsp:cNvPr id="0" name=""/>
        <dsp:cNvSpPr/>
      </dsp:nvSpPr>
      <dsp:spPr>
        <a:xfrm>
          <a:off x="2042578" y="971511"/>
          <a:ext cx="1168407" cy="701044"/>
        </a:xfrm>
        <a:prstGeom prst="rect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900" kern="1200" dirty="0" smtClean="0">
              <a:solidFill>
                <a:schemeClr val="tx1"/>
              </a:solidFill>
            </a:rPr>
            <a:t>expertises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900" kern="1200" dirty="0" err="1" smtClean="0">
              <a:solidFill>
                <a:schemeClr val="tx1"/>
              </a:solidFill>
            </a:rPr>
            <a:t>technisch</a:t>
          </a:r>
          <a:r>
            <a:rPr lang="fr-BE" sz="900" kern="1200" dirty="0" smtClean="0">
              <a:solidFill>
                <a:schemeClr val="tx1"/>
              </a:solidFill>
            </a:rPr>
            <a:t>/</a:t>
          </a:r>
          <a:r>
            <a:rPr lang="fr-BE" sz="900" kern="1200" dirty="0" err="1" smtClean="0">
              <a:solidFill>
                <a:schemeClr val="tx1"/>
              </a:solidFill>
            </a:rPr>
            <a:t>medisch</a:t>
          </a:r>
          <a:endParaRPr lang="fr-BE" sz="900" kern="1200" dirty="0">
            <a:solidFill>
              <a:schemeClr val="tx1"/>
            </a:solidFill>
          </a:endParaRPr>
        </a:p>
      </dsp:txBody>
      <dsp:txXfrm>
        <a:off x="2042578" y="971511"/>
        <a:ext cx="1168407" cy="701044"/>
      </dsp:txXfrm>
    </dsp:sp>
    <dsp:sp modelId="{D34FE0EB-D7B8-43EE-9EE2-813B9ED3800A}">
      <dsp:nvSpPr>
        <dsp:cNvPr id="0" name=""/>
        <dsp:cNvSpPr/>
      </dsp:nvSpPr>
      <dsp:spPr>
        <a:xfrm>
          <a:off x="1772045" y="2246091"/>
          <a:ext cx="23813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8133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500" kern="1200"/>
        </a:p>
      </dsp:txBody>
      <dsp:txXfrm>
        <a:off x="1884393" y="2290468"/>
        <a:ext cx="13436" cy="2687"/>
      </dsp:txXfrm>
    </dsp:sp>
    <dsp:sp modelId="{F4BD222D-9810-4B42-B4DC-126127513749}">
      <dsp:nvSpPr>
        <dsp:cNvPr id="0" name=""/>
        <dsp:cNvSpPr/>
      </dsp:nvSpPr>
      <dsp:spPr>
        <a:xfrm>
          <a:off x="605438" y="1941289"/>
          <a:ext cx="1168407" cy="701044"/>
        </a:xfrm>
        <a:prstGeom prst="rect">
          <a:avLst/>
        </a:pr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900" kern="1200" dirty="0" err="1" smtClean="0">
              <a:solidFill>
                <a:schemeClr val="tx1"/>
              </a:solidFill>
            </a:rPr>
            <a:t>onderhandelingen</a:t>
          </a:r>
          <a:endParaRPr lang="fr-BE" sz="900" kern="1200" dirty="0">
            <a:solidFill>
              <a:schemeClr val="tx1"/>
            </a:solidFill>
          </a:endParaRPr>
        </a:p>
      </dsp:txBody>
      <dsp:txXfrm>
        <a:off x="605438" y="1941289"/>
        <a:ext cx="1168407" cy="701044"/>
      </dsp:txXfrm>
    </dsp:sp>
    <dsp:sp modelId="{51C20F0C-4872-441B-8936-72CFA796F6DE}">
      <dsp:nvSpPr>
        <dsp:cNvPr id="0" name=""/>
        <dsp:cNvSpPr/>
      </dsp:nvSpPr>
      <dsp:spPr>
        <a:xfrm>
          <a:off x="2042578" y="1941289"/>
          <a:ext cx="1168407" cy="7010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900" kern="1200" dirty="0" err="1" smtClean="0"/>
            <a:t>minnelijke</a:t>
          </a:r>
          <a:endParaRPr lang="fr-BE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900" kern="1200" dirty="0" err="1" smtClean="0"/>
            <a:t>regeling</a:t>
          </a:r>
          <a:endParaRPr lang="fr-BE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900" kern="1200" dirty="0" err="1" smtClean="0"/>
            <a:t>kwijting</a:t>
          </a:r>
          <a:r>
            <a:rPr lang="fr-BE" sz="900" kern="1200" dirty="0" smtClean="0"/>
            <a:t>/</a:t>
          </a:r>
          <a:r>
            <a:rPr lang="fr-BE" sz="900" kern="1200" dirty="0" err="1" smtClean="0"/>
            <a:t>dading</a:t>
          </a:r>
          <a:endParaRPr lang="fr-BE" sz="900" kern="1200" dirty="0"/>
        </a:p>
      </dsp:txBody>
      <dsp:txXfrm>
        <a:off x="2042578" y="1941289"/>
        <a:ext cx="1168407" cy="701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604" cy="46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48" tIns="44574" rIns="89148" bIns="44574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797" y="1"/>
            <a:ext cx="3038604" cy="46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48" tIns="44574" rIns="89148" bIns="4457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135"/>
            <a:ext cx="3038604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48" tIns="44574" rIns="89148" bIns="44574" numCol="1" anchor="b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797" y="8831135"/>
            <a:ext cx="3038604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48" tIns="44574" rIns="89148" bIns="4457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BE48615B-E25A-4445-AC19-A072035B75E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3381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604" cy="46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48" tIns="44574" rIns="89148" bIns="44574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160" y="1"/>
            <a:ext cx="3038604" cy="46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48" tIns="44574" rIns="89148" bIns="4457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713" y="4414825"/>
            <a:ext cx="5608975" cy="418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48" tIns="44574" rIns="89148" bIns="445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noProof="0" smtClean="0"/>
              <a:t>Cliquez pour modifier les styles du texte du masque</a:t>
            </a:r>
          </a:p>
          <a:p>
            <a:pPr lvl="1"/>
            <a:r>
              <a:rPr lang="fr-BE" noProof="0" smtClean="0"/>
              <a:t>Deuxième niveau</a:t>
            </a:r>
          </a:p>
          <a:p>
            <a:pPr lvl="2"/>
            <a:r>
              <a:rPr lang="fr-BE" noProof="0" smtClean="0"/>
              <a:t>Troisième niveau</a:t>
            </a:r>
          </a:p>
          <a:p>
            <a:pPr lvl="3"/>
            <a:r>
              <a:rPr lang="fr-BE" noProof="0" smtClean="0"/>
              <a:t>Quatrième niveau</a:t>
            </a:r>
          </a:p>
          <a:p>
            <a:pPr lvl="4"/>
            <a:r>
              <a:rPr lang="fr-BE" noProof="0" smtClean="0"/>
              <a:t>Cinquième niveau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48"/>
            <a:ext cx="3038604" cy="46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48" tIns="44574" rIns="89148" bIns="44574" numCol="1" anchor="b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160" y="8829648"/>
            <a:ext cx="3038604" cy="46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48" tIns="44574" rIns="89148" bIns="4457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13BAB563-0552-47B7-84A2-AD0F56343C0B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107240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4077072"/>
            <a:ext cx="7920880" cy="72008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ctr">
              <a:defRPr b="1" cap="all"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>Cliquez et modifiez le titre</a:t>
            </a:r>
            <a:endParaRPr lang="fr-FR" dirty="0"/>
          </a:p>
        </p:txBody>
      </p:sp>
      <p:sp>
        <p:nvSpPr>
          <p:cNvPr id="10" name="Rectangle 9"/>
          <p:cNvSpPr/>
          <p:nvPr userDrawn="1"/>
        </p:nvSpPr>
        <p:spPr bwMode="auto">
          <a:xfrm flipV="1">
            <a:off x="0" y="4869160"/>
            <a:ext cx="9144000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91680" y="4869160"/>
            <a:ext cx="5760640" cy="3600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rgbClr val="005FA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 smtClean="0"/>
              <a:t>Cliquez pour modifier le style des sous-titres du masque</a:t>
            </a:r>
            <a:endParaRPr lang="fr-FR" dirty="0"/>
          </a:p>
        </p:txBody>
      </p:sp>
      <p:pic>
        <p:nvPicPr>
          <p:cNvPr id="11" name="Image 10" descr="MktColl_Corpora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4581128"/>
            <a:ext cx="2376264" cy="2376264"/>
          </a:xfrm>
          <a:prstGeom prst="rect">
            <a:avLst/>
          </a:prstGeom>
        </p:spPr>
      </p:pic>
      <p:pic>
        <p:nvPicPr>
          <p:cNvPr id="12" name="Image 11" descr="02F66899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0" t="26938" r="5560" b="19614"/>
          <a:stretch/>
        </p:blipFill>
        <p:spPr>
          <a:xfrm>
            <a:off x="0" y="0"/>
            <a:ext cx="9144000" cy="407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2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02F6689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0" t="50867" r="5560" b="-4315"/>
          <a:stretch/>
        </p:blipFill>
        <p:spPr>
          <a:xfrm>
            <a:off x="0" y="0"/>
            <a:ext cx="9144000" cy="4071471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 bwMode="auto">
          <a:xfrm flipV="1">
            <a:off x="0" y="1529408"/>
            <a:ext cx="9144000" cy="2547664"/>
          </a:xfrm>
          <a:prstGeom prst="rect">
            <a:avLst/>
          </a:prstGeom>
          <a:solidFill>
            <a:srgbClr val="DB33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2177480"/>
            <a:ext cx="7920880" cy="72008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ctr">
              <a:defRPr b="1" cap="all"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91680" y="3113584"/>
            <a:ext cx="5760640" cy="3600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 smtClean="0"/>
              <a:t>Cliquez pour modifier le style des sous-titres du masque</a:t>
            </a:r>
            <a:endParaRPr lang="fr-FR" dirty="0"/>
          </a:p>
        </p:txBody>
      </p:sp>
      <p:pic>
        <p:nvPicPr>
          <p:cNvPr id="8" name="Image 7" descr="MktColl_Corpora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4581128"/>
            <a:ext cx="237626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16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72816"/>
            <a:ext cx="7772400" cy="4018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332656"/>
            <a:ext cx="77746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et modifiez le titre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6309320"/>
            <a:ext cx="9144000" cy="576064"/>
          </a:xfrm>
          <a:prstGeom prst="rect">
            <a:avLst/>
          </a:prstGeom>
          <a:solidFill>
            <a:srgbClr val="005F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2987824" y="6813376"/>
            <a:ext cx="6156176" cy="72008"/>
          </a:xfrm>
          <a:prstGeom prst="rect">
            <a:avLst/>
          </a:prstGeom>
          <a:solidFill>
            <a:srgbClr val="0089B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 rot="208143">
            <a:off x="7142865" y="5989283"/>
            <a:ext cx="1474100" cy="1075022"/>
          </a:xfrm>
          <a:prstGeom prst="rect">
            <a:avLst/>
          </a:prstGeom>
          <a:solidFill>
            <a:srgbClr val="DC351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2" name="Image 11" descr="Ethias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165304"/>
            <a:ext cx="895880" cy="574798"/>
          </a:xfrm>
          <a:prstGeom prst="rect">
            <a:avLst/>
          </a:prstGeom>
        </p:spPr>
      </p:pic>
      <p:pic>
        <p:nvPicPr>
          <p:cNvPr id="13" name="Image 12" descr="MktColl_Corporate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376"/>
            <a:ext cx="1259632" cy="12596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90" r:id="rId2"/>
    <p:sldLayoutId id="2147483991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53D2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0" indent="0" algn="l" rtl="0" eaLnBrk="0" fontAlgn="base" hangingPunct="0">
        <a:spcBef>
          <a:spcPts val="1600"/>
        </a:spcBef>
        <a:spcAft>
          <a:spcPts val="800"/>
        </a:spcAft>
        <a:buClr>
          <a:srgbClr val="0089B9"/>
        </a:buClr>
        <a:buNone/>
        <a:defRPr sz="1800" b="1" i="0" baseline="0">
          <a:solidFill>
            <a:srgbClr val="0089B9"/>
          </a:solidFill>
          <a:latin typeface="+mn-lt"/>
          <a:ea typeface="+mn-ea"/>
          <a:cs typeface="+mn-cs"/>
        </a:defRPr>
      </a:lvl1pPr>
      <a:lvl2pPr marL="540000" indent="-180000" algn="l" rtl="0" eaLnBrk="0" fontAlgn="base" hangingPunct="0">
        <a:spcBef>
          <a:spcPts val="0"/>
        </a:spcBef>
        <a:spcAft>
          <a:spcPct val="0"/>
        </a:spcAft>
        <a:buClr>
          <a:srgbClr val="D53D20"/>
        </a:buClr>
        <a:buChar char="•"/>
        <a:defRPr sz="1400">
          <a:solidFill>
            <a:schemeClr val="tx1"/>
          </a:solidFill>
          <a:latin typeface="+mn-lt"/>
        </a:defRPr>
      </a:lvl2pPr>
      <a:lvl3pPr marL="748800" indent="-194400" algn="l" rtl="0" eaLnBrk="0" fontAlgn="base" hangingPunct="0">
        <a:spcBef>
          <a:spcPts val="0"/>
        </a:spcBef>
        <a:spcAft>
          <a:spcPct val="0"/>
        </a:spcAft>
        <a:buClr>
          <a:srgbClr val="0089B9"/>
        </a:buClr>
        <a:buFont typeface="Lucida Grande"/>
        <a:buChar char="-"/>
        <a:defRPr sz="1400">
          <a:solidFill>
            <a:schemeClr val="tx1"/>
          </a:solidFill>
          <a:latin typeface="+mn-lt"/>
        </a:defRPr>
      </a:lvl3pPr>
      <a:lvl4pPr marL="756000" indent="0" algn="l" rtl="0" eaLnBrk="0" fontAlgn="base" hangingPunct="0">
        <a:spcBef>
          <a:spcPts val="0"/>
        </a:spcBef>
        <a:spcAft>
          <a:spcPct val="0"/>
        </a:spcAft>
        <a:defRPr sz="1000">
          <a:solidFill>
            <a:schemeClr val="tx1"/>
          </a:solidFill>
          <a:latin typeface="+mn-lt"/>
        </a:defRPr>
      </a:lvl4pPr>
      <a:lvl5pPr marL="900000" indent="-122400" algn="l" rtl="0" eaLnBrk="0" fontAlgn="base" hangingPunct="0">
        <a:spcBef>
          <a:spcPts val="0"/>
        </a:spcBef>
        <a:spcAft>
          <a:spcPct val="0"/>
        </a:spcAft>
        <a:buFont typeface="Arial"/>
        <a:buChar char="•"/>
        <a:defRPr sz="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4077072"/>
            <a:ext cx="9144000" cy="2808312"/>
          </a:xfrm>
          <a:prstGeom prst="rect">
            <a:avLst/>
          </a:prstGeom>
          <a:solidFill>
            <a:srgbClr val="005F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8" name="Image 7" descr="Ethias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733256"/>
            <a:ext cx="1440264" cy="92407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1475656" y="6741368"/>
            <a:ext cx="7704856" cy="144017"/>
          </a:xfrm>
          <a:prstGeom prst="rect">
            <a:avLst/>
          </a:prstGeom>
          <a:solidFill>
            <a:srgbClr val="0089B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 rot="208143">
            <a:off x="6412021" y="5507946"/>
            <a:ext cx="2228517" cy="1625198"/>
          </a:xfrm>
          <a:prstGeom prst="rect">
            <a:avLst/>
          </a:prstGeom>
          <a:solidFill>
            <a:srgbClr val="DC351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Image 5" descr="Ethias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295" y="5729163"/>
            <a:ext cx="1577622" cy="101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38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1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://www.abcverzekering.be/gezondheid-ongevallen/interactieve-gids-vergoeding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ndsdegarantie.fr/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verzekering.be/gezondheid-ongevallen/interactieve-gids-vergoeding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verzekering.be/gezondheid-ongevallen/interactieve-gids-vergoeding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://www.abcverzekering.be/gezondheid-ongevallen/interactieve-gids-vergoeding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De </a:t>
            </a:r>
            <a:r>
              <a:rPr lang="fr-FR" dirty="0" err="1" smtClean="0"/>
              <a:t>indicatieve</a:t>
            </a:r>
            <a:r>
              <a:rPr lang="fr-FR" dirty="0" smtClean="0"/>
              <a:t> </a:t>
            </a:r>
            <a:r>
              <a:rPr lang="fr-FR" dirty="0" err="1" smtClean="0"/>
              <a:t>tabel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/>
              <a:t>Vloek</a:t>
            </a:r>
            <a:r>
              <a:rPr lang="fr-FR" dirty="0" smtClean="0"/>
              <a:t> of </a:t>
            </a:r>
            <a:r>
              <a:rPr lang="fr-FR" dirty="0" err="1" smtClean="0"/>
              <a:t>zegen</a:t>
            </a:r>
            <a:r>
              <a:rPr lang="fr-FR" dirty="0" smtClean="0"/>
              <a:t> </a:t>
            </a:r>
            <a:r>
              <a:rPr lang="fr-FR" dirty="0" err="1" smtClean="0"/>
              <a:t>voor</a:t>
            </a:r>
            <a:r>
              <a:rPr lang="fr-FR" dirty="0" smtClean="0"/>
              <a:t> de </a:t>
            </a:r>
            <a:r>
              <a:rPr lang="fr-FR" dirty="0" err="1" smtClean="0"/>
              <a:t>verzekeraar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1691680" y="4581128"/>
            <a:ext cx="5760640" cy="720080"/>
          </a:xfrm>
          <a:prstGeom prst="rect">
            <a:avLst/>
          </a:prstGeom>
        </p:spPr>
        <p:txBody>
          <a:bodyPr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dirty="0" smtClean="0"/>
              <a:t>ALLIC – 19 </a:t>
            </a:r>
            <a:r>
              <a:rPr lang="fr-FR" dirty="0" err="1" smtClean="0"/>
              <a:t>oktober</a:t>
            </a:r>
            <a:r>
              <a:rPr lang="fr-FR" dirty="0" smtClean="0"/>
              <a:t> 2017 – geert.vandenwijngaert@ethias.be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597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83568" y="33820"/>
            <a:ext cx="7774632" cy="1143000"/>
          </a:xfrm>
        </p:spPr>
        <p:txBody>
          <a:bodyPr/>
          <a:lstStyle/>
          <a:p>
            <a:r>
              <a:rPr lang="fr-FR" sz="2400" dirty="0" smtClean="0"/>
              <a:t>Het </a:t>
            </a:r>
            <a:r>
              <a:rPr lang="fr-FR" sz="2400" dirty="0" err="1" smtClean="0"/>
              <a:t>bepalen</a:t>
            </a:r>
            <a:r>
              <a:rPr lang="fr-FR" sz="2400" dirty="0" smtClean="0"/>
              <a:t> van de </a:t>
            </a:r>
            <a:r>
              <a:rPr lang="fr-FR" sz="2400" dirty="0" err="1" smtClean="0"/>
              <a:t>schadevergoeding</a:t>
            </a:r>
            <a:r>
              <a:rPr lang="fr-FR" sz="2400" dirty="0" smtClean="0"/>
              <a:t>.</a:t>
            </a:r>
            <a:br>
              <a:rPr lang="fr-FR" sz="2400" dirty="0" smtClean="0"/>
            </a:br>
            <a:r>
              <a:rPr lang="fr-FR" sz="2000" i="1" dirty="0" err="1" smtClean="0">
                <a:solidFill>
                  <a:schemeClr val="tx1"/>
                </a:solidFill>
              </a:rPr>
              <a:t>Algemene</a:t>
            </a:r>
            <a:r>
              <a:rPr lang="fr-FR" sz="2000" i="1" dirty="0" smtClean="0">
                <a:solidFill>
                  <a:schemeClr val="tx1"/>
                </a:solidFill>
              </a:rPr>
              <a:t> </a:t>
            </a:r>
            <a:r>
              <a:rPr lang="fr-FR" sz="2000" i="1" dirty="0" err="1" smtClean="0">
                <a:solidFill>
                  <a:schemeClr val="tx1"/>
                </a:solidFill>
              </a:rPr>
              <a:t>informatie</a:t>
            </a:r>
            <a:r>
              <a:rPr lang="fr-FR" sz="2000" i="1" dirty="0" smtClean="0">
                <a:solidFill>
                  <a:schemeClr val="tx1"/>
                </a:solidFill>
              </a:rPr>
              <a:t>.</a:t>
            </a:r>
            <a:endParaRPr lang="fr-FR" sz="2000" i="1" dirty="0">
              <a:solidFill>
                <a:schemeClr val="tx1"/>
              </a:solidFill>
            </a:endParaRPr>
          </a:p>
        </p:txBody>
      </p:sp>
      <p:sp>
        <p:nvSpPr>
          <p:cNvPr id="5" name="Afgeronde rechthoek 4"/>
          <p:cNvSpPr/>
          <p:nvPr/>
        </p:nvSpPr>
        <p:spPr bwMode="auto">
          <a:xfrm>
            <a:off x="1187624" y="1042770"/>
            <a:ext cx="6768752" cy="432048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/>
              </a:rPr>
              <a:t>http://www.abcverzekering.be/gezondheid-ongevallen/interactieve-gids-vergoeding</a:t>
            </a:r>
            <a:r>
              <a:rPr kumimoji="0" lang="nl-BE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 </a:t>
            </a:r>
            <a:endParaRPr kumimoji="0" lang="fr-BE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3960142" cy="2791850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 bwMode="auto">
          <a:xfrm>
            <a:off x="467544" y="3140968"/>
            <a:ext cx="2088232" cy="288032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Rechthoek 2"/>
          <p:cNvSpPr/>
          <p:nvPr/>
        </p:nvSpPr>
        <p:spPr bwMode="auto">
          <a:xfrm>
            <a:off x="1537976" y="4556434"/>
            <a:ext cx="7452828" cy="110481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« </a:t>
            </a:r>
            <a:r>
              <a:rPr kumimoji="0" lang="fr-BE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De </a:t>
            </a:r>
            <a:r>
              <a:rPr kumimoji="0" lang="fr-BE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lijst</a:t>
            </a:r>
            <a:r>
              <a:rPr kumimoji="0" lang="fr-BE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</a:t>
            </a:r>
            <a:r>
              <a:rPr kumimoji="0" lang="fr-BE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is</a:t>
            </a:r>
            <a:r>
              <a:rPr kumimoji="0" lang="fr-BE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</a:t>
            </a:r>
            <a:r>
              <a:rPr kumimoji="0" lang="fr-BE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bedoeld</a:t>
            </a:r>
            <a:r>
              <a:rPr kumimoji="0" lang="fr-BE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</a:t>
            </a:r>
            <a:r>
              <a:rPr kumimoji="0" lang="fr-BE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als</a:t>
            </a:r>
            <a:r>
              <a:rPr kumimoji="0" lang="fr-BE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</a:t>
            </a:r>
            <a:r>
              <a:rPr kumimoji="0" lang="fr-BE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leidraad</a:t>
            </a:r>
            <a:r>
              <a:rPr kumimoji="0" lang="fr-BE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</a:t>
            </a:r>
            <a:r>
              <a:rPr kumimoji="0" lang="fr-BE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voor</a:t>
            </a:r>
            <a:r>
              <a:rPr kumimoji="0" lang="fr-BE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de </a:t>
            </a:r>
            <a:r>
              <a:rPr kumimoji="0" lang="fr-BE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raming</a:t>
            </a:r>
            <a:r>
              <a:rPr kumimoji="0" lang="fr-BE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van schade die men niet in </a:t>
            </a:r>
            <a:r>
              <a:rPr kumimoji="0" lang="fr-BE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concreto</a:t>
            </a:r>
            <a:r>
              <a:rPr kumimoji="0" lang="fr-BE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(schade </a:t>
            </a:r>
            <a:r>
              <a:rPr kumimoji="0" lang="fr-BE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waarvan</a:t>
            </a:r>
            <a:r>
              <a:rPr kumimoji="0" lang="fr-BE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men</a:t>
            </a:r>
            <a:r>
              <a:rPr kumimoji="0" lang="fr-BE" sz="1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</a:t>
            </a:r>
            <a:r>
              <a:rPr kumimoji="0" lang="fr-BE" sz="1600" b="0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geen</a:t>
            </a:r>
            <a:r>
              <a:rPr kumimoji="0" lang="fr-BE" sz="1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</a:t>
            </a:r>
            <a:r>
              <a:rPr kumimoji="0" lang="fr-BE" sz="1600" b="0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bewijs</a:t>
            </a:r>
            <a:r>
              <a:rPr kumimoji="0" lang="fr-BE" sz="1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kan </a:t>
            </a:r>
            <a:r>
              <a:rPr kumimoji="0" lang="fr-BE" sz="1600" b="0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aanvoeren</a:t>
            </a:r>
            <a:r>
              <a:rPr kumimoji="0" lang="fr-BE" sz="1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) kan </a:t>
            </a:r>
            <a:r>
              <a:rPr kumimoji="0" lang="fr-BE" sz="1600" b="0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begroten</a:t>
            </a:r>
            <a:r>
              <a:rPr kumimoji="0" lang="fr-BE" sz="1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, die men dus niet </a:t>
            </a:r>
            <a:r>
              <a:rPr kumimoji="0" lang="fr-BE" sz="1600" b="0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aan</a:t>
            </a:r>
            <a:r>
              <a:rPr kumimoji="0" lang="fr-BE" sz="1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de hand van </a:t>
            </a:r>
            <a:r>
              <a:rPr kumimoji="0" lang="fr-BE" sz="1600" b="0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bewijsstukken</a:t>
            </a:r>
            <a:r>
              <a:rPr kumimoji="0" lang="fr-BE" sz="1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kan </a:t>
            </a:r>
            <a:r>
              <a:rPr kumimoji="0" lang="fr-BE" sz="1600" b="0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aantonen</a:t>
            </a:r>
            <a:r>
              <a:rPr kumimoji="0" lang="fr-BE" sz="1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. (</a:t>
            </a:r>
            <a:r>
              <a:rPr kumimoji="0" lang="fr-BE" sz="1600" b="0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bvb</a:t>
            </a:r>
            <a:r>
              <a:rPr kumimoji="0" lang="fr-BE" sz="1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. </a:t>
            </a:r>
            <a:r>
              <a:rPr kumimoji="0" lang="fr-BE" sz="1600" b="0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Morele</a:t>
            </a:r>
            <a:r>
              <a:rPr kumimoji="0" lang="fr-BE" sz="1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schade)</a:t>
            </a:r>
            <a:r>
              <a:rPr kumimoji="0" lang="fr-BE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 »</a:t>
            </a:r>
            <a:endParaRPr kumimoji="0" lang="fr-B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10" name="Rechte verbindingslijn met pijl 9"/>
          <p:cNvCxnSpPr/>
          <p:nvPr/>
        </p:nvCxnSpPr>
        <p:spPr bwMode="auto">
          <a:xfrm>
            <a:off x="2123728" y="3429000"/>
            <a:ext cx="1080120" cy="10801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31474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74739" y="70701"/>
            <a:ext cx="7774632" cy="1143000"/>
          </a:xfrm>
        </p:spPr>
        <p:txBody>
          <a:bodyPr/>
          <a:lstStyle/>
          <a:p>
            <a:r>
              <a:rPr lang="fr-FR" sz="2400" dirty="0" smtClean="0"/>
              <a:t>Het </a:t>
            </a:r>
            <a:r>
              <a:rPr lang="fr-FR" sz="2400" dirty="0" err="1" smtClean="0"/>
              <a:t>bepalen</a:t>
            </a:r>
            <a:r>
              <a:rPr lang="fr-FR" sz="2400" dirty="0" smtClean="0"/>
              <a:t> van de </a:t>
            </a:r>
            <a:r>
              <a:rPr lang="fr-FR" sz="2400" dirty="0" err="1" smtClean="0"/>
              <a:t>schadevergoeding</a:t>
            </a:r>
            <a:r>
              <a:rPr lang="fr-FR" sz="2400" dirty="0" smtClean="0"/>
              <a:t>.</a:t>
            </a:r>
            <a:br>
              <a:rPr lang="fr-FR" sz="2400" dirty="0" smtClean="0"/>
            </a:br>
            <a:r>
              <a:rPr lang="fr-FR" sz="2000" dirty="0" err="1" smtClean="0">
                <a:solidFill>
                  <a:schemeClr val="tx1"/>
                </a:solidFill>
              </a:rPr>
              <a:t>Gespecialiseerde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informatie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smtClean="0">
                <a:solidFill>
                  <a:schemeClr val="tx1"/>
                </a:solidFill>
              </a:rPr>
              <a:t>&amp; </a:t>
            </a:r>
            <a:r>
              <a:rPr lang="fr-FR" sz="2000" dirty="0" err="1" smtClean="0">
                <a:solidFill>
                  <a:schemeClr val="tx1"/>
                </a:solidFill>
              </a:rPr>
              <a:t>bijstand</a:t>
            </a:r>
            <a:r>
              <a:rPr lang="fr-FR" sz="2000" dirty="0" smtClean="0">
                <a:solidFill>
                  <a:schemeClr val="tx1"/>
                </a:solidFill>
              </a:rPr>
              <a:t>.</a:t>
            </a:r>
            <a:endParaRPr lang="fr-FR" sz="2400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39" y="1627069"/>
            <a:ext cx="983095" cy="1308745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1294">
            <a:off x="2308550" y="2006963"/>
            <a:ext cx="855668" cy="1245666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947">
            <a:off x="669590" y="3383789"/>
            <a:ext cx="1044117" cy="1603671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645024"/>
            <a:ext cx="1518646" cy="2145548"/>
          </a:xfrm>
          <a:prstGeom prst="rect">
            <a:avLst/>
          </a:prstGeom>
        </p:spPr>
      </p:pic>
      <p:sp>
        <p:nvSpPr>
          <p:cNvPr id="16" name="Afgeronde rechthoek 15"/>
          <p:cNvSpPr/>
          <p:nvPr/>
        </p:nvSpPr>
        <p:spPr bwMode="auto">
          <a:xfrm>
            <a:off x="4283968" y="1822122"/>
            <a:ext cx="4644516" cy="792088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sz="2000" dirty="0" smtClean="0"/>
              <a:t>Belangenverenigingen schadelijders</a:t>
            </a:r>
            <a:endParaRPr kumimoji="0" lang="fr-BE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" name="Afgeronde rechthoek 17"/>
          <p:cNvSpPr/>
          <p:nvPr/>
        </p:nvSpPr>
        <p:spPr bwMode="auto">
          <a:xfrm>
            <a:off x="4406745" y="2964313"/>
            <a:ext cx="4644516" cy="792088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sz="2000" dirty="0" err="1" smtClean="0"/>
              <a:t>Rechtsbijstandverzekeraars</a:t>
            </a:r>
            <a:endParaRPr kumimoji="0" lang="fr-BE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2" name="Groep 1"/>
          <p:cNvGrpSpPr/>
          <p:nvPr/>
        </p:nvGrpSpPr>
        <p:grpSpPr>
          <a:xfrm>
            <a:off x="4406745" y="3705538"/>
            <a:ext cx="4644516" cy="1408304"/>
            <a:chOff x="4406745" y="3705538"/>
            <a:chExt cx="4644516" cy="1408304"/>
          </a:xfrm>
        </p:grpSpPr>
        <p:sp>
          <p:nvSpPr>
            <p:cNvPr id="20" name="Afgeronde rechthoek 19"/>
            <p:cNvSpPr/>
            <p:nvPr/>
          </p:nvSpPr>
          <p:spPr bwMode="auto">
            <a:xfrm>
              <a:off x="4406745" y="4321754"/>
              <a:ext cx="4644516" cy="792088"/>
            </a:xfrm>
            <a:prstGeom prst="round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B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BE" sz="1800" dirty="0" smtClean="0"/>
                <a:t>Advocaat (gespecialiseerd?)</a:t>
              </a:r>
              <a:endParaRPr kumimoji="0" lang="fr-BE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pic>
          <p:nvPicPr>
            <p:cNvPr id="8" name="Afbeelding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5463" y="3705538"/>
              <a:ext cx="667080" cy="667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138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74739" y="70701"/>
            <a:ext cx="7774632" cy="1143000"/>
          </a:xfrm>
        </p:spPr>
        <p:txBody>
          <a:bodyPr/>
          <a:lstStyle/>
          <a:p>
            <a:r>
              <a:rPr lang="fr-FR" sz="2400" dirty="0" smtClean="0"/>
              <a:t>Het </a:t>
            </a:r>
            <a:r>
              <a:rPr lang="fr-FR" sz="2400" dirty="0" err="1" smtClean="0"/>
              <a:t>bepalen</a:t>
            </a:r>
            <a:r>
              <a:rPr lang="fr-FR" sz="2400" dirty="0" smtClean="0"/>
              <a:t> van de </a:t>
            </a:r>
            <a:r>
              <a:rPr lang="fr-FR" sz="2400" dirty="0" err="1" smtClean="0"/>
              <a:t>schadevergoeding</a:t>
            </a:r>
            <a:r>
              <a:rPr lang="fr-FR" sz="2400" dirty="0" smtClean="0"/>
              <a:t>.</a:t>
            </a:r>
            <a:br>
              <a:rPr lang="fr-FR" sz="2400" dirty="0" smtClean="0"/>
            </a:br>
            <a:r>
              <a:rPr lang="nl-BE" sz="2000" dirty="0">
                <a:solidFill>
                  <a:schemeClr val="tx1"/>
                </a:solidFill>
              </a:rPr>
              <a:t>De rol van de indicatieve tabel.</a:t>
            </a:r>
            <a:r>
              <a:rPr lang="nl-BE" sz="2400" dirty="0"/>
              <a:t/>
            </a:r>
            <a:br>
              <a:rPr lang="nl-BE" sz="2400" dirty="0"/>
            </a:br>
            <a:endParaRPr lang="fr-FR" sz="2400" dirty="0"/>
          </a:p>
        </p:txBody>
      </p:sp>
      <p:sp>
        <p:nvSpPr>
          <p:cNvPr id="16" name="Afgeronde rechthoek 15"/>
          <p:cNvSpPr/>
          <p:nvPr/>
        </p:nvSpPr>
        <p:spPr bwMode="auto">
          <a:xfrm>
            <a:off x="755576" y="980728"/>
            <a:ext cx="8028383" cy="4464496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BE" sz="2000" dirty="0" smtClean="0"/>
          </a:p>
          <a:p>
            <a:pPr marL="342900" marR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nl-BE" sz="2000" dirty="0" smtClean="0"/>
              <a:t>Informatie.</a:t>
            </a:r>
          </a:p>
          <a:p>
            <a:pPr marL="342900" marR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nl-BE" sz="2000" dirty="0"/>
          </a:p>
          <a:p>
            <a:pPr marL="342900" marR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nl-BE" sz="2000" dirty="0" smtClean="0"/>
              <a:t>Eenvormigheid terminologie. </a:t>
            </a:r>
          </a:p>
          <a:p>
            <a:pPr marR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nl-BE" sz="2000" dirty="0"/>
          </a:p>
          <a:p>
            <a:pPr marL="342900" marR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nl-BE" sz="2000" dirty="0" smtClean="0"/>
              <a:t> Checklist.</a:t>
            </a:r>
          </a:p>
          <a:p>
            <a:pPr marL="342900" marR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nl-BE" sz="2000" dirty="0"/>
          </a:p>
          <a:p>
            <a:pPr marL="342900" marR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nl-BE" sz="2000" dirty="0" smtClean="0"/>
              <a:t> Realistisch verwachtingspatroon.</a:t>
            </a:r>
          </a:p>
          <a:p>
            <a:pPr marR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nl-BE" sz="2000" dirty="0" smtClean="0"/>
          </a:p>
          <a:p>
            <a:pPr marL="342900" marR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nl-BE" sz="2000" dirty="0" smtClean="0"/>
              <a:t> </a:t>
            </a:r>
            <a:r>
              <a:rPr lang="nl-BE" sz="2000" b="1" dirty="0" smtClean="0">
                <a:solidFill>
                  <a:srgbClr val="0070C0"/>
                </a:solidFill>
              </a:rPr>
              <a:t>Invloed op de vergoedingen.</a:t>
            </a:r>
            <a:endParaRPr lang="nl-BE" sz="2000" b="1" dirty="0">
              <a:solidFill>
                <a:srgbClr val="0070C0"/>
              </a:solidFill>
            </a:endParaRPr>
          </a:p>
          <a:p>
            <a:pPr marL="342900" marR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nl-BE" sz="2000" dirty="0" smtClean="0"/>
          </a:p>
          <a:p>
            <a:pPr marL="342900" marR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nl-BE" sz="2000" dirty="0"/>
          </a:p>
          <a:p>
            <a:pPr marL="342900" marR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nl-BE" sz="2000" dirty="0" smtClean="0"/>
          </a:p>
          <a:p>
            <a:pPr marL="342900" marR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nl-BE" sz="2000" dirty="0"/>
          </a:p>
          <a:p>
            <a:pPr marL="342900" marR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nl-BE" sz="20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BE" sz="20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883" y="1904148"/>
            <a:ext cx="2390775" cy="19145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509120"/>
            <a:ext cx="855538" cy="85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42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smtClean="0"/>
              <a:t>Het </a:t>
            </a:r>
            <a:r>
              <a:rPr lang="fr-FR" sz="2400" dirty="0" err="1" smtClean="0"/>
              <a:t>bepalen</a:t>
            </a:r>
            <a:r>
              <a:rPr lang="fr-FR" sz="2400" dirty="0" smtClean="0"/>
              <a:t> van de </a:t>
            </a:r>
            <a:r>
              <a:rPr lang="fr-FR" sz="2400" dirty="0" err="1" smtClean="0"/>
              <a:t>schadevergoeding</a:t>
            </a:r>
            <a:r>
              <a:rPr lang="fr-FR" sz="2400" dirty="0" smtClean="0"/>
              <a:t>.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2000" dirty="0" smtClean="0">
                <a:solidFill>
                  <a:schemeClr val="tx1"/>
                </a:solidFill>
              </a:rPr>
              <a:t>De </a:t>
            </a:r>
            <a:r>
              <a:rPr lang="fr-FR" sz="2000" dirty="0" err="1" smtClean="0">
                <a:solidFill>
                  <a:schemeClr val="tx1"/>
                </a:solidFill>
              </a:rPr>
              <a:t>indicatieve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tabel</a:t>
            </a:r>
            <a:r>
              <a:rPr lang="fr-FR" sz="2000" dirty="0" smtClean="0">
                <a:solidFill>
                  <a:schemeClr val="tx1"/>
                </a:solidFill>
              </a:rPr>
              <a:t> en de </a:t>
            </a:r>
            <a:r>
              <a:rPr lang="fr-FR" sz="2000" dirty="0" err="1" smtClean="0">
                <a:solidFill>
                  <a:schemeClr val="tx1"/>
                </a:solidFill>
              </a:rPr>
              <a:t>omvang</a:t>
            </a:r>
            <a:r>
              <a:rPr lang="fr-FR" sz="2000" dirty="0" smtClean="0">
                <a:solidFill>
                  <a:schemeClr val="tx1"/>
                </a:solidFill>
              </a:rPr>
              <a:t> van de schade</a:t>
            </a:r>
            <a:endParaRPr lang="fr-FR" sz="2000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De </a:t>
            </a:r>
            <a:r>
              <a:rPr lang="fr-BE" dirty="0" err="1" smtClean="0"/>
              <a:t>begroting</a:t>
            </a:r>
            <a:r>
              <a:rPr lang="fr-BE" dirty="0" smtClean="0"/>
              <a:t> van de schade </a:t>
            </a:r>
            <a:r>
              <a:rPr lang="fr-BE" dirty="0" err="1" smtClean="0"/>
              <a:t>gebeurt</a:t>
            </a:r>
            <a:r>
              <a:rPr lang="fr-BE" dirty="0" smtClean="0"/>
              <a:t> in </a:t>
            </a:r>
            <a:r>
              <a:rPr lang="fr-BE" dirty="0" err="1" smtClean="0"/>
              <a:t>prinicpe</a:t>
            </a:r>
            <a:r>
              <a:rPr lang="fr-BE" dirty="0" smtClean="0"/>
              <a:t> «  in </a:t>
            </a:r>
            <a:r>
              <a:rPr lang="fr-BE" dirty="0" err="1" smtClean="0"/>
              <a:t>concreto</a:t>
            </a:r>
            <a:r>
              <a:rPr lang="fr-BE" dirty="0" smtClean="0"/>
              <a:t> ».</a:t>
            </a:r>
          </a:p>
          <a:p>
            <a:r>
              <a:rPr lang="fr-BE" dirty="0" err="1" smtClean="0"/>
              <a:t>Voor</a:t>
            </a:r>
            <a:r>
              <a:rPr lang="fr-BE" dirty="0" smtClean="0"/>
              <a:t> </a:t>
            </a:r>
            <a:r>
              <a:rPr lang="fr-BE" dirty="0" err="1" smtClean="0"/>
              <a:t>een</a:t>
            </a:r>
            <a:r>
              <a:rPr lang="fr-BE" dirty="0" smtClean="0"/>
              <a:t> </a:t>
            </a:r>
            <a:r>
              <a:rPr lang="fr-BE" dirty="0" err="1" smtClean="0"/>
              <a:t>aantal</a:t>
            </a:r>
            <a:r>
              <a:rPr lang="fr-BE" dirty="0" smtClean="0"/>
              <a:t> </a:t>
            </a:r>
            <a:r>
              <a:rPr lang="fr-BE" dirty="0" err="1" smtClean="0"/>
              <a:t>schadeposten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een</a:t>
            </a:r>
            <a:r>
              <a:rPr lang="fr-BE" dirty="0" smtClean="0"/>
              <a:t> « </a:t>
            </a:r>
            <a:r>
              <a:rPr lang="fr-BE" dirty="0" err="1" smtClean="0"/>
              <a:t>abstracte</a:t>
            </a:r>
            <a:r>
              <a:rPr lang="fr-BE" dirty="0" smtClean="0"/>
              <a:t> » </a:t>
            </a:r>
            <a:r>
              <a:rPr lang="fr-BE" dirty="0" err="1" smtClean="0"/>
              <a:t>schadebegroting</a:t>
            </a:r>
            <a:r>
              <a:rPr lang="fr-BE" dirty="0" smtClean="0"/>
              <a:t> in de </a:t>
            </a:r>
            <a:r>
              <a:rPr lang="fr-BE" dirty="0" err="1" smtClean="0"/>
              <a:t>praktijk</a:t>
            </a:r>
            <a:r>
              <a:rPr lang="fr-BE" dirty="0" smtClean="0"/>
              <a:t> de regel, </a:t>
            </a:r>
            <a:r>
              <a:rPr lang="fr-BE" dirty="0" err="1" smtClean="0"/>
              <a:t>zo</a:t>
            </a:r>
            <a:r>
              <a:rPr lang="fr-BE" dirty="0" smtClean="0"/>
              <a:t> </a:t>
            </a:r>
            <a:r>
              <a:rPr lang="fr-BE" dirty="0" err="1" smtClean="0"/>
              <a:t>o.m</a:t>
            </a:r>
            <a:r>
              <a:rPr lang="fr-BE" dirty="0" smtClean="0"/>
              <a:t>.: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 smtClean="0"/>
              <a:t>morele</a:t>
            </a:r>
            <a:r>
              <a:rPr lang="fr-BE" dirty="0" smtClean="0"/>
              <a:t> schade,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 smtClean="0"/>
              <a:t>huishoudelijke</a:t>
            </a:r>
            <a:r>
              <a:rPr lang="fr-BE" dirty="0" smtClean="0"/>
              <a:t> schade,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 smtClean="0"/>
              <a:t>gebruiksderving</a:t>
            </a:r>
            <a:r>
              <a:rPr lang="fr-BE" dirty="0" smtClean="0"/>
              <a:t> </a:t>
            </a:r>
            <a:r>
              <a:rPr lang="fr-BE" dirty="0" err="1" smtClean="0"/>
              <a:t>beschadigde</a:t>
            </a:r>
            <a:r>
              <a:rPr lang="fr-BE" dirty="0" smtClean="0"/>
              <a:t> </a:t>
            </a:r>
            <a:r>
              <a:rPr lang="fr-BE" dirty="0" err="1" smtClean="0"/>
              <a:t>zaken</a:t>
            </a:r>
            <a:r>
              <a:rPr lang="fr-BE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…</a:t>
            </a:r>
          </a:p>
        </p:txBody>
      </p:sp>
      <p:sp>
        <p:nvSpPr>
          <p:cNvPr id="3" name="Rechteraccolade 2"/>
          <p:cNvSpPr/>
          <p:nvPr/>
        </p:nvSpPr>
        <p:spPr bwMode="auto">
          <a:xfrm>
            <a:off x="4860032" y="2924944"/>
            <a:ext cx="864096" cy="2664296"/>
          </a:xfrm>
          <a:prstGeom prst="righ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Afgeronde rechthoek 4"/>
          <p:cNvSpPr/>
          <p:nvPr/>
        </p:nvSpPr>
        <p:spPr bwMode="auto">
          <a:xfrm>
            <a:off x="6012160" y="3212976"/>
            <a:ext cx="2664296" cy="2088232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Indicatieve</a:t>
            </a:r>
            <a:r>
              <a:rPr kumimoji="0" lang="fr-B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r-BE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tabel</a:t>
            </a:r>
            <a:r>
              <a:rPr kumimoji="0" lang="fr-B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BE" sz="1800" b="1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BE" sz="1800" b="1" dirty="0" err="1" smtClean="0"/>
              <a:t>is</a:t>
            </a:r>
            <a:r>
              <a:rPr lang="fr-BE" sz="1800" b="1" dirty="0" smtClean="0"/>
              <a:t> de </a:t>
            </a:r>
            <a:r>
              <a:rPr lang="fr-BE" sz="1800" b="1" dirty="0" err="1" smtClean="0"/>
              <a:t>norm</a:t>
            </a:r>
            <a:r>
              <a:rPr lang="fr-BE" sz="1800" b="1" dirty="0" smtClean="0"/>
              <a:t>.</a:t>
            </a:r>
            <a:endParaRPr kumimoji="0" lang="fr-B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1759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smtClean="0"/>
              <a:t>Het </a:t>
            </a:r>
            <a:r>
              <a:rPr lang="fr-FR" sz="2400" dirty="0" err="1" smtClean="0"/>
              <a:t>bepalen</a:t>
            </a:r>
            <a:r>
              <a:rPr lang="fr-FR" sz="2400" dirty="0" smtClean="0"/>
              <a:t> van de </a:t>
            </a:r>
            <a:r>
              <a:rPr lang="fr-FR" sz="2400" dirty="0" err="1" smtClean="0"/>
              <a:t>schadevergoeding</a:t>
            </a:r>
            <a:r>
              <a:rPr lang="fr-FR" sz="2400" dirty="0" smtClean="0"/>
              <a:t>.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2000" dirty="0" smtClean="0">
                <a:solidFill>
                  <a:schemeClr val="tx1"/>
                </a:solidFill>
              </a:rPr>
              <a:t>De </a:t>
            </a:r>
            <a:r>
              <a:rPr lang="fr-FR" sz="2000" dirty="0" err="1" smtClean="0">
                <a:solidFill>
                  <a:schemeClr val="tx1"/>
                </a:solidFill>
              </a:rPr>
              <a:t>indicatieve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tabel</a:t>
            </a:r>
            <a:r>
              <a:rPr lang="fr-FR" sz="2000" dirty="0" smtClean="0">
                <a:solidFill>
                  <a:schemeClr val="tx1"/>
                </a:solidFill>
              </a:rPr>
              <a:t> en de </a:t>
            </a:r>
            <a:r>
              <a:rPr lang="fr-FR" sz="2000" dirty="0" err="1" smtClean="0">
                <a:solidFill>
                  <a:schemeClr val="tx1"/>
                </a:solidFill>
              </a:rPr>
              <a:t>omvang</a:t>
            </a:r>
            <a:r>
              <a:rPr lang="fr-FR" sz="2000" dirty="0" smtClean="0">
                <a:solidFill>
                  <a:schemeClr val="tx1"/>
                </a:solidFill>
              </a:rPr>
              <a:t> van de schade</a:t>
            </a:r>
            <a:endParaRPr lang="fr-FR" sz="2000" dirty="0"/>
          </a:p>
        </p:txBody>
      </p:sp>
      <p:sp>
        <p:nvSpPr>
          <p:cNvPr id="6" name="Tijdelijke aanduiding voor inhoud 1"/>
          <p:cNvSpPr>
            <a:spLocks noGrp="1"/>
          </p:cNvSpPr>
          <p:nvPr>
            <p:ph idx="1"/>
          </p:nvPr>
        </p:nvSpPr>
        <p:spPr>
          <a:xfrm>
            <a:off x="685800" y="1772816"/>
            <a:ext cx="7772400" cy="4018384"/>
          </a:xfrm>
        </p:spPr>
        <p:txBody>
          <a:bodyPr/>
          <a:lstStyle/>
          <a:p>
            <a:r>
              <a:rPr lang="fr-BE" dirty="0" smtClean="0"/>
              <a:t>De </a:t>
            </a:r>
            <a:r>
              <a:rPr lang="fr-BE" dirty="0" err="1" smtClean="0"/>
              <a:t>indicatieve</a:t>
            </a:r>
            <a:r>
              <a:rPr lang="fr-BE" dirty="0" smtClean="0"/>
              <a:t> </a:t>
            </a:r>
            <a:r>
              <a:rPr lang="fr-BE" dirty="0" err="1" smtClean="0"/>
              <a:t>tabel</a:t>
            </a:r>
            <a:r>
              <a:rPr lang="fr-BE" dirty="0" smtClean="0"/>
              <a:t> (I.T.) </a:t>
            </a:r>
            <a:r>
              <a:rPr lang="fr-BE" dirty="0" err="1" smtClean="0"/>
              <a:t>als</a:t>
            </a:r>
            <a:r>
              <a:rPr lang="fr-BE" dirty="0" smtClean="0"/>
              <a:t> ‘ </a:t>
            </a:r>
            <a:r>
              <a:rPr lang="fr-BE" dirty="0" err="1" smtClean="0"/>
              <a:t>norm</a:t>
            </a:r>
            <a:r>
              <a:rPr lang="fr-BE" dirty="0" smtClean="0"/>
              <a:t>’ </a:t>
            </a:r>
            <a:r>
              <a:rPr lang="fr-BE" dirty="0" err="1" smtClean="0"/>
              <a:t>voor</a:t>
            </a:r>
            <a:r>
              <a:rPr lang="fr-BE" dirty="0" smtClean="0"/>
              <a:t> de </a:t>
            </a:r>
            <a:r>
              <a:rPr lang="fr-BE" dirty="0" err="1" smtClean="0"/>
              <a:t>vergoeding</a:t>
            </a:r>
            <a:r>
              <a:rPr lang="fr-BE" dirty="0" smtClean="0"/>
              <a:t> van </a:t>
            </a:r>
            <a:r>
              <a:rPr lang="fr-BE" dirty="0" err="1" smtClean="0"/>
              <a:t>schadeposten</a:t>
            </a:r>
            <a:r>
              <a:rPr lang="fr-BE" dirty="0" smtClean="0"/>
              <a:t> die « abstract » </a:t>
            </a:r>
            <a:r>
              <a:rPr lang="fr-BE" dirty="0" err="1" smtClean="0"/>
              <a:t>worden</a:t>
            </a:r>
            <a:r>
              <a:rPr lang="fr-BE" dirty="0" smtClean="0"/>
              <a:t> </a:t>
            </a:r>
            <a:r>
              <a:rPr lang="fr-BE" dirty="0" err="1" smtClean="0"/>
              <a:t>begroot</a:t>
            </a:r>
            <a:r>
              <a:rPr lang="fr-BE" dirty="0"/>
              <a:t>:</a:t>
            </a:r>
            <a:endParaRPr lang="fr-BE" dirty="0" smtClean="0"/>
          </a:p>
        </p:txBody>
      </p:sp>
      <p:sp>
        <p:nvSpPr>
          <p:cNvPr id="7" name="Afgeronde rechthoek 6"/>
          <p:cNvSpPr/>
          <p:nvPr/>
        </p:nvSpPr>
        <p:spPr bwMode="auto">
          <a:xfrm>
            <a:off x="3687098" y="3052848"/>
            <a:ext cx="1800200" cy="1440160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I.T.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376" y="3964471"/>
            <a:ext cx="499015" cy="499015"/>
          </a:xfrm>
          <a:prstGeom prst="rect">
            <a:avLst/>
          </a:prstGeom>
        </p:spPr>
      </p:pic>
      <p:sp>
        <p:nvSpPr>
          <p:cNvPr id="9" name="Afgeronde rechthoek 8"/>
          <p:cNvSpPr/>
          <p:nvPr/>
        </p:nvSpPr>
        <p:spPr bwMode="auto">
          <a:xfrm>
            <a:off x="143508" y="3052848"/>
            <a:ext cx="2664296" cy="1440160"/>
          </a:xfrm>
          <a:prstGeom prst="round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Vergoeding</a:t>
            </a:r>
            <a:r>
              <a:rPr kumimoji="0" lang="fr-B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</p:txBody>
      </p:sp>
      <p:sp>
        <p:nvSpPr>
          <p:cNvPr id="10" name="Afgeronde rechthoek 9"/>
          <p:cNvSpPr/>
          <p:nvPr/>
        </p:nvSpPr>
        <p:spPr bwMode="auto">
          <a:xfrm>
            <a:off x="6366593" y="3023326"/>
            <a:ext cx="2664296" cy="1440160"/>
          </a:xfrm>
          <a:prstGeom prst="round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Vergoeding</a:t>
            </a:r>
            <a:endParaRPr kumimoji="0" lang="fr-B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227" y="3040697"/>
            <a:ext cx="1390650" cy="135255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819" y="2998563"/>
            <a:ext cx="1390650" cy="1352550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49" y="4261948"/>
            <a:ext cx="1600200" cy="16002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124" y="4525832"/>
            <a:ext cx="1143000" cy="114300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224" y="4542243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4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smtClean="0"/>
              <a:t>Het </a:t>
            </a:r>
            <a:r>
              <a:rPr lang="fr-FR" sz="2400" dirty="0" err="1" smtClean="0"/>
              <a:t>bepalen</a:t>
            </a:r>
            <a:r>
              <a:rPr lang="fr-FR" sz="2400" dirty="0" smtClean="0"/>
              <a:t> van de </a:t>
            </a:r>
            <a:r>
              <a:rPr lang="fr-FR" sz="2400" dirty="0" err="1" smtClean="0"/>
              <a:t>schadevergoeding</a:t>
            </a:r>
            <a:r>
              <a:rPr lang="fr-FR" sz="2400" dirty="0" smtClean="0"/>
              <a:t>.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2000" dirty="0" smtClean="0">
                <a:solidFill>
                  <a:schemeClr val="tx1"/>
                </a:solidFill>
              </a:rPr>
              <a:t>De </a:t>
            </a:r>
            <a:r>
              <a:rPr lang="fr-FR" sz="2000" dirty="0" err="1" smtClean="0">
                <a:solidFill>
                  <a:schemeClr val="tx1"/>
                </a:solidFill>
              </a:rPr>
              <a:t>gevolgen</a:t>
            </a:r>
            <a:r>
              <a:rPr lang="fr-FR" sz="2000" dirty="0" smtClean="0">
                <a:solidFill>
                  <a:schemeClr val="tx1"/>
                </a:solidFill>
              </a:rPr>
              <a:t> van </a:t>
            </a:r>
            <a:r>
              <a:rPr lang="fr-FR" sz="2000" dirty="0" err="1" smtClean="0">
                <a:solidFill>
                  <a:schemeClr val="tx1"/>
                </a:solidFill>
              </a:rPr>
              <a:t>een</a:t>
            </a:r>
            <a:r>
              <a:rPr lang="fr-FR" sz="2000" dirty="0" smtClean="0">
                <a:solidFill>
                  <a:schemeClr val="tx1"/>
                </a:solidFill>
              </a:rPr>
              <a:t> « </a:t>
            </a:r>
            <a:r>
              <a:rPr lang="fr-FR" sz="2000" dirty="0" err="1" smtClean="0">
                <a:solidFill>
                  <a:schemeClr val="tx1"/>
                </a:solidFill>
              </a:rPr>
              <a:t>normerende</a:t>
            </a:r>
            <a:r>
              <a:rPr lang="fr-FR" sz="2000" dirty="0" smtClean="0">
                <a:solidFill>
                  <a:schemeClr val="tx1"/>
                </a:solidFill>
              </a:rPr>
              <a:t> » </a:t>
            </a:r>
            <a:r>
              <a:rPr lang="fr-FR" sz="2000" dirty="0" err="1" smtClean="0">
                <a:solidFill>
                  <a:schemeClr val="tx1"/>
                </a:solidFill>
              </a:rPr>
              <a:t>indicatieve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tabel</a:t>
            </a:r>
            <a:r>
              <a:rPr lang="fr-FR" sz="2000" dirty="0" smtClean="0">
                <a:solidFill>
                  <a:schemeClr val="tx1"/>
                </a:solidFill>
              </a:rPr>
              <a:t>.</a:t>
            </a:r>
            <a:endParaRPr lang="fr-FR" sz="2000" dirty="0"/>
          </a:p>
        </p:txBody>
      </p:sp>
      <p:sp>
        <p:nvSpPr>
          <p:cNvPr id="6" name="Tijdelijke aanduiding voor inhoud 1"/>
          <p:cNvSpPr>
            <a:spLocks noGrp="1"/>
          </p:cNvSpPr>
          <p:nvPr>
            <p:ph idx="1"/>
          </p:nvPr>
        </p:nvSpPr>
        <p:spPr>
          <a:xfrm>
            <a:off x="539552" y="1700808"/>
            <a:ext cx="8062664" cy="4018384"/>
          </a:xfrm>
        </p:spPr>
        <p:txBody>
          <a:bodyPr/>
          <a:lstStyle/>
          <a:p>
            <a:r>
              <a:rPr lang="fr-BE" dirty="0" err="1" smtClean="0">
                <a:solidFill>
                  <a:schemeClr val="tx1"/>
                </a:solidFill>
              </a:rPr>
              <a:t>Bij</a:t>
            </a:r>
            <a:r>
              <a:rPr lang="fr-BE" dirty="0" smtClean="0">
                <a:solidFill>
                  <a:schemeClr val="tx1"/>
                </a:solidFill>
              </a:rPr>
              <a:t> de parlementaire </a:t>
            </a:r>
            <a:r>
              <a:rPr lang="fr-BE" dirty="0" err="1" smtClean="0">
                <a:solidFill>
                  <a:schemeClr val="tx1"/>
                </a:solidFill>
              </a:rPr>
              <a:t>besprekingen</a:t>
            </a:r>
            <a:r>
              <a:rPr lang="fr-BE" dirty="0" smtClean="0">
                <a:solidFill>
                  <a:schemeClr val="tx1"/>
                </a:solidFill>
              </a:rPr>
              <a:t> in Nederland over de </a:t>
            </a:r>
            <a:r>
              <a:rPr lang="fr-BE" dirty="0" err="1" smtClean="0">
                <a:solidFill>
                  <a:schemeClr val="tx1"/>
                </a:solidFill>
              </a:rPr>
              <a:t>invoering</a:t>
            </a:r>
            <a:r>
              <a:rPr lang="fr-BE" dirty="0" smtClean="0">
                <a:solidFill>
                  <a:schemeClr val="tx1"/>
                </a:solidFill>
              </a:rPr>
              <a:t> van </a:t>
            </a:r>
            <a:br>
              <a:rPr lang="fr-BE" dirty="0" smtClean="0">
                <a:solidFill>
                  <a:schemeClr val="tx1"/>
                </a:solidFill>
              </a:rPr>
            </a:br>
            <a:r>
              <a:rPr lang="fr-BE" dirty="0" smtClean="0">
                <a:solidFill>
                  <a:schemeClr val="tx1"/>
                </a:solidFill>
              </a:rPr>
              <a:t>‘ </a:t>
            </a:r>
            <a:r>
              <a:rPr lang="fr-BE" dirty="0" err="1" smtClean="0">
                <a:solidFill>
                  <a:schemeClr val="tx1"/>
                </a:solidFill>
              </a:rPr>
              <a:t>affectieschade</a:t>
            </a:r>
            <a:r>
              <a:rPr lang="fr-BE" dirty="0" smtClean="0">
                <a:solidFill>
                  <a:schemeClr val="tx1"/>
                </a:solidFill>
              </a:rPr>
              <a:t>’ </a:t>
            </a:r>
            <a:r>
              <a:rPr lang="fr-BE" dirty="0" err="1" smtClean="0">
                <a:solidFill>
                  <a:schemeClr val="tx1"/>
                </a:solidFill>
              </a:rPr>
              <a:t>wordt</a:t>
            </a:r>
            <a:r>
              <a:rPr lang="fr-BE" dirty="0" smtClean="0">
                <a:solidFill>
                  <a:schemeClr val="tx1"/>
                </a:solidFill>
              </a:rPr>
              <a:t> </a:t>
            </a:r>
            <a:r>
              <a:rPr lang="fr-BE" dirty="0" err="1" smtClean="0">
                <a:solidFill>
                  <a:schemeClr val="tx1"/>
                </a:solidFill>
              </a:rPr>
              <a:t>verwezen</a:t>
            </a:r>
            <a:r>
              <a:rPr lang="fr-BE" dirty="0" smtClean="0">
                <a:solidFill>
                  <a:schemeClr val="tx1"/>
                </a:solidFill>
              </a:rPr>
              <a:t> </a:t>
            </a:r>
            <a:r>
              <a:rPr lang="fr-BE" dirty="0" err="1" smtClean="0">
                <a:solidFill>
                  <a:schemeClr val="tx1"/>
                </a:solidFill>
              </a:rPr>
              <a:t>naar</a:t>
            </a:r>
            <a:r>
              <a:rPr lang="fr-BE" dirty="0" smtClean="0">
                <a:solidFill>
                  <a:schemeClr val="tx1"/>
                </a:solidFill>
              </a:rPr>
              <a:t> de </a:t>
            </a:r>
            <a:r>
              <a:rPr lang="fr-BE" dirty="0" err="1" smtClean="0">
                <a:solidFill>
                  <a:schemeClr val="tx1"/>
                </a:solidFill>
              </a:rPr>
              <a:t>praktijk</a:t>
            </a:r>
            <a:r>
              <a:rPr lang="fr-BE" dirty="0" smtClean="0">
                <a:solidFill>
                  <a:schemeClr val="tx1"/>
                </a:solidFill>
              </a:rPr>
              <a:t> in </a:t>
            </a:r>
            <a:r>
              <a:rPr lang="fr-BE" dirty="0" err="1" smtClean="0">
                <a:solidFill>
                  <a:schemeClr val="tx1"/>
                </a:solidFill>
              </a:rPr>
              <a:t>België</a:t>
            </a:r>
            <a:r>
              <a:rPr lang="fr-BE" dirty="0">
                <a:solidFill>
                  <a:schemeClr val="tx1"/>
                </a:solidFill>
              </a:rPr>
              <a:t> </a:t>
            </a:r>
            <a:r>
              <a:rPr lang="fr-BE" dirty="0" err="1" smtClean="0">
                <a:solidFill>
                  <a:schemeClr val="tx1"/>
                </a:solidFill>
              </a:rPr>
              <a:t>waar</a:t>
            </a:r>
            <a:r>
              <a:rPr lang="fr-BE" dirty="0" smtClean="0">
                <a:solidFill>
                  <a:schemeClr val="tx1"/>
                </a:solidFill>
              </a:rPr>
              <a:t> </a:t>
            </a:r>
          </a:p>
          <a:p>
            <a:r>
              <a:rPr lang="fr-BE" dirty="0" smtClean="0">
                <a:solidFill>
                  <a:schemeClr val="tx1"/>
                </a:solidFill>
              </a:rPr>
              <a:t>« … </a:t>
            </a:r>
            <a:r>
              <a:rPr lang="fr-BE" i="1" dirty="0" err="1" smtClean="0">
                <a:solidFill>
                  <a:schemeClr val="tx1"/>
                </a:solidFill>
              </a:rPr>
              <a:t>Mede</a:t>
            </a:r>
            <a:r>
              <a:rPr lang="fr-BE" i="1" dirty="0" smtClean="0">
                <a:solidFill>
                  <a:schemeClr val="tx1"/>
                </a:solidFill>
              </a:rPr>
              <a:t> </a:t>
            </a:r>
            <a:r>
              <a:rPr lang="fr-BE" i="1" dirty="0" err="1" smtClean="0">
                <a:solidFill>
                  <a:schemeClr val="tx1"/>
                </a:solidFill>
              </a:rPr>
              <a:t>door</a:t>
            </a:r>
            <a:r>
              <a:rPr lang="fr-BE" i="1" dirty="0" smtClean="0">
                <a:solidFill>
                  <a:schemeClr val="tx1"/>
                </a:solidFill>
              </a:rPr>
              <a:t> de </a:t>
            </a:r>
            <a:r>
              <a:rPr lang="fr-BE" i="1" dirty="0" err="1" smtClean="0">
                <a:solidFill>
                  <a:schemeClr val="tx1"/>
                </a:solidFill>
              </a:rPr>
              <a:t>zogenaamde</a:t>
            </a:r>
            <a:r>
              <a:rPr lang="fr-BE" i="1" dirty="0" smtClean="0">
                <a:solidFill>
                  <a:schemeClr val="tx1"/>
                </a:solidFill>
              </a:rPr>
              <a:t> « </a:t>
            </a:r>
            <a:r>
              <a:rPr lang="fr-BE" i="1" dirty="0" err="1" smtClean="0">
                <a:solidFill>
                  <a:schemeClr val="tx1"/>
                </a:solidFill>
              </a:rPr>
              <a:t>indicatieve</a:t>
            </a:r>
            <a:r>
              <a:rPr lang="fr-BE" i="1" dirty="0" smtClean="0">
                <a:solidFill>
                  <a:schemeClr val="tx1"/>
                </a:solidFill>
              </a:rPr>
              <a:t> </a:t>
            </a:r>
            <a:r>
              <a:rPr lang="fr-BE" i="1" dirty="0" err="1" smtClean="0">
                <a:solidFill>
                  <a:schemeClr val="tx1"/>
                </a:solidFill>
              </a:rPr>
              <a:t>tabel</a:t>
            </a:r>
            <a:r>
              <a:rPr lang="fr-BE" i="1" dirty="0" smtClean="0">
                <a:solidFill>
                  <a:schemeClr val="tx1"/>
                </a:solidFill>
              </a:rPr>
              <a:t> » </a:t>
            </a:r>
            <a:r>
              <a:rPr lang="fr-BE" i="1" dirty="0" err="1" smtClean="0">
                <a:solidFill>
                  <a:schemeClr val="tx1"/>
                </a:solidFill>
              </a:rPr>
              <a:t>zijn</a:t>
            </a:r>
            <a:r>
              <a:rPr lang="fr-BE" i="1" dirty="0" smtClean="0">
                <a:solidFill>
                  <a:schemeClr val="tx1"/>
                </a:solidFill>
              </a:rPr>
              <a:t> de </a:t>
            </a:r>
            <a:r>
              <a:rPr lang="fr-BE" i="1" dirty="0" err="1" smtClean="0">
                <a:solidFill>
                  <a:schemeClr val="tx1"/>
                </a:solidFill>
              </a:rPr>
              <a:t>vergoedingen</a:t>
            </a:r>
            <a:r>
              <a:rPr lang="fr-BE" i="1" dirty="0" smtClean="0">
                <a:solidFill>
                  <a:schemeClr val="tx1"/>
                </a:solidFill>
              </a:rPr>
              <a:t/>
            </a:r>
            <a:br>
              <a:rPr lang="fr-BE" i="1" dirty="0" smtClean="0">
                <a:solidFill>
                  <a:schemeClr val="tx1"/>
                </a:solidFill>
              </a:rPr>
            </a:br>
            <a:r>
              <a:rPr lang="fr-BE" i="1" dirty="0" smtClean="0">
                <a:solidFill>
                  <a:schemeClr val="tx1"/>
                </a:solidFill>
              </a:rPr>
              <a:t>        </a:t>
            </a:r>
            <a:r>
              <a:rPr lang="fr-BE" i="1" dirty="0" err="1" smtClean="0">
                <a:solidFill>
                  <a:schemeClr val="tx1"/>
                </a:solidFill>
              </a:rPr>
              <a:t>voor</a:t>
            </a:r>
            <a:r>
              <a:rPr lang="fr-BE" i="1" dirty="0" smtClean="0">
                <a:solidFill>
                  <a:schemeClr val="tx1"/>
                </a:solidFill>
              </a:rPr>
              <a:t> </a:t>
            </a:r>
            <a:r>
              <a:rPr lang="fr-BE" i="1" dirty="0" err="1" smtClean="0">
                <a:solidFill>
                  <a:schemeClr val="tx1"/>
                </a:solidFill>
              </a:rPr>
              <a:t>nabestaanden</a:t>
            </a:r>
            <a:r>
              <a:rPr lang="fr-BE" i="1" dirty="0" smtClean="0">
                <a:solidFill>
                  <a:schemeClr val="tx1"/>
                </a:solidFill>
              </a:rPr>
              <a:t> </a:t>
            </a:r>
            <a:r>
              <a:rPr lang="fr-BE" i="1" dirty="0" err="1" smtClean="0">
                <a:solidFill>
                  <a:schemeClr val="tx1"/>
                </a:solidFill>
              </a:rPr>
              <a:t>voorspelbaar</a:t>
            </a:r>
            <a:r>
              <a:rPr lang="fr-BE" i="1" dirty="0" smtClean="0">
                <a:solidFill>
                  <a:schemeClr val="tx1"/>
                </a:solidFill>
              </a:rPr>
              <a:t> en </a:t>
            </a:r>
            <a:r>
              <a:rPr lang="fr-BE" i="1" dirty="0" err="1" smtClean="0">
                <a:solidFill>
                  <a:schemeClr val="tx1"/>
                </a:solidFill>
              </a:rPr>
              <a:t>ook</a:t>
            </a:r>
            <a:r>
              <a:rPr lang="fr-BE" i="1" dirty="0" smtClean="0">
                <a:solidFill>
                  <a:schemeClr val="tx1"/>
                </a:solidFill>
              </a:rPr>
              <a:t> niet exorbitant</a:t>
            </a:r>
            <a:r>
              <a:rPr lang="fr-BE" dirty="0" smtClean="0">
                <a:solidFill>
                  <a:schemeClr val="tx1"/>
                </a:solidFill>
              </a:rPr>
              <a:t>….. ».</a:t>
            </a:r>
          </a:p>
          <a:p>
            <a:endParaRPr lang="fr-BE" dirty="0">
              <a:solidFill>
                <a:schemeClr val="tx1"/>
              </a:solidFill>
            </a:endParaRPr>
          </a:p>
          <a:p>
            <a:r>
              <a:rPr lang="fr-BE" sz="1400" b="0" dirty="0" err="1" smtClean="0">
                <a:solidFill>
                  <a:schemeClr val="tx1"/>
                </a:solidFill>
              </a:rPr>
              <a:t>Memorie</a:t>
            </a:r>
            <a:r>
              <a:rPr lang="fr-BE" sz="1400" b="0" dirty="0" smtClean="0">
                <a:solidFill>
                  <a:schemeClr val="tx1"/>
                </a:solidFill>
              </a:rPr>
              <a:t> van </a:t>
            </a:r>
            <a:r>
              <a:rPr lang="fr-BE" sz="1400" b="0" dirty="0" err="1" smtClean="0">
                <a:solidFill>
                  <a:schemeClr val="tx1"/>
                </a:solidFill>
              </a:rPr>
              <a:t>Antwoord</a:t>
            </a:r>
            <a:r>
              <a:rPr lang="fr-BE" sz="1400" b="0" dirty="0" smtClean="0">
                <a:solidFill>
                  <a:schemeClr val="tx1"/>
                </a:solidFill>
              </a:rPr>
              <a:t>, </a:t>
            </a:r>
            <a:r>
              <a:rPr lang="fr-BE" sz="1400" b="0" dirty="0" err="1" smtClean="0">
                <a:solidFill>
                  <a:schemeClr val="tx1"/>
                </a:solidFill>
              </a:rPr>
              <a:t>Eerste</a:t>
            </a:r>
            <a:r>
              <a:rPr lang="fr-BE" sz="1400" b="0" dirty="0" smtClean="0">
                <a:solidFill>
                  <a:schemeClr val="tx1"/>
                </a:solidFill>
              </a:rPr>
              <a:t> </a:t>
            </a:r>
            <a:r>
              <a:rPr lang="fr-BE" sz="1400" b="0" dirty="0" err="1" smtClean="0">
                <a:solidFill>
                  <a:schemeClr val="tx1"/>
                </a:solidFill>
              </a:rPr>
              <a:t>Kamer</a:t>
            </a:r>
            <a:r>
              <a:rPr lang="fr-BE" sz="1400" b="0" dirty="0" smtClean="0">
                <a:solidFill>
                  <a:schemeClr val="tx1"/>
                </a:solidFill>
              </a:rPr>
              <a:t>, </a:t>
            </a:r>
            <a:r>
              <a:rPr lang="fr-BE" sz="1400" b="0" dirty="0" err="1" smtClean="0">
                <a:solidFill>
                  <a:schemeClr val="tx1"/>
                </a:solidFill>
              </a:rPr>
              <a:t>vergaderjaar</a:t>
            </a:r>
            <a:r>
              <a:rPr lang="fr-BE" sz="1400" b="0" dirty="0" smtClean="0">
                <a:solidFill>
                  <a:schemeClr val="tx1"/>
                </a:solidFill>
              </a:rPr>
              <a:t> 2016-2017, 34 257, C.</a:t>
            </a:r>
            <a:r>
              <a:rPr lang="fr-BE" sz="1400" b="0" dirty="0"/>
              <a:t> </a:t>
            </a:r>
            <a:r>
              <a:rPr lang="fr-BE" sz="1400" b="0" dirty="0" smtClean="0"/>
              <a:t/>
            </a:r>
            <a:br>
              <a:rPr lang="fr-BE" sz="1400" b="0" dirty="0" smtClean="0"/>
            </a:br>
            <a:r>
              <a:rPr lang="fr-BE" sz="1400" b="0" dirty="0"/>
              <a:t/>
            </a:r>
            <a:br>
              <a:rPr lang="fr-BE" sz="1400" b="0" dirty="0"/>
            </a:br>
            <a:r>
              <a:rPr lang="fr-BE" sz="1400" b="0" dirty="0" err="1">
                <a:solidFill>
                  <a:schemeClr val="tx1"/>
                </a:solidFill>
              </a:rPr>
              <a:t>Wijziging</a:t>
            </a:r>
            <a:r>
              <a:rPr lang="fr-BE" sz="1400" b="0" dirty="0">
                <a:solidFill>
                  <a:schemeClr val="tx1"/>
                </a:solidFill>
              </a:rPr>
              <a:t> van het </a:t>
            </a:r>
            <a:r>
              <a:rPr lang="fr-BE" sz="1400" b="0" dirty="0" err="1">
                <a:solidFill>
                  <a:schemeClr val="tx1"/>
                </a:solidFill>
              </a:rPr>
              <a:t>Burgerlijk</a:t>
            </a:r>
            <a:r>
              <a:rPr lang="fr-BE" sz="1400" b="0" dirty="0">
                <a:solidFill>
                  <a:schemeClr val="tx1"/>
                </a:solidFill>
              </a:rPr>
              <a:t> </a:t>
            </a:r>
            <a:r>
              <a:rPr lang="fr-BE" sz="1400" b="0" dirty="0" err="1">
                <a:solidFill>
                  <a:schemeClr val="tx1"/>
                </a:solidFill>
              </a:rPr>
              <a:t>Wetboek</a:t>
            </a:r>
            <a:r>
              <a:rPr lang="fr-BE" sz="1400" b="0" dirty="0">
                <a:solidFill>
                  <a:schemeClr val="tx1"/>
                </a:solidFill>
              </a:rPr>
              <a:t>, het </a:t>
            </a:r>
            <a:r>
              <a:rPr lang="fr-BE" sz="1400" b="0" dirty="0" err="1">
                <a:solidFill>
                  <a:schemeClr val="tx1"/>
                </a:solidFill>
              </a:rPr>
              <a:t>Wetboek</a:t>
            </a:r>
            <a:r>
              <a:rPr lang="fr-BE" sz="1400" b="0" dirty="0">
                <a:solidFill>
                  <a:schemeClr val="tx1"/>
                </a:solidFill>
              </a:rPr>
              <a:t> van </a:t>
            </a:r>
            <a:r>
              <a:rPr lang="fr-BE" sz="1400" b="0" dirty="0" err="1">
                <a:solidFill>
                  <a:schemeClr val="tx1"/>
                </a:solidFill>
              </a:rPr>
              <a:t>Strafvordering</a:t>
            </a:r>
            <a:r>
              <a:rPr lang="fr-BE" sz="1400" b="0" dirty="0">
                <a:solidFill>
                  <a:schemeClr val="tx1"/>
                </a:solidFill>
              </a:rPr>
              <a:t> en het </a:t>
            </a:r>
            <a:r>
              <a:rPr lang="fr-BE" sz="1400" b="0" dirty="0" err="1">
                <a:solidFill>
                  <a:schemeClr val="tx1"/>
                </a:solidFill>
              </a:rPr>
              <a:t>Wetboek</a:t>
            </a:r>
            <a:r>
              <a:rPr lang="fr-BE" sz="1400" b="0" dirty="0">
                <a:solidFill>
                  <a:schemeClr val="tx1"/>
                </a:solidFill>
              </a:rPr>
              <a:t> van </a:t>
            </a:r>
            <a:r>
              <a:rPr lang="fr-BE" sz="1400" b="0" dirty="0" err="1">
                <a:solidFill>
                  <a:schemeClr val="tx1"/>
                </a:solidFill>
              </a:rPr>
              <a:t>Strafrecht</a:t>
            </a:r>
            <a:r>
              <a:rPr lang="fr-BE" sz="1400" b="0" dirty="0">
                <a:solidFill>
                  <a:schemeClr val="tx1"/>
                </a:solidFill>
              </a:rPr>
              <a:t> </a:t>
            </a:r>
            <a:r>
              <a:rPr lang="fr-BE" sz="1400" b="0" dirty="0" err="1">
                <a:solidFill>
                  <a:schemeClr val="tx1"/>
                </a:solidFill>
              </a:rPr>
              <a:t>teneinde</a:t>
            </a:r>
            <a:r>
              <a:rPr lang="fr-BE" sz="1400" b="0" dirty="0">
                <a:solidFill>
                  <a:schemeClr val="tx1"/>
                </a:solidFill>
              </a:rPr>
              <a:t> de </a:t>
            </a:r>
            <a:r>
              <a:rPr lang="fr-BE" sz="1400" b="0" dirty="0" err="1">
                <a:solidFill>
                  <a:schemeClr val="tx1"/>
                </a:solidFill>
              </a:rPr>
              <a:t>vergoeding</a:t>
            </a:r>
            <a:r>
              <a:rPr lang="fr-BE" sz="1400" b="0" dirty="0">
                <a:solidFill>
                  <a:schemeClr val="tx1"/>
                </a:solidFill>
              </a:rPr>
              <a:t> van </a:t>
            </a:r>
            <a:r>
              <a:rPr lang="fr-BE" sz="1400" b="0" dirty="0" err="1">
                <a:solidFill>
                  <a:schemeClr val="tx1"/>
                </a:solidFill>
              </a:rPr>
              <a:t>affectieschade</a:t>
            </a:r>
            <a:r>
              <a:rPr lang="fr-BE" sz="1400" b="0" dirty="0">
                <a:solidFill>
                  <a:schemeClr val="tx1"/>
                </a:solidFill>
              </a:rPr>
              <a:t> </a:t>
            </a:r>
            <a:r>
              <a:rPr lang="fr-BE" sz="1400" b="0" dirty="0" err="1">
                <a:solidFill>
                  <a:schemeClr val="tx1"/>
                </a:solidFill>
              </a:rPr>
              <a:t>mogelijk</a:t>
            </a:r>
            <a:r>
              <a:rPr lang="fr-BE" sz="1400" b="0" dirty="0">
                <a:solidFill>
                  <a:schemeClr val="tx1"/>
                </a:solidFill>
              </a:rPr>
              <a:t> te </a:t>
            </a:r>
            <a:r>
              <a:rPr lang="fr-BE" sz="1400" b="0" dirty="0" err="1">
                <a:solidFill>
                  <a:schemeClr val="tx1"/>
                </a:solidFill>
              </a:rPr>
              <a:t>maken</a:t>
            </a:r>
            <a:r>
              <a:rPr lang="fr-BE" sz="1400" b="0" dirty="0">
                <a:solidFill>
                  <a:schemeClr val="tx1"/>
                </a:solidFill>
              </a:rPr>
              <a:t> en het </a:t>
            </a:r>
            <a:r>
              <a:rPr lang="fr-BE" sz="1400" b="0" dirty="0" err="1">
                <a:solidFill>
                  <a:schemeClr val="tx1"/>
                </a:solidFill>
              </a:rPr>
              <a:t>verhaal</a:t>
            </a:r>
            <a:r>
              <a:rPr lang="fr-BE" sz="1400" b="0" dirty="0">
                <a:solidFill>
                  <a:schemeClr val="tx1"/>
                </a:solidFill>
              </a:rPr>
              <a:t> </a:t>
            </a:r>
            <a:r>
              <a:rPr lang="fr-BE" sz="1400" b="0" dirty="0" err="1">
                <a:solidFill>
                  <a:schemeClr val="tx1"/>
                </a:solidFill>
              </a:rPr>
              <a:t>daarvan</a:t>
            </a:r>
            <a:r>
              <a:rPr lang="fr-BE" sz="1400" b="0" dirty="0">
                <a:solidFill>
                  <a:schemeClr val="tx1"/>
                </a:solidFill>
              </a:rPr>
              <a:t> </a:t>
            </a:r>
            <a:r>
              <a:rPr lang="fr-BE" sz="1400" b="0" dirty="0" err="1">
                <a:solidFill>
                  <a:schemeClr val="tx1"/>
                </a:solidFill>
              </a:rPr>
              <a:t>alsmede</a:t>
            </a:r>
            <a:r>
              <a:rPr lang="fr-BE" sz="1400" b="0" dirty="0">
                <a:solidFill>
                  <a:schemeClr val="tx1"/>
                </a:solidFill>
              </a:rPr>
              <a:t> het </a:t>
            </a:r>
            <a:r>
              <a:rPr lang="fr-BE" sz="1400" b="0" dirty="0" err="1">
                <a:solidFill>
                  <a:schemeClr val="tx1"/>
                </a:solidFill>
              </a:rPr>
              <a:t>verhaal</a:t>
            </a:r>
            <a:r>
              <a:rPr lang="fr-BE" sz="1400" b="0" dirty="0">
                <a:solidFill>
                  <a:schemeClr val="tx1"/>
                </a:solidFill>
              </a:rPr>
              <a:t> van </a:t>
            </a:r>
            <a:r>
              <a:rPr lang="fr-BE" sz="1400" b="0" dirty="0" err="1">
                <a:solidFill>
                  <a:schemeClr val="tx1"/>
                </a:solidFill>
              </a:rPr>
              <a:t>verplaatste</a:t>
            </a:r>
            <a:r>
              <a:rPr lang="fr-BE" sz="1400" b="0" dirty="0">
                <a:solidFill>
                  <a:schemeClr val="tx1"/>
                </a:solidFill>
              </a:rPr>
              <a:t> schade </a:t>
            </a:r>
            <a:r>
              <a:rPr lang="fr-BE" sz="1400" b="0" dirty="0" err="1">
                <a:solidFill>
                  <a:schemeClr val="tx1"/>
                </a:solidFill>
              </a:rPr>
              <a:t>door</a:t>
            </a:r>
            <a:r>
              <a:rPr lang="fr-BE" sz="1400" b="0" dirty="0">
                <a:solidFill>
                  <a:schemeClr val="tx1"/>
                </a:solidFill>
              </a:rPr>
              <a:t> </a:t>
            </a:r>
            <a:r>
              <a:rPr lang="fr-BE" sz="1400" b="0" dirty="0" err="1">
                <a:solidFill>
                  <a:schemeClr val="tx1"/>
                </a:solidFill>
              </a:rPr>
              <a:t>derden</a:t>
            </a:r>
            <a:r>
              <a:rPr lang="fr-BE" sz="1400" b="0" dirty="0">
                <a:solidFill>
                  <a:schemeClr val="tx1"/>
                </a:solidFill>
              </a:rPr>
              <a:t> in het </a:t>
            </a:r>
            <a:r>
              <a:rPr lang="fr-BE" sz="1400" b="0" dirty="0" err="1">
                <a:solidFill>
                  <a:schemeClr val="tx1"/>
                </a:solidFill>
              </a:rPr>
              <a:t>strafproces</a:t>
            </a:r>
            <a:r>
              <a:rPr lang="fr-BE" sz="1400" b="0" dirty="0">
                <a:solidFill>
                  <a:schemeClr val="tx1"/>
                </a:solidFill>
              </a:rPr>
              <a:t> te </a:t>
            </a:r>
            <a:r>
              <a:rPr lang="fr-BE" sz="1400" b="0" dirty="0" err="1" smtClean="0">
                <a:solidFill>
                  <a:schemeClr val="tx1"/>
                </a:solidFill>
              </a:rPr>
              <a:t>bevorderen</a:t>
            </a:r>
            <a:r>
              <a:rPr lang="fr-BE" sz="1400" b="0" dirty="0" smtClean="0">
                <a:solidFill>
                  <a:schemeClr val="tx1"/>
                </a:solidFill>
              </a:rPr>
              <a:t>.</a:t>
            </a:r>
            <a:endParaRPr lang="fr-BE" sz="1400" b="0" dirty="0">
              <a:solidFill>
                <a:schemeClr val="tx1"/>
              </a:solidFill>
            </a:endParaRPr>
          </a:p>
          <a:p>
            <a:endParaRPr lang="fr-BE" sz="1600" dirty="0" smtClean="0"/>
          </a:p>
        </p:txBody>
      </p:sp>
    </p:spTree>
    <p:extLst>
      <p:ext uri="{BB962C8B-B14F-4D97-AF65-F5344CB8AC3E}">
        <p14:creationId xmlns:p14="http://schemas.microsoft.com/office/powerpoint/2010/main" val="260841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smtClean="0"/>
              <a:t>Het </a:t>
            </a:r>
            <a:r>
              <a:rPr lang="fr-FR" sz="2400" dirty="0" err="1" smtClean="0"/>
              <a:t>bepalen</a:t>
            </a:r>
            <a:r>
              <a:rPr lang="fr-FR" sz="2400" dirty="0" smtClean="0"/>
              <a:t> van de </a:t>
            </a:r>
            <a:r>
              <a:rPr lang="fr-FR" sz="2400" dirty="0" err="1" smtClean="0"/>
              <a:t>schadevergoeding</a:t>
            </a:r>
            <a:r>
              <a:rPr lang="fr-FR" sz="2400" dirty="0" smtClean="0"/>
              <a:t>.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2000" dirty="0" smtClean="0">
                <a:solidFill>
                  <a:schemeClr val="tx1"/>
                </a:solidFill>
              </a:rPr>
              <a:t>De </a:t>
            </a:r>
            <a:r>
              <a:rPr lang="fr-FR" sz="2000" dirty="0" err="1" smtClean="0">
                <a:solidFill>
                  <a:schemeClr val="tx1"/>
                </a:solidFill>
              </a:rPr>
              <a:t>gevolgen</a:t>
            </a:r>
            <a:r>
              <a:rPr lang="fr-FR" sz="2000" dirty="0" smtClean="0">
                <a:solidFill>
                  <a:schemeClr val="tx1"/>
                </a:solidFill>
              </a:rPr>
              <a:t> van </a:t>
            </a:r>
            <a:r>
              <a:rPr lang="fr-FR" sz="2000" dirty="0" err="1" smtClean="0">
                <a:solidFill>
                  <a:schemeClr val="tx1"/>
                </a:solidFill>
              </a:rPr>
              <a:t>een</a:t>
            </a:r>
            <a:r>
              <a:rPr lang="fr-FR" sz="2000" dirty="0" smtClean="0">
                <a:solidFill>
                  <a:schemeClr val="tx1"/>
                </a:solidFill>
              </a:rPr>
              <a:t> « </a:t>
            </a:r>
            <a:r>
              <a:rPr lang="fr-FR" sz="2000" dirty="0" err="1" smtClean="0">
                <a:solidFill>
                  <a:schemeClr val="tx1"/>
                </a:solidFill>
              </a:rPr>
              <a:t>normerende</a:t>
            </a:r>
            <a:r>
              <a:rPr lang="fr-FR" sz="2000" dirty="0" smtClean="0">
                <a:solidFill>
                  <a:schemeClr val="tx1"/>
                </a:solidFill>
              </a:rPr>
              <a:t> » </a:t>
            </a:r>
            <a:r>
              <a:rPr lang="fr-FR" sz="2000" dirty="0" err="1" smtClean="0">
                <a:solidFill>
                  <a:schemeClr val="tx1"/>
                </a:solidFill>
              </a:rPr>
              <a:t>indicatieve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tabel</a:t>
            </a:r>
            <a:r>
              <a:rPr lang="fr-FR" sz="2000" dirty="0" smtClean="0">
                <a:solidFill>
                  <a:schemeClr val="tx1"/>
                </a:solidFill>
              </a:rPr>
              <a:t>.</a:t>
            </a:r>
            <a:endParaRPr lang="fr-FR" sz="2000" dirty="0"/>
          </a:p>
        </p:txBody>
      </p:sp>
      <p:sp>
        <p:nvSpPr>
          <p:cNvPr id="6" name="Tijdelijke aanduiding voor inhoud 1"/>
          <p:cNvSpPr>
            <a:spLocks noGrp="1"/>
          </p:cNvSpPr>
          <p:nvPr>
            <p:ph idx="1"/>
          </p:nvPr>
        </p:nvSpPr>
        <p:spPr>
          <a:xfrm>
            <a:off x="539552" y="1700808"/>
            <a:ext cx="8062664" cy="4018384"/>
          </a:xfrm>
        </p:spPr>
        <p:txBody>
          <a:bodyPr/>
          <a:lstStyle/>
          <a:p>
            <a:r>
              <a:rPr lang="fr-BE" sz="2000" b="0" dirty="0" smtClean="0">
                <a:solidFill>
                  <a:schemeClr val="tx1"/>
                </a:solidFill>
              </a:rPr>
              <a:t>De </a:t>
            </a:r>
            <a:r>
              <a:rPr lang="fr-BE" sz="2000" b="0" dirty="0" err="1" smtClean="0">
                <a:solidFill>
                  <a:schemeClr val="tx1"/>
                </a:solidFill>
              </a:rPr>
              <a:t>schadevergoedingen</a:t>
            </a:r>
            <a:r>
              <a:rPr lang="fr-BE" sz="2000" b="0" dirty="0" smtClean="0">
                <a:solidFill>
                  <a:schemeClr val="tx1"/>
                </a:solidFill>
              </a:rPr>
              <a:t> </a:t>
            </a:r>
            <a:r>
              <a:rPr lang="fr-BE" sz="2000" b="0" dirty="0" err="1" smtClean="0">
                <a:solidFill>
                  <a:schemeClr val="tx1"/>
                </a:solidFill>
              </a:rPr>
              <a:t>zijn</a:t>
            </a:r>
            <a:r>
              <a:rPr lang="fr-BE" sz="2000" b="0" dirty="0" smtClean="0">
                <a:solidFill>
                  <a:schemeClr val="tx1"/>
                </a:solidFill>
              </a:rPr>
              <a:t> </a:t>
            </a:r>
            <a:r>
              <a:rPr lang="fr-BE" sz="2000" u="sng" dirty="0" err="1" smtClean="0">
                <a:solidFill>
                  <a:srgbClr val="0070C0"/>
                </a:solidFill>
              </a:rPr>
              <a:t>voorspelbaar</a:t>
            </a:r>
            <a:r>
              <a:rPr lang="fr-BE" sz="2000" b="0" dirty="0" smtClean="0">
                <a:solidFill>
                  <a:schemeClr val="tx1"/>
                </a:solidFill>
              </a:rPr>
              <a:t> en </a:t>
            </a:r>
            <a:r>
              <a:rPr lang="fr-BE" sz="2000" u="sng" dirty="0" smtClean="0">
                <a:solidFill>
                  <a:srgbClr val="0070C0"/>
                </a:solidFill>
              </a:rPr>
              <a:t>niet exorbitant</a:t>
            </a:r>
            <a:r>
              <a:rPr lang="fr-BE" sz="2000" b="0" dirty="0" smtClean="0">
                <a:solidFill>
                  <a:schemeClr val="tx1"/>
                </a:solidFill>
              </a:rPr>
              <a:t>.</a:t>
            </a:r>
          </a:p>
          <a:p>
            <a:r>
              <a:rPr lang="fr-BE" sz="2000" b="0" dirty="0" smtClean="0">
                <a:solidFill>
                  <a:schemeClr val="tx1"/>
                </a:solidFill>
              </a:rPr>
              <a:t>Dit </a:t>
            </a:r>
            <a:r>
              <a:rPr lang="fr-BE" sz="2000" b="0" dirty="0" err="1" smtClean="0">
                <a:solidFill>
                  <a:schemeClr val="tx1"/>
                </a:solidFill>
              </a:rPr>
              <a:t>heeft</a:t>
            </a:r>
            <a:r>
              <a:rPr lang="fr-BE" sz="2000" b="0" dirty="0" smtClean="0">
                <a:solidFill>
                  <a:schemeClr val="tx1"/>
                </a:solidFill>
              </a:rPr>
              <a:t> </a:t>
            </a:r>
            <a:r>
              <a:rPr lang="fr-BE" sz="2000" b="0" dirty="0" err="1" smtClean="0">
                <a:solidFill>
                  <a:schemeClr val="tx1"/>
                </a:solidFill>
              </a:rPr>
              <a:t>belangrijke</a:t>
            </a:r>
            <a:r>
              <a:rPr lang="fr-BE" sz="2000" b="0" dirty="0" smtClean="0">
                <a:solidFill>
                  <a:schemeClr val="tx1"/>
                </a:solidFill>
              </a:rPr>
              <a:t> </a:t>
            </a:r>
            <a:r>
              <a:rPr lang="fr-BE" sz="2000" b="0" dirty="0" err="1" smtClean="0">
                <a:solidFill>
                  <a:schemeClr val="tx1"/>
                </a:solidFill>
              </a:rPr>
              <a:t>voordelen</a:t>
            </a:r>
            <a:r>
              <a:rPr lang="fr-BE" sz="2000" b="0" dirty="0" smtClean="0">
                <a:solidFill>
                  <a:schemeClr val="tx1"/>
                </a:solidFill>
              </a:rPr>
              <a:t> </a:t>
            </a:r>
            <a:r>
              <a:rPr lang="fr-BE" sz="2000" b="0" dirty="0" err="1" smtClean="0">
                <a:solidFill>
                  <a:schemeClr val="tx1"/>
                </a:solidFill>
              </a:rPr>
              <a:t>voor</a:t>
            </a:r>
            <a:r>
              <a:rPr lang="fr-BE" sz="2000" b="0" dirty="0" smtClean="0">
                <a:solidFill>
                  <a:schemeClr val="tx1"/>
                </a:solidFill>
              </a:rPr>
              <a:t> de </a:t>
            </a:r>
            <a:r>
              <a:rPr lang="fr-BE" sz="2000" b="0" dirty="0" err="1" smtClean="0">
                <a:solidFill>
                  <a:schemeClr val="tx1"/>
                </a:solidFill>
              </a:rPr>
              <a:t>verzekeraar</a:t>
            </a:r>
            <a:r>
              <a:rPr lang="fr-BE" sz="2000" b="0" dirty="0" smtClean="0">
                <a:solidFill>
                  <a:schemeClr val="tx1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b="0" dirty="0" smtClean="0">
                <a:solidFill>
                  <a:schemeClr val="tx1"/>
                </a:solidFill>
              </a:rPr>
              <a:t>om correcte </a:t>
            </a:r>
            <a:r>
              <a:rPr lang="fr-BE" sz="2000" b="0" dirty="0" err="1" smtClean="0">
                <a:solidFill>
                  <a:schemeClr val="tx1"/>
                </a:solidFill>
              </a:rPr>
              <a:t>reserves</a:t>
            </a:r>
            <a:r>
              <a:rPr lang="fr-BE" sz="2000" b="0" dirty="0" smtClean="0">
                <a:solidFill>
                  <a:schemeClr val="tx1"/>
                </a:solidFill>
              </a:rPr>
              <a:t> </a:t>
            </a:r>
            <a:r>
              <a:rPr lang="fr-BE" sz="2000" b="0" dirty="0" err="1" smtClean="0">
                <a:solidFill>
                  <a:schemeClr val="tx1"/>
                </a:solidFill>
              </a:rPr>
              <a:t>voor</a:t>
            </a:r>
            <a:r>
              <a:rPr lang="fr-BE" sz="2000" b="0" dirty="0" smtClean="0">
                <a:solidFill>
                  <a:schemeClr val="tx1"/>
                </a:solidFill>
              </a:rPr>
              <a:t> de </a:t>
            </a:r>
            <a:r>
              <a:rPr lang="fr-BE" sz="2000" b="0" dirty="0" err="1" smtClean="0">
                <a:solidFill>
                  <a:schemeClr val="tx1"/>
                </a:solidFill>
              </a:rPr>
              <a:t>afhandeing</a:t>
            </a:r>
            <a:r>
              <a:rPr lang="fr-BE" sz="2000" b="0" dirty="0" smtClean="0">
                <a:solidFill>
                  <a:schemeClr val="tx1"/>
                </a:solidFill>
              </a:rPr>
              <a:t> van de </a:t>
            </a:r>
            <a:r>
              <a:rPr lang="fr-BE" sz="2000" b="0" dirty="0" err="1" smtClean="0">
                <a:solidFill>
                  <a:schemeClr val="tx1"/>
                </a:solidFill>
              </a:rPr>
              <a:t>schadegevallen</a:t>
            </a:r>
            <a:r>
              <a:rPr lang="fr-BE" sz="2000" b="0" dirty="0" smtClean="0">
                <a:solidFill>
                  <a:schemeClr val="tx1"/>
                </a:solidFill>
              </a:rPr>
              <a:t> te </a:t>
            </a:r>
            <a:r>
              <a:rPr lang="fr-BE" sz="2000" b="0" dirty="0" err="1" smtClean="0">
                <a:solidFill>
                  <a:schemeClr val="tx1"/>
                </a:solidFill>
              </a:rPr>
              <a:t>kunnen</a:t>
            </a:r>
            <a:r>
              <a:rPr lang="fr-BE" sz="2000" b="0" dirty="0" smtClean="0">
                <a:solidFill>
                  <a:schemeClr val="tx1"/>
                </a:solidFill>
              </a:rPr>
              <a:t> </a:t>
            </a:r>
            <a:r>
              <a:rPr lang="fr-BE" sz="2000" b="0" dirty="0" err="1" smtClean="0">
                <a:solidFill>
                  <a:schemeClr val="tx1"/>
                </a:solidFill>
              </a:rPr>
              <a:t>aanleggen</a:t>
            </a:r>
            <a:r>
              <a:rPr lang="fr-BE" sz="2000" b="0" dirty="0" smtClean="0">
                <a:solidFill>
                  <a:schemeClr val="tx1"/>
                </a:solidFill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b="0" dirty="0" smtClean="0">
                <a:solidFill>
                  <a:schemeClr val="tx1"/>
                </a:solidFill>
              </a:rPr>
              <a:t>om te </a:t>
            </a:r>
            <a:r>
              <a:rPr lang="fr-BE" sz="2000" b="0" dirty="0" err="1" smtClean="0">
                <a:solidFill>
                  <a:schemeClr val="tx1"/>
                </a:solidFill>
              </a:rPr>
              <a:t>komen</a:t>
            </a:r>
            <a:r>
              <a:rPr lang="fr-BE" sz="2000" b="0" dirty="0" smtClean="0">
                <a:solidFill>
                  <a:schemeClr val="tx1"/>
                </a:solidFill>
              </a:rPr>
              <a:t> </a:t>
            </a:r>
            <a:r>
              <a:rPr lang="fr-BE" sz="2000" b="0" dirty="0" err="1" smtClean="0">
                <a:solidFill>
                  <a:schemeClr val="tx1"/>
                </a:solidFill>
              </a:rPr>
              <a:t>tot</a:t>
            </a:r>
            <a:r>
              <a:rPr lang="fr-BE" sz="2000" b="0" dirty="0" smtClean="0">
                <a:solidFill>
                  <a:schemeClr val="tx1"/>
                </a:solidFill>
              </a:rPr>
              <a:t> </a:t>
            </a:r>
            <a:r>
              <a:rPr lang="fr-BE" sz="2000" b="0" dirty="0" err="1" smtClean="0">
                <a:solidFill>
                  <a:schemeClr val="tx1"/>
                </a:solidFill>
              </a:rPr>
              <a:t>een</a:t>
            </a:r>
            <a:r>
              <a:rPr lang="fr-BE" sz="2000" b="0" dirty="0" smtClean="0">
                <a:solidFill>
                  <a:schemeClr val="tx1"/>
                </a:solidFill>
              </a:rPr>
              <a:t> </a:t>
            </a:r>
            <a:r>
              <a:rPr lang="fr-BE" sz="2000" b="0" dirty="0" err="1" smtClean="0">
                <a:solidFill>
                  <a:schemeClr val="tx1"/>
                </a:solidFill>
              </a:rPr>
              <a:t>snellere</a:t>
            </a:r>
            <a:r>
              <a:rPr lang="fr-BE" sz="2000" b="0" dirty="0" smtClean="0">
                <a:solidFill>
                  <a:schemeClr val="tx1"/>
                </a:solidFill>
              </a:rPr>
              <a:t> schade - </a:t>
            </a:r>
            <a:r>
              <a:rPr lang="fr-BE" sz="2000" b="0" dirty="0" err="1" smtClean="0">
                <a:solidFill>
                  <a:schemeClr val="tx1"/>
                </a:solidFill>
              </a:rPr>
              <a:t>afhandeling</a:t>
            </a:r>
            <a:r>
              <a:rPr lang="fr-BE" sz="2000" b="0" dirty="0">
                <a:solidFill>
                  <a:schemeClr val="tx1"/>
                </a:solidFill>
              </a:rPr>
              <a:t>;</a:t>
            </a:r>
            <a:endParaRPr lang="fr-BE" sz="2000" b="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b="0" dirty="0">
                <a:solidFill>
                  <a:schemeClr val="tx1"/>
                </a:solidFill>
              </a:rPr>
              <a:t> </a:t>
            </a:r>
            <a:r>
              <a:rPr lang="fr-BE" sz="2000" b="0" dirty="0" smtClean="0">
                <a:solidFill>
                  <a:schemeClr val="tx1"/>
                </a:solidFill>
              </a:rPr>
              <a:t>om correcte </a:t>
            </a:r>
            <a:r>
              <a:rPr lang="fr-BE" sz="2000" b="0" dirty="0" err="1" smtClean="0">
                <a:solidFill>
                  <a:schemeClr val="tx1"/>
                </a:solidFill>
              </a:rPr>
              <a:t>premies</a:t>
            </a:r>
            <a:r>
              <a:rPr lang="fr-BE" sz="2000" b="0" dirty="0" smtClean="0">
                <a:solidFill>
                  <a:schemeClr val="tx1"/>
                </a:solidFill>
              </a:rPr>
              <a:t> te </a:t>
            </a:r>
            <a:r>
              <a:rPr lang="fr-BE" sz="2000" b="0" dirty="0" err="1" smtClean="0">
                <a:solidFill>
                  <a:schemeClr val="tx1"/>
                </a:solidFill>
              </a:rPr>
              <a:t>kunnen</a:t>
            </a:r>
            <a:r>
              <a:rPr lang="fr-BE" sz="2000" b="0" dirty="0" smtClean="0">
                <a:solidFill>
                  <a:schemeClr val="tx1"/>
                </a:solidFill>
              </a:rPr>
              <a:t> </a:t>
            </a:r>
            <a:r>
              <a:rPr lang="fr-BE" sz="2000" b="0" dirty="0" err="1" smtClean="0">
                <a:solidFill>
                  <a:schemeClr val="tx1"/>
                </a:solidFill>
              </a:rPr>
              <a:t>bepalen</a:t>
            </a:r>
            <a:r>
              <a:rPr lang="fr-BE" sz="2000" b="0" dirty="0" smtClean="0">
                <a:solidFill>
                  <a:schemeClr val="tx1"/>
                </a:solidFill>
              </a:rPr>
              <a:t> </a:t>
            </a:r>
            <a:r>
              <a:rPr lang="fr-BE" sz="2000" b="0" dirty="0" err="1" smtClean="0">
                <a:solidFill>
                  <a:schemeClr val="tx1"/>
                </a:solidFill>
              </a:rPr>
              <a:t>i.f.v</a:t>
            </a:r>
            <a:r>
              <a:rPr lang="fr-BE" sz="2000" b="0" dirty="0" smtClean="0">
                <a:solidFill>
                  <a:schemeClr val="tx1"/>
                </a:solidFill>
              </a:rPr>
              <a:t>. de « </a:t>
            </a:r>
            <a:r>
              <a:rPr lang="fr-BE" sz="2000" b="0" dirty="0" err="1" smtClean="0">
                <a:solidFill>
                  <a:schemeClr val="tx1"/>
                </a:solidFill>
              </a:rPr>
              <a:t>voorspelbare</a:t>
            </a:r>
            <a:r>
              <a:rPr lang="fr-BE" sz="2000" b="0" dirty="0" smtClean="0">
                <a:solidFill>
                  <a:schemeClr val="tx1"/>
                </a:solidFill>
              </a:rPr>
              <a:t>  »</a:t>
            </a:r>
            <a:br>
              <a:rPr lang="fr-BE" sz="2000" b="0" dirty="0" smtClean="0">
                <a:solidFill>
                  <a:schemeClr val="tx1"/>
                </a:solidFill>
              </a:rPr>
            </a:br>
            <a:r>
              <a:rPr lang="fr-BE" sz="2000" b="0" dirty="0" smtClean="0">
                <a:solidFill>
                  <a:schemeClr val="tx1"/>
                </a:solidFill>
              </a:rPr>
              <a:t> </a:t>
            </a:r>
            <a:r>
              <a:rPr lang="fr-BE" sz="2000" b="0" dirty="0" err="1" smtClean="0">
                <a:solidFill>
                  <a:schemeClr val="tx1"/>
                </a:solidFill>
              </a:rPr>
              <a:t>uitgaven</a:t>
            </a:r>
            <a:r>
              <a:rPr lang="fr-BE" sz="2000" b="0" dirty="0" smtClean="0">
                <a:solidFill>
                  <a:schemeClr val="tx1"/>
                </a:solidFill>
              </a:rPr>
              <a:t>.</a:t>
            </a:r>
            <a:endParaRPr lang="fr-BE" sz="2000" b="0" dirty="0">
              <a:solidFill>
                <a:schemeClr val="tx1"/>
              </a:solidFill>
            </a:endParaRPr>
          </a:p>
          <a:p>
            <a:endParaRPr lang="fr-BE" sz="1600" dirty="0" smtClean="0"/>
          </a:p>
        </p:txBody>
      </p:sp>
    </p:spTree>
    <p:extLst>
      <p:ext uri="{BB962C8B-B14F-4D97-AF65-F5344CB8AC3E}">
        <p14:creationId xmlns:p14="http://schemas.microsoft.com/office/powerpoint/2010/main" val="29497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smtClean="0"/>
              <a:t>Het </a:t>
            </a:r>
            <a:r>
              <a:rPr lang="fr-FR" sz="2400" dirty="0" err="1" smtClean="0"/>
              <a:t>bepalen</a:t>
            </a:r>
            <a:r>
              <a:rPr lang="fr-FR" sz="2400" dirty="0" smtClean="0"/>
              <a:t> van de </a:t>
            </a:r>
            <a:r>
              <a:rPr lang="fr-FR" sz="2400" dirty="0" err="1" smtClean="0"/>
              <a:t>schadevergoeding</a:t>
            </a:r>
            <a:r>
              <a:rPr lang="fr-FR" sz="2400" dirty="0" smtClean="0"/>
              <a:t>.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2000" dirty="0" smtClean="0">
                <a:solidFill>
                  <a:schemeClr val="tx1"/>
                </a:solidFill>
              </a:rPr>
              <a:t>De </a:t>
            </a:r>
            <a:r>
              <a:rPr lang="fr-FR" sz="2000" dirty="0" err="1" smtClean="0">
                <a:solidFill>
                  <a:schemeClr val="tx1"/>
                </a:solidFill>
              </a:rPr>
              <a:t>gevolgen</a:t>
            </a:r>
            <a:r>
              <a:rPr lang="fr-FR" sz="2000" dirty="0" smtClean="0">
                <a:solidFill>
                  <a:schemeClr val="tx1"/>
                </a:solidFill>
              </a:rPr>
              <a:t> van </a:t>
            </a:r>
            <a:r>
              <a:rPr lang="fr-FR" sz="2000" dirty="0" err="1" smtClean="0">
                <a:solidFill>
                  <a:schemeClr val="tx1"/>
                </a:solidFill>
              </a:rPr>
              <a:t>een</a:t>
            </a:r>
            <a:r>
              <a:rPr lang="fr-FR" sz="2000" dirty="0" smtClean="0">
                <a:solidFill>
                  <a:schemeClr val="tx1"/>
                </a:solidFill>
              </a:rPr>
              <a:t> « </a:t>
            </a:r>
            <a:r>
              <a:rPr lang="fr-FR" sz="2000" dirty="0" err="1" smtClean="0">
                <a:solidFill>
                  <a:schemeClr val="tx1"/>
                </a:solidFill>
              </a:rPr>
              <a:t>normerende</a:t>
            </a:r>
            <a:r>
              <a:rPr lang="fr-FR" sz="2000" dirty="0" smtClean="0">
                <a:solidFill>
                  <a:schemeClr val="tx1"/>
                </a:solidFill>
              </a:rPr>
              <a:t> » </a:t>
            </a:r>
            <a:r>
              <a:rPr lang="fr-FR" sz="2000" dirty="0" err="1" smtClean="0">
                <a:solidFill>
                  <a:schemeClr val="tx1"/>
                </a:solidFill>
              </a:rPr>
              <a:t>indicatieve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tabel</a:t>
            </a:r>
            <a:r>
              <a:rPr lang="fr-FR" sz="2000" dirty="0" smtClean="0">
                <a:solidFill>
                  <a:schemeClr val="tx1"/>
                </a:solidFill>
              </a:rPr>
              <a:t>.</a:t>
            </a:r>
            <a:endParaRPr lang="fr-FR" sz="2000" dirty="0"/>
          </a:p>
        </p:txBody>
      </p:sp>
      <p:sp>
        <p:nvSpPr>
          <p:cNvPr id="6" name="Tijdelijke aanduiding voor inhoud 1"/>
          <p:cNvSpPr>
            <a:spLocks noGrp="1"/>
          </p:cNvSpPr>
          <p:nvPr>
            <p:ph idx="1"/>
          </p:nvPr>
        </p:nvSpPr>
        <p:spPr>
          <a:xfrm>
            <a:off x="539552" y="1700808"/>
            <a:ext cx="8062664" cy="4018384"/>
          </a:xfrm>
        </p:spPr>
        <p:txBody>
          <a:bodyPr/>
          <a:lstStyle/>
          <a:p>
            <a:r>
              <a:rPr lang="fr-BE" sz="2000" b="0" dirty="0" smtClean="0">
                <a:solidFill>
                  <a:schemeClr val="tx1"/>
                </a:solidFill>
              </a:rPr>
              <a:t>De </a:t>
            </a:r>
            <a:r>
              <a:rPr lang="fr-BE" sz="2000" b="0" dirty="0" err="1" smtClean="0">
                <a:solidFill>
                  <a:schemeClr val="tx1"/>
                </a:solidFill>
              </a:rPr>
              <a:t>indicatieve</a:t>
            </a:r>
            <a:r>
              <a:rPr lang="fr-BE" sz="2000" b="0" dirty="0" smtClean="0">
                <a:solidFill>
                  <a:schemeClr val="tx1"/>
                </a:solidFill>
              </a:rPr>
              <a:t> </a:t>
            </a:r>
            <a:r>
              <a:rPr lang="fr-BE" sz="2000" b="0" dirty="0" err="1" smtClean="0">
                <a:solidFill>
                  <a:schemeClr val="tx1"/>
                </a:solidFill>
              </a:rPr>
              <a:t>tabel</a:t>
            </a:r>
            <a:r>
              <a:rPr lang="fr-BE" sz="2000" b="0" dirty="0" smtClean="0">
                <a:solidFill>
                  <a:schemeClr val="tx1"/>
                </a:solidFill>
              </a:rPr>
              <a:t> </a:t>
            </a:r>
            <a:r>
              <a:rPr lang="fr-BE" sz="2000" b="0" dirty="0" err="1" smtClean="0">
                <a:solidFill>
                  <a:schemeClr val="tx1"/>
                </a:solidFill>
              </a:rPr>
              <a:t>heeft</a:t>
            </a:r>
            <a:r>
              <a:rPr lang="fr-BE" sz="2000" b="0" dirty="0" smtClean="0">
                <a:solidFill>
                  <a:schemeClr val="tx1"/>
                </a:solidFill>
              </a:rPr>
              <a:t> </a:t>
            </a:r>
            <a:r>
              <a:rPr lang="fr-BE" sz="2000" b="0" dirty="0" err="1" smtClean="0">
                <a:solidFill>
                  <a:schemeClr val="tx1"/>
                </a:solidFill>
              </a:rPr>
              <a:t>een</a:t>
            </a:r>
            <a:r>
              <a:rPr lang="fr-BE" sz="2000" b="0" dirty="0" smtClean="0">
                <a:solidFill>
                  <a:schemeClr val="tx1"/>
                </a:solidFill>
              </a:rPr>
              <a:t> </a:t>
            </a:r>
            <a:r>
              <a:rPr lang="fr-BE" sz="2000" b="0" dirty="0" err="1" smtClean="0">
                <a:solidFill>
                  <a:schemeClr val="tx1"/>
                </a:solidFill>
              </a:rPr>
              <a:t>normerende</a:t>
            </a:r>
            <a:r>
              <a:rPr lang="fr-BE" sz="2000" b="0" dirty="0" smtClean="0">
                <a:solidFill>
                  <a:schemeClr val="tx1"/>
                </a:solidFill>
              </a:rPr>
              <a:t> </a:t>
            </a:r>
            <a:r>
              <a:rPr lang="fr-BE" sz="2000" b="0" dirty="0" err="1" smtClean="0">
                <a:solidFill>
                  <a:schemeClr val="tx1"/>
                </a:solidFill>
              </a:rPr>
              <a:t>werking</a:t>
            </a:r>
            <a:r>
              <a:rPr lang="fr-BE" sz="2000" b="0" dirty="0" smtClean="0">
                <a:solidFill>
                  <a:schemeClr val="tx1"/>
                </a:solidFill>
              </a:rPr>
              <a:t> maar </a:t>
            </a:r>
            <a:r>
              <a:rPr lang="fr-BE" sz="2000" b="0" dirty="0" err="1" smtClean="0">
                <a:solidFill>
                  <a:schemeClr val="tx1"/>
                </a:solidFill>
              </a:rPr>
              <a:t>blijft</a:t>
            </a:r>
            <a:r>
              <a:rPr lang="fr-BE" sz="2000" b="0" dirty="0" smtClean="0">
                <a:solidFill>
                  <a:schemeClr val="tx1"/>
                </a:solidFill>
              </a:rPr>
              <a:t> </a:t>
            </a:r>
            <a:r>
              <a:rPr lang="fr-BE" sz="2800" dirty="0" err="1" smtClean="0">
                <a:solidFill>
                  <a:srgbClr val="0070C0"/>
                </a:solidFill>
              </a:rPr>
              <a:t>indicatief</a:t>
            </a:r>
            <a:r>
              <a:rPr lang="fr-BE" sz="2800" dirty="0" smtClean="0">
                <a:solidFill>
                  <a:srgbClr val="0070C0"/>
                </a:solidFill>
              </a:rPr>
              <a:t>, </a:t>
            </a:r>
            <a:r>
              <a:rPr lang="fr-BE" sz="2000" b="0" dirty="0" err="1" smtClean="0">
                <a:solidFill>
                  <a:schemeClr val="tx1"/>
                </a:solidFill>
              </a:rPr>
              <a:t>zodat</a:t>
            </a:r>
            <a:r>
              <a:rPr lang="fr-BE" sz="2000" b="0" dirty="0" smtClean="0">
                <a:solidFill>
                  <a:schemeClr val="tx1"/>
                </a:solidFill>
              </a:rPr>
              <a:t> </a:t>
            </a:r>
            <a:r>
              <a:rPr lang="fr-BE" sz="2000" b="0" dirty="0" err="1" smtClean="0">
                <a:solidFill>
                  <a:schemeClr val="tx1"/>
                </a:solidFill>
              </a:rPr>
              <a:t>afwijkingen</a:t>
            </a:r>
            <a:r>
              <a:rPr lang="fr-BE" sz="2000" b="0" dirty="0" smtClean="0">
                <a:solidFill>
                  <a:schemeClr val="tx1"/>
                </a:solidFill>
              </a:rPr>
              <a:t> </a:t>
            </a:r>
            <a:r>
              <a:rPr lang="fr-BE" sz="2000" b="0" dirty="0" err="1" smtClean="0">
                <a:solidFill>
                  <a:schemeClr val="tx1"/>
                </a:solidFill>
              </a:rPr>
              <a:t>mogelijk</a:t>
            </a:r>
            <a:r>
              <a:rPr lang="fr-BE" sz="2000" b="0" dirty="0" smtClean="0">
                <a:solidFill>
                  <a:schemeClr val="tx1"/>
                </a:solidFill>
              </a:rPr>
              <a:t> </a:t>
            </a:r>
            <a:r>
              <a:rPr lang="fr-BE" sz="2000" b="0" dirty="0" err="1" smtClean="0">
                <a:solidFill>
                  <a:schemeClr val="tx1"/>
                </a:solidFill>
              </a:rPr>
              <a:t>zijn</a:t>
            </a:r>
            <a:r>
              <a:rPr lang="fr-BE" sz="2000" b="0" dirty="0" smtClean="0">
                <a:solidFill>
                  <a:schemeClr val="tx1"/>
                </a:solidFill>
              </a:rPr>
              <a:t>.</a:t>
            </a:r>
            <a:endParaRPr lang="fr-BE" sz="2800" dirty="0" smtClean="0">
              <a:solidFill>
                <a:srgbClr val="0070C0"/>
              </a:solidFill>
            </a:endParaRPr>
          </a:p>
          <a:p>
            <a:endParaRPr lang="fr-BE" sz="1600" dirty="0" smtClean="0"/>
          </a:p>
        </p:txBody>
      </p:sp>
      <p:grpSp>
        <p:nvGrpSpPr>
          <p:cNvPr id="8" name="Groep 7"/>
          <p:cNvGrpSpPr/>
          <p:nvPr/>
        </p:nvGrpSpPr>
        <p:grpSpPr>
          <a:xfrm>
            <a:off x="1333500" y="2767967"/>
            <a:ext cx="6477000" cy="3376799"/>
            <a:chOff x="1332384" y="2767967"/>
            <a:chExt cx="6477000" cy="3376799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2384" y="3573016"/>
              <a:ext cx="6477000" cy="2571750"/>
            </a:xfrm>
            <a:prstGeom prst="rect">
              <a:avLst/>
            </a:prstGeom>
          </p:spPr>
        </p:pic>
        <p:grpSp>
          <p:nvGrpSpPr>
            <p:cNvPr id="7" name="Groep 6"/>
            <p:cNvGrpSpPr/>
            <p:nvPr/>
          </p:nvGrpSpPr>
          <p:grpSpPr>
            <a:xfrm>
              <a:off x="1979712" y="2767967"/>
              <a:ext cx="5112568" cy="758949"/>
              <a:chOff x="1979712" y="2767967"/>
              <a:chExt cx="5112568" cy="758949"/>
            </a:xfrm>
          </p:grpSpPr>
          <p:pic>
            <p:nvPicPr>
              <p:cNvPr id="3" name="Afbeelding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9712" y="2767967"/>
                <a:ext cx="2949249" cy="758949"/>
              </a:xfrm>
              <a:prstGeom prst="rect">
                <a:avLst/>
              </a:prstGeom>
            </p:spPr>
          </p:pic>
          <p:sp>
            <p:nvSpPr>
              <p:cNvPr id="5" name="Rechthoek 4"/>
              <p:cNvSpPr/>
              <p:nvPr/>
            </p:nvSpPr>
            <p:spPr bwMode="auto">
              <a:xfrm>
                <a:off x="5148064" y="2852928"/>
                <a:ext cx="1944216" cy="589025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BE" sz="12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fr-BE" b="1" i="1" dirty="0" smtClean="0"/>
                  <a:t>dd. 17 </a:t>
                </a:r>
                <a:r>
                  <a:rPr lang="fr-BE" b="1" i="1" dirty="0" err="1" smtClean="0"/>
                  <a:t>maart</a:t>
                </a:r>
                <a:r>
                  <a:rPr lang="fr-BE" b="1" i="1" dirty="0" smtClean="0"/>
                  <a:t> 2017</a:t>
                </a:r>
                <a:endParaRPr kumimoji="0" lang="fr-BE" sz="12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49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smtClean="0"/>
              <a:t>Het </a:t>
            </a:r>
            <a:r>
              <a:rPr lang="fr-FR" sz="2400" dirty="0" err="1" smtClean="0"/>
              <a:t>bepalen</a:t>
            </a:r>
            <a:r>
              <a:rPr lang="fr-FR" sz="2400" dirty="0" smtClean="0"/>
              <a:t> van de </a:t>
            </a:r>
            <a:r>
              <a:rPr lang="fr-FR" sz="2400" dirty="0" err="1" smtClean="0"/>
              <a:t>schadevergoeding</a:t>
            </a:r>
            <a:r>
              <a:rPr lang="fr-FR" sz="2400" dirty="0" smtClean="0"/>
              <a:t>.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2000" dirty="0" smtClean="0">
                <a:solidFill>
                  <a:schemeClr val="tx1"/>
                </a:solidFill>
              </a:rPr>
              <a:t>De </a:t>
            </a:r>
            <a:r>
              <a:rPr lang="fr-FR" sz="2000" dirty="0" err="1" smtClean="0">
                <a:solidFill>
                  <a:schemeClr val="tx1"/>
                </a:solidFill>
              </a:rPr>
              <a:t>gevolgen</a:t>
            </a:r>
            <a:r>
              <a:rPr lang="fr-FR" sz="2000" dirty="0" smtClean="0">
                <a:solidFill>
                  <a:schemeClr val="tx1"/>
                </a:solidFill>
              </a:rPr>
              <a:t> van </a:t>
            </a:r>
            <a:r>
              <a:rPr lang="fr-FR" sz="2000" dirty="0" err="1" smtClean="0">
                <a:solidFill>
                  <a:schemeClr val="tx1"/>
                </a:solidFill>
              </a:rPr>
              <a:t>een</a:t>
            </a:r>
            <a:r>
              <a:rPr lang="fr-FR" sz="2000" dirty="0" smtClean="0">
                <a:solidFill>
                  <a:schemeClr val="tx1"/>
                </a:solidFill>
              </a:rPr>
              <a:t> « </a:t>
            </a:r>
            <a:r>
              <a:rPr lang="fr-FR" sz="2000" dirty="0" err="1" smtClean="0">
                <a:solidFill>
                  <a:schemeClr val="tx1"/>
                </a:solidFill>
              </a:rPr>
              <a:t>normerende</a:t>
            </a:r>
            <a:r>
              <a:rPr lang="fr-FR" sz="2000" dirty="0" smtClean="0">
                <a:solidFill>
                  <a:schemeClr val="tx1"/>
                </a:solidFill>
              </a:rPr>
              <a:t> » </a:t>
            </a:r>
            <a:r>
              <a:rPr lang="fr-FR" sz="2000" dirty="0" err="1" smtClean="0">
                <a:solidFill>
                  <a:schemeClr val="tx1"/>
                </a:solidFill>
              </a:rPr>
              <a:t>indicatieve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tabel</a:t>
            </a:r>
            <a:r>
              <a:rPr lang="fr-FR" sz="2000" dirty="0" smtClean="0">
                <a:solidFill>
                  <a:schemeClr val="tx1"/>
                </a:solidFill>
              </a:rPr>
              <a:t>.</a:t>
            </a:r>
            <a:endParaRPr lang="fr-FR" sz="2000" dirty="0"/>
          </a:p>
        </p:txBody>
      </p:sp>
      <p:sp>
        <p:nvSpPr>
          <p:cNvPr id="6" name="Tijdelijke aanduiding voor inhoud 1"/>
          <p:cNvSpPr>
            <a:spLocks noGrp="1"/>
          </p:cNvSpPr>
          <p:nvPr>
            <p:ph idx="1"/>
          </p:nvPr>
        </p:nvSpPr>
        <p:spPr>
          <a:xfrm>
            <a:off x="539552" y="1700808"/>
            <a:ext cx="8062664" cy="4536504"/>
          </a:xfrm>
        </p:spPr>
        <p:txBody>
          <a:bodyPr/>
          <a:lstStyle/>
          <a:p>
            <a:r>
              <a:rPr lang="fr-FR" dirty="0"/>
              <a:t>«  … </a:t>
            </a:r>
            <a:r>
              <a:rPr lang="fr-FR" dirty="0" err="1"/>
              <a:t>Noteer</a:t>
            </a:r>
            <a:r>
              <a:rPr lang="fr-FR" dirty="0"/>
              <a:t> </a:t>
            </a:r>
            <a:r>
              <a:rPr lang="fr-FR" dirty="0" err="1"/>
              <a:t>dat</a:t>
            </a:r>
            <a:r>
              <a:rPr lang="fr-FR" dirty="0"/>
              <a:t> de </a:t>
            </a:r>
            <a:r>
              <a:rPr lang="fr-FR" dirty="0" err="1"/>
              <a:t>regering</a:t>
            </a:r>
            <a:r>
              <a:rPr lang="fr-FR" dirty="0"/>
              <a:t> in </a:t>
            </a:r>
            <a:r>
              <a:rPr lang="fr-FR" dirty="0" err="1"/>
              <a:t>maart</a:t>
            </a:r>
            <a:r>
              <a:rPr lang="fr-FR" dirty="0"/>
              <a:t> </a:t>
            </a:r>
            <a:r>
              <a:rPr lang="fr-FR" dirty="0" err="1"/>
              <a:t>reeds</a:t>
            </a:r>
            <a:r>
              <a:rPr lang="fr-FR" dirty="0"/>
              <a:t> </a:t>
            </a:r>
            <a:r>
              <a:rPr lang="fr-FR" dirty="0" err="1"/>
              <a:t>een</a:t>
            </a:r>
            <a:r>
              <a:rPr lang="fr-FR" dirty="0"/>
              <a:t> </a:t>
            </a:r>
            <a:r>
              <a:rPr lang="fr-FR" dirty="0" err="1"/>
              <a:t>akkoord</a:t>
            </a:r>
            <a:r>
              <a:rPr lang="fr-FR" dirty="0"/>
              <a:t> </a:t>
            </a:r>
            <a:r>
              <a:rPr lang="fr-FR" dirty="0" err="1"/>
              <a:t>sloot</a:t>
            </a:r>
            <a:r>
              <a:rPr lang="fr-FR" dirty="0"/>
              <a:t> met de  </a:t>
            </a:r>
            <a:br>
              <a:rPr lang="fr-FR" dirty="0"/>
            </a:br>
            <a:r>
              <a:rPr lang="fr-FR" dirty="0"/>
              <a:t>    </a:t>
            </a:r>
            <a:r>
              <a:rPr lang="fr-FR" dirty="0" err="1"/>
              <a:t>verzekeringsmaatschappijen</a:t>
            </a:r>
            <a:r>
              <a:rPr lang="fr-FR" dirty="0"/>
              <a:t> over </a:t>
            </a:r>
            <a:r>
              <a:rPr lang="fr-FR" dirty="0" err="1"/>
              <a:t>een</a:t>
            </a:r>
            <a:r>
              <a:rPr lang="fr-FR" dirty="0"/>
              <a:t> </a:t>
            </a:r>
            <a:r>
              <a:rPr lang="fr-FR" dirty="0" err="1"/>
              <a:t>hogere</a:t>
            </a:r>
            <a:r>
              <a:rPr lang="fr-FR" dirty="0"/>
              <a:t> </a:t>
            </a:r>
            <a:r>
              <a:rPr lang="fr-FR" dirty="0" err="1"/>
              <a:t>morele</a:t>
            </a:r>
            <a:r>
              <a:rPr lang="fr-FR" dirty="0"/>
              <a:t> schade –</a:t>
            </a:r>
            <a:br>
              <a:rPr lang="fr-FR" dirty="0"/>
            </a:br>
            <a:r>
              <a:rPr lang="fr-FR" dirty="0"/>
              <a:t>    </a:t>
            </a:r>
            <a:r>
              <a:rPr lang="fr-FR" dirty="0" err="1"/>
              <a:t>vergoeding</a:t>
            </a:r>
            <a:r>
              <a:rPr lang="fr-FR" dirty="0"/>
              <a:t> (</a:t>
            </a:r>
            <a:r>
              <a:rPr lang="fr-FR" dirty="0">
                <a:solidFill>
                  <a:srgbClr val="DB331A"/>
                </a:solidFill>
              </a:rPr>
              <a:t>200%</a:t>
            </a:r>
            <a:r>
              <a:rPr lang="fr-FR" dirty="0"/>
              <a:t>), </a:t>
            </a:r>
            <a:r>
              <a:rPr lang="fr-FR" dirty="0" err="1"/>
              <a:t>hogere</a:t>
            </a:r>
            <a:r>
              <a:rPr lang="fr-FR" dirty="0"/>
              <a:t> </a:t>
            </a:r>
            <a:r>
              <a:rPr lang="fr-FR" dirty="0" err="1"/>
              <a:t>schadeloosstelling</a:t>
            </a:r>
            <a:r>
              <a:rPr lang="fr-FR" dirty="0"/>
              <a:t> van directe </a:t>
            </a:r>
            <a:br>
              <a:rPr lang="fr-FR" dirty="0"/>
            </a:br>
            <a:r>
              <a:rPr lang="fr-FR" dirty="0"/>
              <a:t>    </a:t>
            </a:r>
            <a:r>
              <a:rPr lang="fr-FR" dirty="0" err="1"/>
              <a:t>slachtoffers</a:t>
            </a:r>
            <a:r>
              <a:rPr lang="fr-FR" dirty="0"/>
              <a:t> en </a:t>
            </a:r>
            <a:r>
              <a:rPr lang="fr-FR" dirty="0" err="1"/>
              <a:t>een</a:t>
            </a:r>
            <a:r>
              <a:rPr lang="fr-FR" dirty="0"/>
              <a:t> </a:t>
            </a:r>
            <a:r>
              <a:rPr lang="fr-FR" dirty="0" err="1"/>
              <a:t>snellere</a:t>
            </a:r>
            <a:r>
              <a:rPr lang="fr-FR" dirty="0"/>
              <a:t> </a:t>
            </a:r>
            <a:r>
              <a:rPr lang="fr-FR" dirty="0" err="1"/>
              <a:t>uitbetaling</a:t>
            </a:r>
            <a:r>
              <a:rPr lang="fr-FR" dirty="0"/>
              <a:t>. » </a:t>
            </a:r>
          </a:p>
          <a:p>
            <a:r>
              <a:rPr lang="fr-BE" sz="2000" dirty="0"/>
              <a:t>	</a:t>
            </a:r>
            <a:r>
              <a:rPr lang="fr-BE" sz="2000" dirty="0" smtClean="0"/>
              <a:t>			</a:t>
            </a:r>
            <a:r>
              <a:rPr lang="fr-BE" sz="1600" dirty="0" err="1" smtClean="0"/>
              <a:t>Persbericht</a:t>
            </a:r>
            <a:r>
              <a:rPr lang="fr-BE" sz="1600" dirty="0" smtClean="0"/>
              <a:t> 2 </a:t>
            </a:r>
            <a:r>
              <a:rPr lang="fr-BE" sz="1600" dirty="0" err="1" smtClean="0"/>
              <a:t>mei</a:t>
            </a:r>
            <a:r>
              <a:rPr lang="fr-BE" sz="1600" dirty="0" smtClean="0"/>
              <a:t> 2017</a:t>
            </a:r>
            <a:br>
              <a:rPr lang="fr-BE" sz="1600" dirty="0" smtClean="0"/>
            </a:br>
            <a:r>
              <a:rPr lang="fr-BE" sz="1600" dirty="0" smtClean="0"/>
              <a:t>				</a:t>
            </a:r>
            <a:r>
              <a:rPr lang="fr-BE" sz="1600" dirty="0" err="1" smtClean="0"/>
              <a:t>Onderzoekscommissie</a:t>
            </a:r>
            <a:r>
              <a:rPr lang="fr-BE" sz="1600" dirty="0" smtClean="0"/>
              <a:t> </a:t>
            </a:r>
            <a:r>
              <a:rPr lang="fr-BE" sz="1600" dirty="0" err="1" smtClean="0"/>
              <a:t>aanslagen</a:t>
            </a:r>
            <a:r>
              <a:rPr lang="fr-BE" sz="1600" dirty="0" smtClean="0"/>
              <a:t> 22.03.2016</a:t>
            </a:r>
            <a:r>
              <a:rPr lang="fr-BE" sz="2000" dirty="0" smtClean="0"/>
              <a:t/>
            </a:r>
            <a:br>
              <a:rPr lang="fr-BE" sz="2000" dirty="0" smtClean="0"/>
            </a:br>
            <a:r>
              <a:rPr lang="fr-BE" sz="2000" dirty="0" smtClean="0"/>
              <a:t>		</a:t>
            </a:r>
            <a:endParaRPr lang="fr-BE" sz="2000" i="1" dirty="0" smtClean="0">
              <a:solidFill>
                <a:schemeClr val="tx1"/>
              </a:solidFill>
            </a:endParaRPr>
          </a:p>
          <a:p>
            <a:r>
              <a:rPr lang="fr-BE" sz="2000" i="1" dirty="0" smtClean="0">
                <a:solidFill>
                  <a:schemeClr val="tx1"/>
                </a:solidFill>
              </a:rPr>
              <a:t/>
            </a:r>
            <a:br>
              <a:rPr lang="fr-BE" sz="2000" i="1" dirty="0" smtClean="0">
                <a:solidFill>
                  <a:schemeClr val="tx1"/>
                </a:solidFill>
              </a:rPr>
            </a:br>
            <a:endParaRPr lang="fr-BE" sz="2000" i="1" dirty="0">
              <a:solidFill>
                <a:schemeClr val="tx1"/>
              </a:solidFill>
            </a:endParaRPr>
          </a:p>
        </p:txBody>
      </p:sp>
      <p:cxnSp>
        <p:nvCxnSpPr>
          <p:cNvPr id="11" name="Gebogen verbindingslijn 10"/>
          <p:cNvCxnSpPr/>
          <p:nvPr/>
        </p:nvCxnSpPr>
        <p:spPr bwMode="auto">
          <a:xfrm rot="16200000" flipH="1">
            <a:off x="2231740" y="2744924"/>
            <a:ext cx="1800200" cy="1440160"/>
          </a:xfrm>
          <a:prstGeom prst="bentConnector3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Rechthoek 11"/>
          <p:cNvSpPr/>
          <p:nvPr/>
        </p:nvSpPr>
        <p:spPr bwMode="auto">
          <a:xfrm>
            <a:off x="1439652" y="4437112"/>
            <a:ext cx="4824536" cy="9361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BE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BE" sz="1800" b="1" dirty="0" err="1" smtClean="0"/>
              <a:t>Norm</a:t>
            </a:r>
            <a:r>
              <a:rPr lang="fr-BE" sz="1800" b="1" dirty="0" smtClean="0"/>
              <a:t> = </a:t>
            </a:r>
            <a:r>
              <a:rPr lang="fr-BE" sz="1800" b="1" dirty="0" err="1" smtClean="0"/>
              <a:t>Indicatieve</a:t>
            </a:r>
            <a:r>
              <a:rPr lang="fr-BE" sz="1800" b="1" dirty="0" smtClean="0"/>
              <a:t> </a:t>
            </a:r>
            <a:r>
              <a:rPr lang="fr-BE" sz="1800" b="1" dirty="0" err="1" smtClean="0"/>
              <a:t>Tabel</a:t>
            </a:r>
            <a:r>
              <a:rPr lang="fr-BE" sz="1800" b="1" dirty="0" smtClean="0"/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BE" sz="1800" b="1" dirty="0" err="1" smtClean="0"/>
              <a:t>waarvan</a:t>
            </a:r>
            <a:r>
              <a:rPr lang="fr-BE" sz="1800" b="1" dirty="0" smtClean="0"/>
              <a:t> </a:t>
            </a:r>
            <a:r>
              <a:rPr lang="fr-BE" sz="1800" b="1" dirty="0" err="1" smtClean="0"/>
              <a:t>wordt</a:t>
            </a:r>
            <a:r>
              <a:rPr lang="fr-BE" sz="1800" b="1" dirty="0" smtClean="0"/>
              <a:t> </a:t>
            </a:r>
            <a:r>
              <a:rPr lang="fr-BE" sz="1800" b="1" dirty="0" err="1" smtClean="0"/>
              <a:t>afgeweken</a:t>
            </a:r>
            <a:r>
              <a:rPr lang="fr-BE" sz="1800" b="1" dirty="0"/>
              <a:t> </a:t>
            </a:r>
            <a:r>
              <a:rPr lang="fr-BE" sz="1800" b="1" dirty="0" smtClean="0"/>
              <a:t>(x2)</a:t>
            </a:r>
            <a:endParaRPr lang="fr-BE" sz="1800" b="1" dirty="0"/>
          </a:p>
        </p:txBody>
      </p:sp>
    </p:spTree>
    <p:extLst>
      <p:ext uri="{BB962C8B-B14F-4D97-AF65-F5344CB8AC3E}">
        <p14:creationId xmlns:p14="http://schemas.microsoft.com/office/powerpoint/2010/main" val="328014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smtClean="0"/>
              <a:t>Het </a:t>
            </a:r>
            <a:r>
              <a:rPr lang="fr-FR" sz="2400" dirty="0" err="1" smtClean="0"/>
              <a:t>bepalen</a:t>
            </a:r>
            <a:r>
              <a:rPr lang="fr-FR" sz="2400" dirty="0" smtClean="0"/>
              <a:t> van de </a:t>
            </a:r>
            <a:r>
              <a:rPr lang="fr-FR" sz="2400" dirty="0" err="1" smtClean="0"/>
              <a:t>schadevergoeding</a:t>
            </a:r>
            <a:r>
              <a:rPr lang="fr-FR" sz="2400" dirty="0" smtClean="0"/>
              <a:t>.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2000" dirty="0" smtClean="0">
                <a:solidFill>
                  <a:schemeClr val="tx1"/>
                </a:solidFill>
              </a:rPr>
              <a:t>De </a:t>
            </a:r>
            <a:r>
              <a:rPr lang="fr-FR" sz="2000" dirty="0" err="1" smtClean="0">
                <a:solidFill>
                  <a:schemeClr val="tx1"/>
                </a:solidFill>
              </a:rPr>
              <a:t>gevolgen</a:t>
            </a:r>
            <a:r>
              <a:rPr lang="fr-FR" sz="2000" dirty="0" smtClean="0">
                <a:solidFill>
                  <a:schemeClr val="tx1"/>
                </a:solidFill>
              </a:rPr>
              <a:t> van </a:t>
            </a:r>
            <a:r>
              <a:rPr lang="fr-FR" sz="2000" dirty="0" err="1" smtClean="0">
                <a:solidFill>
                  <a:schemeClr val="tx1"/>
                </a:solidFill>
              </a:rPr>
              <a:t>een</a:t>
            </a:r>
            <a:r>
              <a:rPr lang="fr-FR" sz="2000" dirty="0" smtClean="0">
                <a:solidFill>
                  <a:schemeClr val="tx1"/>
                </a:solidFill>
              </a:rPr>
              <a:t> « </a:t>
            </a:r>
            <a:r>
              <a:rPr lang="fr-FR" sz="2000" dirty="0" err="1" smtClean="0">
                <a:solidFill>
                  <a:schemeClr val="tx1"/>
                </a:solidFill>
              </a:rPr>
              <a:t>normerende</a:t>
            </a:r>
            <a:r>
              <a:rPr lang="fr-FR" sz="2000" dirty="0" smtClean="0">
                <a:solidFill>
                  <a:schemeClr val="tx1"/>
                </a:solidFill>
              </a:rPr>
              <a:t> » </a:t>
            </a:r>
            <a:r>
              <a:rPr lang="fr-FR" sz="2000" dirty="0" err="1" smtClean="0">
                <a:solidFill>
                  <a:schemeClr val="tx1"/>
                </a:solidFill>
              </a:rPr>
              <a:t>indicatieve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tabel</a:t>
            </a:r>
            <a:r>
              <a:rPr lang="fr-FR" sz="2000" dirty="0" smtClean="0">
                <a:solidFill>
                  <a:schemeClr val="tx1"/>
                </a:solidFill>
              </a:rPr>
              <a:t>.</a:t>
            </a:r>
            <a:endParaRPr lang="fr-FR" sz="2000" dirty="0"/>
          </a:p>
        </p:txBody>
      </p:sp>
      <p:sp>
        <p:nvSpPr>
          <p:cNvPr id="6" name="Tijdelijke aanduiding voor inhoud 1"/>
          <p:cNvSpPr>
            <a:spLocks noGrp="1"/>
          </p:cNvSpPr>
          <p:nvPr>
            <p:ph idx="1"/>
          </p:nvPr>
        </p:nvSpPr>
        <p:spPr>
          <a:xfrm>
            <a:off x="683568" y="2204864"/>
            <a:ext cx="8062664" cy="4536504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BE" sz="2000" i="1" dirty="0" smtClean="0">
                <a:solidFill>
                  <a:schemeClr val="tx1"/>
                </a:solidFill>
              </a:rPr>
              <a:t>Is 200% </a:t>
            </a:r>
            <a:r>
              <a:rPr lang="fr-BE" sz="2000" i="1" dirty="0" err="1" smtClean="0">
                <a:solidFill>
                  <a:schemeClr val="tx1"/>
                </a:solidFill>
              </a:rPr>
              <a:t>een</a:t>
            </a:r>
            <a:r>
              <a:rPr lang="fr-BE" sz="2000" i="1" dirty="0" smtClean="0">
                <a:solidFill>
                  <a:schemeClr val="tx1"/>
                </a:solidFill>
              </a:rPr>
              <a:t> </a:t>
            </a:r>
            <a:r>
              <a:rPr lang="fr-BE" sz="2000" i="1" dirty="0" err="1" smtClean="0">
                <a:solidFill>
                  <a:schemeClr val="tx1"/>
                </a:solidFill>
              </a:rPr>
              <a:t>afwijking</a:t>
            </a:r>
            <a:r>
              <a:rPr lang="fr-BE" sz="2000" i="1" dirty="0" smtClean="0">
                <a:solidFill>
                  <a:schemeClr val="tx1"/>
                </a:solidFill>
              </a:rPr>
              <a:t> van de </a:t>
            </a:r>
            <a:r>
              <a:rPr lang="fr-BE" sz="2000" i="1" dirty="0" err="1" smtClean="0">
                <a:solidFill>
                  <a:schemeClr val="tx1"/>
                </a:solidFill>
              </a:rPr>
              <a:t>indicatieve</a:t>
            </a:r>
            <a:r>
              <a:rPr lang="fr-BE" sz="2000" i="1" dirty="0" smtClean="0">
                <a:solidFill>
                  <a:schemeClr val="tx1"/>
                </a:solidFill>
              </a:rPr>
              <a:t> </a:t>
            </a:r>
            <a:r>
              <a:rPr lang="fr-BE" sz="2000" i="1" dirty="0" err="1" smtClean="0">
                <a:solidFill>
                  <a:schemeClr val="tx1"/>
                </a:solidFill>
              </a:rPr>
              <a:t>norm</a:t>
            </a:r>
            <a:r>
              <a:rPr lang="fr-BE" sz="2000" i="1" dirty="0">
                <a:solidFill>
                  <a:schemeClr val="tx1"/>
                </a:solidFill>
              </a:rPr>
              <a:t> </a:t>
            </a:r>
            <a:r>
              <a:rPr lang="fr-BE" sz="2000" i="1" dirty="0" smtClean="0">
                <a:solidFill>
                  <a:schemeClr val="tx1"/>
                </a:solidFill>
              </a:rPr>
              <a:t>of </a:t>
            </a:r>
            <a:r>
              <a:rPr lang="fr-BE" sz="2000" i="1" dirty="0" err="1" smtClean="0">
                <a:solidFill>
                  <a:schemeClr val="tx1"/>
                </a:solidFill>
              </a:rPr>
              <a:t>een</a:t>
            </a:r>
            <a:r>
              <a:rPr lang="fr-BE" sz="2000" i="1" dirty="0" smtClean="0">
                <a:solidFill>
                  <a:schemeClr val="tx1"/>
                </a:solidFill>
              </a:rPr>
              <a:t> niet </a:t>
            </a:r>
            <a:r>
              <a:rPr lang="fr-BE" sz="2000" i="1" dirty="0" err="1" smtClean="0">
                <a:solidFill>
                  <a:schemeClr val="tx1"/>
                </a:solidFill>
              </a:rPr>
              <a:t>toepassing</a:t>
            </a:r>
            <a:r>
              <a:rPr lang="fr-BE" sz="2000" i="1" dirty="0" smtClean="0">
                <a:solidFill>
                  <a:schemeClr val="tx1"/>
                </a:solidFill>
              </a:rPr>
              <a:t> van de </a:t>
            </a:r>
            <a:r>
              <a:rPr lang="fr-BE" sz="2000" i="1" dirty="0" err="1" smtClean="0">
                <a:solidFill>
                  <a:schemeClr val="tx1"/>
                </a:solidFill>
              </a:rPr>
              <a:t>norm</a:t>
            </a:r>
            <a:r>
              <a:rPr lang="fr-BE" sz="2000" i="1" dirty="0" smtClean="0">
                <a:solidFill>
                  <a:schemeClr val="tx1"/>
                </a:solidFill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BE" sz="2000" i="1" dirty="0" err="1" smtClean="0">
                <a:solidFill>
                  <a:schemeClr val="tx1"/>
                </a:solidFill>
              </a:rPr>
              <a:t>Welke</a:t>
            </a:r>
            <a:r>
              <a:rPr lang="fr-BE" sz="2000" i="1" dirty="0" smtClean="0">
                <a:solidFill>
                  <a:schemeClr val="tx1"/>
                </a:solidFill>
              </a:rPr>
              <a:t> </a:t>
            </a:r>
            <a:r>
              <a:rPr lang="fr-BE" sz="2000" i="1" dirty="0" err="1" smtClean="0">
                <a:solidFill>
                  <a:schemeClr val="tx1"/>
                </a:solidFill>
              </a:rPr>
              <a:t>omstandigheden</a:t>
            </a:r>
            <a:r>
              <a:rPr lang="fr-BE" sz="2000" i="1" dirty="0" smtClean="0">
                <a:solidFill>
                  <a:schemeClr val="tx1"/>
                </a:solidFill>
              </a:rPr>
              <a:t> </a:t>
            </a:r>
            <a:r>
              <a:rPr lang="fr-BE" sz="2000" i="1" dirty="0" err="1" smtClean="0">
                <a:solidFill>
                  <a:schemeClr val="tx1"/>
                </a:solidFill>
              </a:rPr>
              <a:t>rechtvaardigen</a:t>
            </a:r>
            <a:r>
              <a:rPr lang="fr-BE" sz="2000" i="1" dirty="0" smtClean="0">
                <a:solidFill>
                  <a:schemeClr val="tx1"/>
                </a:solidFill>
              </a:rPr>
              <a:t> om </a:t>
            </a:r>
            <a:r>
              <a:rPr lang="fr-BE" sz="2000" i="1" dirty="0" err="1" smtClean="0">
                <a:solidFill>
                  <a:schemeClr val="tx1"/>
                </a:solidFill>
              </a:rPr>
              <a:t>geen</a:t>
            </a:r>
            <a:r>
              <a:rPr lang="fr-BE" sz="2000" i="1" dirty="0" smtClean="0">
                <a:solidFill>
                  <a:schemeClr val="tx1"/>
                </a:solidFill>
              </a:rPr>
              <a:t> </a:t>
            </a:r>
            <a:r>
              <a:rPr lang="fr-BE" sz="2000" i="1" dirty="0" err="1" smtClean="0">
                <a:solidFill>
                  <a:schemeClr val="tx1"/>
                </a:solidFill>
              </a:rPr>
              <a:t>rekening</a:t>
            </a:r>
            <a:r>
              <a:rPr lang="fr-BE" sz="2000" i="1" dirty="0" smtClean="0">
                <a:solidFill>
                  <a:schemeClr val="tx1"/>
                </a:solidFill>
              </a:rPr>
              <a:t> te </a:t>
            </a:r>
            <a:r>
              <a:rPr lang="fr-BE" sz="2000" i="1" dirty="0" err="1" smtClean="0">
                <a:solidFill>
                  <a:schemeClr val="tx1"/>
                </a:solidFill>
              </a:rPr>
              <a:t>houden</a:t>
            </a:r>
            <a:r>
              <a:rPr lang="fr-BE" sz="2000" i="1" dirty="0" smtClean="0">
                <a:solidFill>
                  <a:schemeClr val="tx1"/>
                </a:solidFill>
              </a:rPr>
              <a:t> met de </a:t>
            </a:r>
            <a:r>
              <a:rPr lang="fr-BE" sz="2000" i="1" err="1" smtClean="0">
                <a:solidFill>
                  <a:schemeClr val="tx1"/>
                </a:solidFill>
              </a:rPr>
              <a:t>Indicatieve</a:t>
            </a:r>
            <a:r>
              <a:rPr lang="fr-BE" sz="2000" i="1" smtClean="0">
                <a:solidFill>
                  <a:schemeClr val="tx1"/>
                </a:solidFill>
              </a:rPr>
              <a:t> Tabel?</a:t>
            </a:r>
            <a:endParaRPr lang="fr-BE" sz="2000" i="1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BE" sz="2000" i="1" dirty="0" smtClean="0">
                <a:solidFill>
                  <a:schemeClr val="tx1"/>
                </a:solidFill>
              </a:rPr>
              <a:t>Het </a:t>
            </a:r>
            <a:r>
              <a:rPr lang="fr-BE" sz="2000" i="1" dirty="0" err="1" smtClean="0">
                <a:solidFill>
                  <a:schemeClr val="tx1"/>
                </a:solidFill>
              </a:rPr>
              <a:t>ene</a:t>
            </a:r>
            <a:r>
              <a:rPr lang="fr-BE" sz="2000" i="1" dirty="0" smtClean="0">
                <a:solidFill>
                  <a:schemeClr val="tx1"/>
                </a:solidFill>
              </a:rPr>
              <a:t> </a:t>
            </a:r>
            <a:r>
              <a:rPr lang="fr-BE" sz="2000" i="1" dirty="0" err="1" smtClean="0">
                <a:solidFill>
                  <a:schemeClr val="tx1"/>
                </a:solidFill>
              </a:rPr>
              <a:t>morele</a:t>
            </a:r>
            <a:r>
              <a:rPr lang="fr-BE" sz="2000" i="1" dirty="0" smtClean="0">
                <a:solidFill>
                  <a:schemeClr val="tx1"/>
                </a:solidFill>
              </a:rPr>
              <a:t> </a:t>
            </a:r>
            <a:r>
              <a:rPr lang="fr-BE" sz="2000" i="1" dirty="0" err="1" smtClean="0">
                <a:solidFill>
                  <a:schemeClr val="tx1"/>
                </a:solidFill>
              </a:rPr>
              <a:t>leed</a:t>
            </a:r>
            <a:r>
              <a:rPr lang="fr-BE" sz="2000" i="1" dirty="0" smtClean="0">
                <a:solidFill>
                  <a:schemeClr val="tx1"/>
                </a:solidFill>
              </a:rPr>
              <a:t> </a:t>
            </a:r>
            <a:r>
              <a:rPr lang="fr-BE" sz="2000" i="1" dirty="0" err="1" smtClean="0">
                <a:solidFill>
                  <a:schemeClr val="tx1"/>
                </a:solidFill>
              </a:rPr>
              <a:t>is</a:t>
            </a:r>
            <a:r>
              <a:rPr lang="fr-BE" sz="2000" i="1" dirty="0" smtClean="0">
                <a:solidFill>
                  <a:schemeClr val="tx1"/>
                </a:solidFill>
              </a:rPr>
              <a:t> het </a:t>
            </a:r>
            <a:r>
              <a:rPr lang="fr-BE" sz="2000" i="1" dirty="0" err="1" smtClean="0">
                <a:solidFill>
                  <a:schemeClr val="tx1"/>
                </a:solidFill>
              </a:rPr>
              <a:t>andere</a:t>
            </a:r>
            <a:r>
              <a:rPr lang="fr-BE" sz="2000" i="1" dirty="0" smtClean="0">
                <a:solidFill>
                  <a:schemeClr val="tx1"/>
                </a:solidFill>
              </a:rPr>
              <a:t> </a:t>
            </a:r>
            <a:r>
              <a:rPr lang="fr-BE" sz="2000" i="1" smtClean="0">
                <a:solidFill>
                  <a:schemeClr val="tx1"/>
                </a:solidFill>
              </a:rPr>
              <a:t>niet…?!...</a:t>
            </a:r>
            <a:endParaRPr lang="fr-BE" sz="2000" i="1" dirty="0" smtClean="0">
              <a:solidFill>
                <a:schemeClr val="tx1"/>
              </a:solidFill>
            </a:endParaRPr>
          </a:p>
          <a:p>
            <a:pPr algn="ctr"/>
            <a:endParaRPr lang="fr-BE" sz="2000" i="1" dirty="0" smtClean="0">
              <a:solidFill>
                <a:schemeClr val="tx1"/>
              </a:solidFill>
            </a:endParaRPr>
          </a:p>
          <a:p>
            <a:pPr algn="ctr"/>
            <a:r>
              <a:rPr lang="fr-BE" sz="2000" i="1" dirty="0" smtClean="0">
                <a:solidFill>
                  <a:schemeClr val="tx1"/>
                </a:solidFill>
              </a:rPr>
              <a:t/>
            </a:r>
            <a:br>
              <a:rPr lang="fr-BE" sz="2000" i="1" dirty="0" smtClean="0">
                <a:solidFill>
                  <a:schemeClr val="tx1"/>
                </a:solidFill>
              </a:rPr>
            </a:br>
            <a:endParaRPr lang="fr-BE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42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4632" cy="1143000"/>
          </a:xfrm>
        </p:spPr>
        <p:txBody>
          <a:bodyPr/>
          <a:lstStyle/>
          <a:p>
            <a:r>
              <a:rPr lang="fr-FR" sz="2400" dirty="0" smtClean="0"/>
              <a:t>Het </a:t>
            </a:r>
            <a:r>
              <a:rPr lang="fr-FR" sz="2400" dirty="0" err="1" smtClean="0"/>
              <a:t>bepalen</a:t>
            </a:r>
            <a:r>
              <a:rPr lang="fr-FR" sz="2400" dirty="0" smtClean="0"/>
              <a:t> van de </a:t>
            </a:r>
            <a:r>
              <a:rPr lang="fr-FR" sz="2400" dirty="0" err="1" smtClean="0"/>
              <a:t>schadevergoeding</a:t>
            </a:r>
            <a:r>
              <a:rPr lang="fr-FR" sz="2400" dirty="0" smtClean="0"/>
              <a:t>.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2000" dirty="0" smtClean="0">
                <a:solidFill>
                  <a:schemeClr val="tx1"/>
                </a:solidFill>
              </a:rPr>
              <a:t>De </a:t>
            </a:r>
            <a:r>
              <a:rPr lang="fr-FR" sz="2000" dirty="0" err="1" smtClean="0">
                <a:solidFill>
                  <a:schemeClr val="tx1"/>
                </a:solidFill>
              </a:rPr>
              <a:t>rol</a:t>
            </a:r>
            <a:r>
              <a:rPr lang="fr-FR" sz="2000" dirty="0" smtClean="0">
                <a:solidFill>
                  <a:schemeClr val="tx1"/>
                </a:solidFill>
              </a:rPr>
              <a:t> van de </a:t>
            </a:r>
            <a:r>
              <a:rPr lang="fr-FR" sz="2000" dirty="0" err="1" smtClean="0">
                <a:solidFill>
                  <a:schemeClr val="tx1"/>
                </a:solidFill>
              </a:rPr>
              <a:t>indicatieve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tabel</a:t>
            </a:r>
            <a:r>
              <a:rPr lang="fr-FR" sz="2000" dirty="0" smtClean="0">
                <a:solidFill>
                  <a:schemeClr val="tx1"/>
                </a:solidFill>
              </a:rPr>
              <a:t>.</a:t>
            </a:r>
            <a:endParaRPr lang="fr-FR" sz="2000" dirty="0"/>
          </a:p>
        </p:txBody>
      </p:sp>
      <p:grpSp>
        <p:nvGrpSpPr>
          <p:cNvPr id="10" name="Groep 9"/>
          <p:cNvGrpSpPr/>
          <p:nvPr/>
        </p:nvGrpSpPr>
        <p:grpSpPr>
          <a:xfrm>
            <a:off x="1223628" y="1772816"/>
            <a:ext cx="6696744" cy="3186608"/>
            <a:chOff x="1403648" y="1556792"/>
            <a:chExt cx="6696744" cy="3186608"/>
          </a:xfrm>
        </p:grpSpPr>
        <p:sp>
          <p:nvSpPr>
            <p:cNvPr id="7" name="Rechthoek 6"/>
            <p:cNvSpPr/>
            <p:nvPr/>
          </p:nvSpPr>
          <p:spPr bwMode="auto">
            <a:xfrm>
              <a:off x="2699792" y="1556792"/>
              <a:ext cx="1152128" cy="310547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wordArtVert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BE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INFO</a:t>
              </a:r>
            </a:p>
          </p:txBody>
        </p:sp>
        <p:sp>
          <p:nvSpPr>
            <p:cNvPr id="9" name="Rechthoek 8"/>
            <p:cNvSpPr/>
            <p:nvPr/>
          </p:nvSpPr>
          <p:spPr bwMode="auto">
            <a:xfrm>
              <a:off x="1403648" y="3807296"/>
              <a:ext cx="6696744" cy="93610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BE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        N	</a:t>
              </a:r>
              <a:r>
                <a:rPr lang="fr-BE" sz="3600" b="1" dirty="0"/>
                <a:t> </a:t>
              </a:r>
              <a:r>
                <a:rPr lang="fr-BE" sz="3600" b="1" dirty="0" smtClean="0"/>
                <a:t> </a:t>
              </a:r>
              <a:r>
                <a:rPr kumimoji="0" lang="fr-BE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R M E</a:t>
              </a:r>
              <a:r>
                <a:rPr kumimoji="0" lang="fr-BE" sz="36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 R E N D</a:t>
              </a:r>
              <a:endParaRPr kumimoji="0" lang="fr-BE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886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74739" y="70701"/>
            <a:ext cx="7774632" cy="1143000"/>
          </a:xfrm>
        </p:spPr>
        <p:txBody>
          <a:bodyPr/>
          <a:lstStyle/>
          <a:p>
            <a:r>
              <a:rPr lang="fr-FR" sz="2400" dirty="0" smtClean="0"/>
              <a:t>Het </a:t>
            </a:r>
            <a:r>
              <a:rPr lang="fr-FR" sz="2400" dirty="0" err="1" smtClean="0"/>
              <a:t>bepalen</a:t>
            </a:r>
            <a:r>
              <a:rPr lang="fr-FR" sz="2400" dirty="0" smtClean="0"/>
              <a:t> van de </a:t>
            </a:r>
            <a:r>
              <a:rPr lang="fr-FR" sz="2400" dirty="0" err="1" smtClean="0"/>
              <a:t>schadevergoeding</a:t>
            </a:r>
            <a:r>
              <a:rPr lang="fr-FR" sz="2400" dirty="0" smtClean="0"/>
              <a:t>.</a:t>
            </a:r>
            <a:br>
              <a:rPr lang="fr-FR" sz="2400" dirty="0" smtClean="0"/>
            </a:br>
            <a:r>
              <a:rPr lang="fr-FR" sz="2000" dirty="0" smtClean="0">
                <a:solidFill>
                  <a:schemeClr val="tx1"/>
                </a:solidFill>
              </a:rPr>
              <a:t>De </a:t>
            </a:r>
            <a:r>
              <a:rPr lang="fr-FR" sz="2000" dirty="0" err="1" smtClean="0">
                <a:solidFill>
                  <a:schemeClr val="tx1"/>
                </a:solidFill>
              </a:rPr>
              <a:t>invloed</a:t>
            </a:r>
            <a:r>
              <a:rPr lang="fr-FR" sz="2000" dirty="0" smtClean="0">
                <a:solidFill>
                  <a:schemeClr val="tx1"/>
                </a:solidFill>
              </a:rPr>
              <a:t> van </a:t>
            </a:r>
            <a:r>
              <a:rPr lang="fr-FR" sz="2000" dirty="0" err="1" smtClean="0">
                <a:solidFill>
                  <a:schemeClr val="tx1"/>
                </a:solidFill>
              </a:rPr>
              <a:t>andere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instellingen</a:t>
            </a:r>
            <a:r>
              <a:rPr lang="fr-FR" sz="2000" dirty="0" smtClean="0">
                <a:solidFill>
                  <a:schemeClr val="tx1"/>
                </a:solidFill>
              </a:rPr>
              <a:t>.</a:t>
            </a:r>
            <a:endParaRPr lang="fr-FR" sz="2400" dirty="0"/>
          </a:p>
        </p:txBody>
      </p:sp>
      <p:sp>
        <p:nvSpPr>
          <p:cNvPr id="16" name="Afgeronde rechthoek 15"/>
          <p:cNvSpPr/>
          <p:nvPr/>
        </p:nvSpPr>
        <p:spPr bwMode="auto">
          <a:xfrm>
            <a:off x="557809" y="1340768"/>
            <a:ext cx="8028383" cy="792088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sz="2000" dirty="0" smtClean="0"/>
              <a:t>Slachtoffers van schade als gevolg van gezondheidszorg</a:t>
            </a:r>
            <a:endParaRPr kumimoji="0" lang="fr-BE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" name="PIJL-OMLAAG 1"/>
          <p:cNvSpPr/>
          <p:nvPr/>
        </p:nvSpPr>
        <p:spPr bwMode="auto">
          <a:xfrm>
            <a:off x="4096423" y="2035475"/>
            <a:ext cx="1008112" cy="93610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1172739" y="4587048"/>
            <a:ext cx="76415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1600" dirty="0" smtClean="0">
                <a:solidFill>
                  <a:srgbClr val="000000"/>
                </a:solidFill>
                <a:latin typeface="Fira Sans"/>
              </a:rPr>
              <a:t>Art. 4 Wet Medische Ongevallen: </a:t>
            </a:r>
            <a:r>
              <a:rPr lang="nl-BE" sz="1600" dirty="0">
                <a:latin typeface="Fira Sans"/>
              </a:rPr>
              <a:t>Het Fonds vergoedt het slachtoffer of zijn rechthebbenden overeenkomstig het gemeen recht</a:t>
            </a:r>
            <a:r>
              <a:rPr lang="nl-BE" sz="1600" dirty="0" smtClean="0">
                <a:latin typeface="Fira Sans"/>
              </a:rPr>
              <a:t>:</a:t>
            </a:r>
          </a:p>
          <a:p>
            <a:r>
              <a:rPr lang="nl-BE" sz="1600" dirty="0" smtClean="0">
                <a:latin typeface="Fira Sans"/>
              </a:rPr>
              <a:t>4° wanneer </a:t>
            </a:r>
            <a:r>
              <a:rPr lang="nl-BE" sz="1600" dirty="0">
                <a:latin typeface="Fira Sans"/>
              </a:rPr>
              <a:t>de verzekeraar die de aansprakelijkheid dekt van de zorgverlener die de schade heeft veroorzaakt een voorstel tot vergoeding doet dat het Fonds kennelijk ontoereikend vindt.</a:t>
            </a:r>
            <a:endParaRPr lang="fr-BE" sz="1600" dirty="0">
              <a:latin typeface="Fira Sans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021484"/>
            <a:ext cx="1219200" cy="1400175"/>
          </a:xfrm>
          <a:prstGeom prst="rect">
            <a:avLst/>
          </a:prstGeom>
        </p:spPr>
      </p:pic>
      <p:sp>
        <p:nvSpPr>
          <p:cNvPr id="19" name="Afgeronde rechthoek 18"/>
          <p:cNvSpPr/>
          <p:nvPr/>
        </p:nvSpPr>
        <p:spPr bwMode="auto">
          <a:xfrm>
            <a:off x="3203848" y="2813572"/>
            <a:ext cx="4644516" cy="792088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sz="1800" b="1" dirty="0" smtClean="0"/>
              <a:t>Fonds voor medische ongevallen</a:t>
            </a:r>
            <a:endParaRPr kumimoji="0" lang="fr-B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1115616" y="3612853"/>
            <a:ext cx="7641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1600" dirty="0" smtClean="0">
                <a:solidFill>
                  <a:srgbClr val="000000"/>
                </a:solidFill>
                <a:latin typeface="Fira Sans"/>
              </a:rPr>
              <a:t>Art. 8 6° Wet Medische Ongevallen: op </a:t>
            </a:r>
            <a:r>
              <a:rPr lang="nl-BE" sz="1600" dirty="0">
                <a:solidFill>
                  <a:srgbClr val="000000"/>
                </a:solidFill>
                <a:latin typeface="Fira Sans"/>
              </a:rPr>
              <a:t>vraag van de patiënt of zijn rechthebbenden advies te verstrekken over de </a:t>
            </a:r>
            <a:r>
              <a:rPr lang="nl-BE" sz="1600" dirty="0" err="1">
                <a:solidFill>
                  <a:srgbClr val="000000"/>
                </a:solidFill>
                <a:latin typeface="Fira Sans"/>
              </a:rPr>
              <a:t>toereikendheid</a:t>
            </a:r>
            <a:r>
              <a:rPr lang="nl-BE" sz="1600" dirty="0">
                <a:solidFill>
                  <a:srgbClr val="000000"/>
                </a:solidFill>
                <a:latin typeface="Fira Sans"/>
              </a:rPr>
              <a:t> van het bedrag van de vergoeding die door de zorgverlener of zijn verzekeraar wordt voorgesteld.</a:t>
            </a:r>
            <a:endParaRPr lang="fr-BE" sz="1600" dirty="0"/>
          </a:p>
        </p:txBody>
      </p:sp>
    </p:spTree>
    <p:extLst>
      <p:ext uri="{BB962C8B-B14F-4D97-AF65-F5344CB8AC3E}">
        <p14:creationId xmlns:p14="http://schemas.microsoft.com/office/powerpoint/2010/main" val="225628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smtClean="0"/>
              <a:t>Het </a:t>
            </a:r>
            <a:r>
              <a:rPr lang="fr-FR" sz="2400" dirty="0" err="1" smtClean="0"/>
              <a:t>bepalen</a:t>
            </a:r>
            <a:r>
              <a:rPr lang="fr-FR" sz="2400" dirty="0" smtClean="0"/>
              <a:t> van de </a:t>
            </a:r>
            <a:r>
              <a:rPr lang="fr-FR" sz="2400" dirty="0" err="1" smtClean="0"/>
              <a:t>schadevergoeding</a:t>
            </a:r>
            <a:r>
              <a:rPr lang="fr-FR" sz="2400" dirty="0" smtClean="0"/>
              <a:t>.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2000" dirty="0" smtClean="0">
                <a:solidFill>
                  <a:schemeClr val="tx1"/>
                </a:solidFill>
              </a:rPr>
              <a:t>De </a:t>
            </a:r>
            <a:r>
              <a:rPr lang="fr-FR" sz="2000" dirty="0" err="1" smtClean="0">
                <a:solidFill>
                  <a:schemeClr val="tx1"/>
                </a:solidFill>
              </a:rPr>
              <a:t>gevolgen</a:t>
            </a:r>
            <a:r>
              <a:rPr lang="fr-FR" sz="2000" dirty="0" smtClean="0">
                <a:solidFill>
                  <a:schemeClr val="tx1"/>
                </a:solidFill>
              </a:rPr>
              <a:t> van </a:t>
            </a:r>
            <a:r>
              <a:rPr lang="fr-FR" sz="2000" dirty="0" err="1" smtClean="0">
                <a:solidFill>
                  <a:schemeClr val="tx1"/>
                </a:solidFill>
              </a:rPr>
              <a:t>een</a:t>
            </a:r>
            <a:r>
              <a:rPr lang="fr-FR" sz="2000" dirty="0" smtClean="0">
                <a:solidFill>
                  <a:schemeClr val="tx1"/>
                </a:solidFill>
              </a:rPr>
              <a:t> « </a:t>
            </a:r>
            <a:r>
              <a:rPr lang="fr-FR" sz="2000" dirty="0" err="1" smtClean="0">
                <a:solidFill>
                  <a:schemeClr val="tx1"/>
                </a:solidFill>
              </a:rPr>
              <a:t>normerende</a:t>
            </a:r>
            <a:r>
              <a:rPr lang="fr-FR" sz="2000" dirty="0" smtClean="0">
                <a:solidFill>
                  <a:schemeClr val="tx1"/>
                </a:solidFill>
              </a:rPr>
              <a:t> » </a:t>
            </a:r>
            <a:r>
              <a:rPr lang="fr-FR" sz="2000" dirty="0" err="1" smtClean="0">
                <a:solidFill>
                  <a:schemeClr val="tx1"/>
                </a:solidFill>
              </a:rPr>
              <a:t>indicatieve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tabel</a:t>
            </a:r>
            <a:r>
              <a:rPr lang="fr-FR" sz="2000" dirty="0" smtClean="0">
                <a:solidFill>
                  <a:schemeClr val="tx1"/>
                </a:solidFill>
              </a:rPr>
              <a:t>.</a:t>
            </a:r>
            <a:endParaRPr lang="fr-FR" sz="2000" dirty="0"/>
          </a:p>
        </p:txBody>
      </p:sp>
      <p:sp>
        <p:nvSpPr>
          <p:cNvPr id="6" name="Tijdelijke aanduiding voor inhoud 1"/>
          <p:cNvSpPr>
            <a:spLocks noGrp="1"/>
          </p:cNvSpPr>
          <p:nvPr>
            <p:ph idx="1"/>
          </p:nvPr>
        </p:nvSpPr>
        <p:spPr>
          <a:xfrm>
            <a:off x="755576" y="1628800"/>
            <a:ext cx="8062664" cy="4536504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BE" sz="2000" i="1" dirty="0" err="1" smtClean="0">
                <a:solidFill>
                  <a:schemeClr val="tx1"/>
                </a:solidFill>
              </a:rPr>
              <a:t>Vergelijk</a:t>
            </a:r>
            <a:r>
              <a:rPr lang="fr-BE" sz="2000" i="1" dirty="0" smtClean="0">
                <a:solidFill>
                  <a:schemeClr val="tx1"/>
                </a:solidFill>
              </a:rPr>
              <a:t> met </a:t>
            </a:r>
            <a:r>
              <a:rPr lang="fr-BE" sz="2000" i="1" dirty="0" err="1" smtClean="0">
                <a:solidFill>
                  <a:schemeClr val="tx1"/>
                </a:solidFill>
              </a:rPr>
              <a:t>Frankrijk</a:t>
            </a:r>
            <a:r>
              <a:rPr lang="fr-BE" sz="2000" i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fr-BE" sz="2000" b="0" dirty="0" smtClean="0">
                <a:solidFill>
                  <a:schemeClr val="tx1"/>
                </a:solidFill>
              </a:rPr>
              <a:t>De </a:t>
            </a:r>
            <a:r>
              <a:rPr lang="fr-BE" sz="2000" b="0" dirty="0" err="1" smtClean="0">
                <a:solidFill>
                  <a:schemeClr val="tx1"/>
                </a:solidFill>
              </a:rPr>
              <a:t>slachtoffers</a:t>
            </a:r>
            <a:r>
              <a:rPr lang="fr-BE" sz="2000" b="0" dirty="0" smtClean="0">
                <a:solidFill>
                  <a:schemeClr val="tx1"/>
                </a:solidFill>
              </a:rPr>
              <a:t> </a:t>
            </a:r>
            <a:r>
              <a:rPr lang="fr-BE" sz="2000" b="0" dirty="0" err="1" smtClean="0">
                <a:solidFill>
                  <a:schemeClr val="tx1"/>
                </a:solidFill>
              </a:rPr>
              <a:t>vragen</a:t>
            </a:r>
            <a:r>
              <a:rPr lang="fr-BE" sz="2000" b="0" dirty="0" smtClean="0">
                <a:solidFill>
                  <a:schemeClr val="tx1"/>
                </a:solidFill>
              </a:rPr>
              <a:t> om </a:t>
            </a:r>
            <a:r>
              <a:rPr lang="fr-BE" sz="2000" b="0" dirty="0" err="1" smtClean="0">
                <a:solidFill>
                  <a:schemeClr val="tx1"/>
                </a:solidFill>
              </a:rPr>
              <a:t>bovenop</a:t>
            </a:r>
            <a:r>
              <a:rPr lang="fr-BE" sz="2000" b="0" dirty="0" smtClean="0">
                <a:solidFill>
                  <a:schemeClr val="tx1"/>
                </a:solidFill>
              </a:rPr>
              <a:t> de </a:t>
            </a:r>
            <a:r>
              <a:rPr lang="fr-BE" sz="2000" b="0" dirty="0" err="1" smtClean="0">
                <a:solidFill>
                  <a:schemeClr val="tx1"/>
                </a:solidFill>
              </a:rPr>
              <a:t>gebruikelijke</a:t>
            </a:r>
            <a:r>
              <a:rPr lang="fr-BE" sz="2000" b="0" dirty="0" smtClean="0">
                <a:solidFill>
                  <a:schemeClr val="tx1"/>
                </a:solidFill>
              </a:rPr>
              <a:t> </a:t>
            </a:r>
            <a:r>
              <a:rPr lang="fr-BE" sz="2000" b="0" dirty="0" err="1" smtClean="0">
                <a:solidFill>
                  <a:schemeClr val="tx1"/>
                </a:solidFill>
              </a:rPr>
              <a:t>nomenclaturen</a:t>
            </a:r>
            <a:r>
              <a:rPr lang="fr-BE" sz="2000" b="0" dirty="0" smtClean="0">
                <a:solidFill>
                  <a:schemeClr val="tx1"/>
                </a:solidFill>
              </a:rPr>
              <a:t> </a:t>
            </a:r>
            <a:r>
              <a:rPr lang="fr-BE" sz="2000" b="0" dirty="0" err="1" smtClean="0">
                <a:solidFill>
                  <a:schemeClr val="tx1"/>
                </a:solidFill>
              </a:rPr>
              <a:t>een</a:t>
            </a:r>
            <a:r>
              <a:rPr lang="fr-BE" sz="2000" b="0" dirty="0" smtClean="0">
                <a:solidFill>
                  <a:schemeClr val="tx1"/>
                </a:solidFill>
              </a:rPr>
              <a:t> </a:t>
            </a:r>
            <a:r>
              <a:rPr lang="fr-BE" sz="2000" b="0" dirty="0" err="1" smtClean="0">
                <a:solidFill>
                  <a:schemeClr val="tx1"/>
                </a:solidFill>
              </a:rPr>
              <a:t>bijkomende</a:t>
            </a:r>
            <a:r>
              <a:rPr lang="fr-BE" sz="2000" b="0" dirty="0" smtClean="0">
                <a:solidFill>
                  <a:schemeClr val="tx1"/>
                </a:solidFill>
              </a:rPr>
              <a:t> </a:t>
            </a:r>
            <a:r>
              <a:rPr lang="fr-BE" sz="2000" b="0" dirty="0" err="1" smtClean="0">
                <a:solidFill>
                  <a:schemeClr val="tx1"/>
                </a:solidFill>
              </a:rPr>
              <a:t>vergoeding</a:t>
            </a:r>
            <a:r>
              <a:rPr lang="fr-BE" sz="2000" b="0" dirty="0" smtClean="0">
                <a:solidFill>
                  <a:schemeClr val="tx1"/>
                </a:solidFill>
              </a:rPr>
              <a:t> te </a:t>
            </a:r>
            <a:r>
              <a:rPr lang="fr-BE" sz="2000" b="0" dirty="0" err="1" smtClean="0">
                <a:solidFill>
                  <a:schemeClr val="tx1"/>
                </a:solidFill>
              </a:rPr>
              <a:t>ontvangen</a:t>
            </a:r>
            <a:r>
              <a:rPr lang="fr-BE" sz="2000" b="0" dirty="0" smtClean="0">
                <a:solidFill>
                  <a:schemeClr val="tx1"/>
                </a:solidFill>
              </a:rPr>
              <a:t> om </a:t>
            </a:r>
            <a:r>
              <a:rPr lang="fr-BE" sz="2000" b="0" dirty="0" err="1" smtClean="0">
                <a:solidFill>
                  <a:schemeClr val="tx1"/>
                </a:solidFill>
              </a:rPr>
              <a:t>rekening</a:t>
            </a:r>
            <a:r>
              <a:rPr lang="fr-BE" sz="2000" b="0" dirty="0" smtClean="0">
                <a:solidFill>
                  <a:schemeClr val="tx1"/>
                </a:solidFill>
              </a:rPr>
              <a:t> te </a:t>
            </a:r>
            <a:r>
              <a:rPr lang="fr-BE" sz="2000" b="0" dirty="0" err="1" smtClean="0">
                <a:solidFill>
                  <a:schemeClr val="tx1"/>
                </a:solidFill>
              </a:rPr>
              <a:t>houden</a:t>
            </a:r>
            <a:r>
              <a:rPr lang="fr-BE" sz="2000" b="0" dirty="0" smtClean="0">
                <a:solidFill>
                  <a:schemeClr val="tx1"/>
                </a:solidFill>
              </a:rPr>
              <a:t> met de </a:t>
            </a:r>
            <a:r>
              <a:rPr lang="fr-BE" sz="2000" b="0" dirty="0" err="1" smtClean="0">
                <a:solidFill>
                  <a:schemeClr val="tx1"/>
                </a:solidFill>
              </a:rPr>
              <a:t>door</a:t>
            </a:r>
            <a:r>
              <a:rPr lang="fr-BE" sz="2000" b="0" dirty="0" smtClean="0">
                <a:solidFill>
                  <a:schemeClr val="tx1"/>
                </a:solidFill>
              </a:rPr>
              <a:t> de </a:t>
            </a:r>
            <a:r>
              <a:rPr lang="fr-BE" sz="2000" b="0" dirty="0" err="1" smtClean="0">
                <a:solidFill>
                  <a:schemeClr val="tx1"/>
                </a:solidFill>
              </a:rPr>
              <a:t>aanslagen</a:t>
            </a:r>
            <a:r>
              <a:rPr lang="fr-BE" sz="2000" b="0" dirty="0" smtClean="0">
                <a:solidFill>
                  <a:schemeClr val="tx1"/>
                </a:solidFill>
              </a:rPr>
              <a:t> </a:t>
            </a:r>
            <a:r>
              <a:rPr lang="fr-BE" sz="2000" b="0" dirty="0" err="1" smtClean="0">
                <a:solidFill>
                  <a:schemeClr val="tx1"/>
                </a:solidFill>
              </a:rPr>
              <a:t>veroorzaakte</a:t>
            </a:r>
            <a:r>
              <a:rPr lang="fr-BE" sz="2000" b="0" dirty="0" smtClean="0">
                <a:solidFill>
                  <a:schemeClr val="tx1"/>
                </a:solidFill>
              </a:rPr>
              <a:t> </a:t>
            </a:r>
            <a:r>
              <a:rPr lang="fr-BE" sz="2000" b="0" dirty="0" err="1" smtClean="0">
                <a:solidFill>
                  <a:schemeClr val="tx1"/>
                </a:solidFill>
              </a:rPr>
              <a:t>angsten</a:t>
            </a:r>
            <a:r>
              <a:rPr lang="fr-BE" sz="2000" b="0" dirty="0" smtClean="0">
                <a:solidFill>
                  <a:schemeClr val="tx1"/>
                </a:solidFill>
              </a:rPr>
              <a:t>.</a:t>
            </a:r>
          </a:p>
          <a:p>
            <a:r>
              <a:rPr lang="fr-BE" sz="2000" b="0" dirty="0" smtClean="0">
                <a:solidFill>
                  <a:schemeClr val="tx1"/>
                </a:solidFill>
              </a:rPr>
              <a:t>Het FGTI(*), het Fonds </a:t>
            </a:r>
            <a:r>
              <a:rPr lang="fr-BE" sz="2000" b="0" dirty="0" err="1" smtClean="0">
                <a:solidFill>
                  <a:schemeClr val="tx1"/>
                </a:solidFill>
              </a:rPr>
              <a:t>dat</a:t>
            </a:r>
            <a:r>
              <a:rPr lang="fr-BE" sz="2000" b="0" dirty="0" smtClean="0">
                <a:solidFill>
                  <a:schemeClr val="tx1"/>
                </a:solidFill>
              </a:rPr>
              <a:t> de </a:t>
            </a:r>
            <a:r>
              <a:rPr lang="fr-BE" sz="2000" b="0" dirty="0" err="1" smtClean="0">
                <a:solidFill>
                  <a:schemeClr val="tx1"/>
                </a:solidFill>
              </a:rPr>
              <a:t>lichamelijke</a:t>
            </a:r>
            <a:r>
              <a:rPr lang="fr-BE" sz="2000" b="0" dirty="0" smtClean="0">
                <a:solidFill>
                  <a:schemeClr val="tx1"/>
                </a:solidFill>
              </a:rPr>
              <a:t> </a:t>
            </a:r>
            <a:r>
              <a:rPr lang="fr-BE" sz="2000" b="0" dirty="0" err="1" smtClean="0">
                <a:solidFill>
                  <a:schemeClr val="tx1"/>
                </a:solidFill>
              </a:rPr>
              <a:t>letsels</a:t>
            </a:r>
            <a:r>
              <a:rPr lang="fr-BE" sz="2000" b="0" dirty="0" smtClean="0">
                <a:solidFill>
                  <a:schemeClr val="tx1"/>
                </a:solidFill>
              </a:rPr>
              <a:t> van de </a:t>
            </a:r>
            <a:r>
              <a:rPr lang="fr-BE" sz="2000" b="0" dirty="0" err="1" smtClean="0">
                <a:solidFill>
                  <a:schemeClr val="tx1"/>
                </a:solidFill>
              </a:rPr>
              <a:t>terrorismeslachtoffers</a:t>
            </a:r>
            <a:r>
              <a:rPr lang="fr-BE" sz="2000" b="0" dirty="0" smtClean="0">
                <a:solidFill>
                  <a:schemeClr val="tx1"/>
                </a:solidFill>
              </a:rPr>
              <a:t> </a:t>
            </a:r>
            <a:r>
              <a:rPr lang="fr-BE" sz="2000" b="0" dirty="0" err="1" smtClean="0">
                <a:solidFill>
                  <a:schemeClr val="tx1"/>
                </a:solidFill>
              </a:rPr>
              <a:t>vergoed</a:t>
            </a:r>
            <a:r>
              <a:rPr lang="fr-BE" sz="2000" b="0" dirty="0" smtClean="0">
                <a:solidFill>
                  <a:schemeClr val="tx1"/>
                </a:solidFill>
              </a:rPr>
              <a:t>, </a:t>
            </a:r>
            <a:r>
              <a:rPr lang="fr-BE" sz="2000" b="0" dirty="0" err="1" smtClean="0">
                <a:solidFill>
                  <a:schemeClr val="tx1"/>
                </a:solidFill>
              </a:rPr>
              <a:t>stelt</a:t>
            </a:r>
            <a:r>
              <a:rPr lang="fr-BE" sz="2000" b="0" dirty="0" smtClean="0">
                <a:solidFill>
                  <a:schemeClr val="tx1"/>
                </a:solidFill>
              </a:rPr>
              <a:t> </a:t>
            </a:r>
            <a:r>
              <a:rPr lang="fr-BE" sz="2000" b="0" dirty="0" err="1" smtClean="0">
                <a:solidFill>
                  <a:schemeClr val="tx1"/>
                </a:solidFill>
              </a:rPr>
              <a:t>zich</a:t>
            </a:r>
            <a:r>
              <a:rPr lang="fr-BE" sz="2000" b="0" dirty="0" smtClean="0">
                <a:solidFill>
                  <a:schemeClr val="tx1"/>
                </a:solidFill>
              </a:rPr>
              <a:t> te </a:t>
            </a:r>
            <a:r>
              <a:rPr lang="fr-BE" sz="2000" b="0" dirty="0" err="1" smtClean="0">
                <a:solidFill>
                  <a:schemeClr val="tx1"/>
                </a:solidFill>
              </a:rPr>
              <a:t>laten</a:t>
            </a:r>
            <a:r>
              <a:rPr lang="fr-BE" sz="2000" b="0" dirty="0" smtClean="0">
                <a:solidFill>
                  <a:schemeClr val="tx1"/>
                </a:solidFill>
              </a:rPr>
              <a:t> </a:t>
            </a:r>
            <a:r>
              <a:rPr lang="fr-BE" sz="2000" b="0" dirty="0" err="1" smtClean="0">
                <a:solidFill>
                  <a:schemeClr val="tx1"/>
                </a:solidFill>
              </a:rPr>
              <a:t>leiden</a:t>
            </a:r>
            <a:r>
              <a:rPr lang="fr-BE" sz="2000" b="0" dirty="0" smtClean="0">
                <a:solidFill>
                  <a:schemeClr val="tx1"/>
                </a:solidFill>
              </a:rPr>
              <a:t> </a:t>
            </a:r>
            <a:r>
              <a:rPr lang="fr-BE" sz="2000" b="0" dirty="0" err="1" smtClean="0">
                <a:solidFill>
                  <a:schemeClr val="tx1"/>
                </a:solidFill>
              </a:rPr>
              <a:t>door</a:t>
            </a:r>
            <a:r>
              <a:rPr lang="fr-BE" sz="2000" b="0" dirty="0" smtClean="0">
                <a:solidFill>
                  <a:schemeClr val="tx1"/>
                </a:solidFill>
              </a:rPr>
              <a:t> </a:t>
            </a:r>
            <a:r>
              <a:rPr lang="fr-BE" sz="2000" i="1" dirty="0" smtClean="0">
                <a:solidFill>
                  <a:schemeClr val="tx1"/>
                </a:solidFill>
              </a:rPr>
              <a:t>de </a:t>
            </a:r>
            <a:r>
              <a:rPr lang="fr-BE" sz="2000" i="1" dirty="0" err="1" smtClean="0">
                <a:solidFill>
                  <a:schemeClr val="tx1"/>
                </a:solidFill>
              </a:rPr>
              <a:t>huidige</a:t>
            </a:r>
            <a:r>
              <a:rPr lang="fr-BE" sz="2000" i="1" dirty="0" smtClean="0">
                <a:solidFill>
                  <a:schemeClr val="tx1"/>
                </a:solidFill>
              </a:rPr>
              <a:t> </a:t>
            </a:r>
            <a:r>
              <a:rPr lang="fr-BE" sz="2000" i="1" dirty="0" err="1" smtClean="0">
                <a:solidFill>
                  <a:schemeClr val="tx1"/>
                </a:solidFill>
              </a:rPr>
              <a:t>rechtspraak</a:t>
            </a:r>
            <a:r>
              <a:rPr lang="fr-BE" sz="2000" i="1" dirty="0" smtClean="0">
                <a:solidFill>
                  <a:schemeClr val="tx1"/>
                </a:solidFill>
              </a:rPr>
              <a:t>, </a:t>
            </a:r>
            <a:r>
              <a:rPr lang="fr-BE" sz="2000" i="1" dirty="0" err="1" smtClean="0">
                <a:solidFill>
                  <a:schemeClr val="tx1"/>
                </a:solidFill>
              </a:rPr>
              <a:t>zonder</a:t>
            </a:r>
            <a:r>
              <a:rPr lang="fr-BE" sz="2000" i="1" dirty="0" smtClean="0">
                <a:solidFill>
                  <a:schemeClr val="tx1"/>
                </a:solidFill>
              </a:rPr>
              <a:t> </a:t>
            </a:r>
            <a:r>
              <a:rPr lang="fr-BE" sz="2000" i="1" dirty="0" err="1" smtClean="0">
                <a:solidFill>
                  <a:schemeClr val="tx1"/>
                </a:solidFill>
              </a:rPr>
              <a:t>vooruit</a:t>
            </a:r>
            <a:r>
              <a:rPr lang="fr-BE" sz="2000" i="1" dirty="0" smtClean="0">
                <a:solidFill>
                  <a:schemeClr val="tx1"/>
                </a:solidFill>
              </a:rPr>
              <a:t> te </a:t>
            </a:r>
            <a:r>
              <a:rPr lang="fr-BE" sz="2000" i="1" dirty="0" err="1" smtClean="0">
                <a:solidFill>
                  <a:schemeClr val="tx1"/>
                </a:solidFill>
              </a:rPr>
              <a:t>willen</a:t>
            </a:r>
            <a:r>
              <a:rPr lang="fr-BE" sz="2000" i="1" dirty="0" smtClean="0">
                <a:solidFill>
                  <a:schemeClr val="tx1"/>
                </a:solidFill>
              </a:rPr>
              <a:t> </a:t>
            </a:r>
            <a:r>
              <a:rPr lang="fr-BE" sz="2000" i="1" dirty="0" err="1" smtClean="0">
                <a:solidFill>
                  <a:schemeClr val="tx1"/>
                </a:solidFill>
              </a:rPr>
              <a:t>lopen</a:t>
            </a:r>
            <a:r>
              <a:rPr lang="fr-BE" sz="2000" i="1" dirty="0" smtClean="0">
                <a:solidFill>
                  <a:schemeClr val="tx1"/>
                </a:solidFill>
              </a:rPr>
              <a:t> op het </a:t>
            </a:r>
            <a:r>
              <a:rPr lang="fr-BE" sz="2000" i="1" dirty="0" err="1" smtClean="0">
                <a:solidFill>
                  <a:schemeClr val="tx1"/>
                </a:solidFill>
              </a:rPr>
              <a:t>recht</a:t>
            </a:r>
            <a:r>
              <a:rPr lang="fr-BE" sz="2000" i="1" dirty="0" smtClean="0">
                <a:solidFill>
                  <a:schemeClr val="tx1"/>
                </a:solidFill>
              </a:rPr>
              <a:t> van </a:t>
            </a:r>
            <a:r>
              <a:rPr lang="fr-BE" sz="2000" i="1" dirty="0" err="1" smtClean="0">
                <a:solidFill>
                  <a:schemeClr val="tx1"/>
                </a:solidFill>
              </a:rPr>
              <a:t>morgen</a:t>
            </a:r>
            <a:r>
              <a:rPr lang="fr-BE" sz="2000" i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fr-BE" sz="1600" b="0" dirty="0" smtClean="0">
                <a:solidFill>
                  <a:schemeClr val="tx1"/>
                </a:solidFill>
              </a:rPr>
              <a:t>(*) Fonds de Garantie des victimes des actes de Terrorisme et d’autres Infractions.</a:t>
            </a:r>
            <a:br>
              <a:rPr lang="fr-BE" sz="1600" b="0" dirty="0" smtClean="0">
                <a:solidFill>
                  <a:schemeClr val="tx1"/>
                </a:solidFill>
              </a:rPr>
            </a:br>
            <a:r>
              <a:rPr lang="fr-BE" sz="1600" b="0" dirty="0" smtClean="0">
                <a:solidFill>
                  <a:schemeClr val="tx1"/>
                </a:solidFill>
              </a:rPr>
              <a:t>     </a:t>
            </a:r>
            <a:r>
              <a:rPr lang="fr-BE" sz="1600" b="0" dirty="0" smtClean="0">
                <a:solidFill>
                  <a:schemeClr val="tx1"/>
                </a:solidFill>
                <a:hlinkClick r:id="rId2"/>
              </a:rPr>
              <a:t>www.fondsdegarantie.fr</a:t>
            </a:r>
            <a:r>
              <a:rPr lang="fr-BE" sz="1600" b="0" dirty="0" smtClean="0">
                <a:solidFill>
                  <a:schemeClr val="tx1"/>
                </a:solidFill>
              </a:rPr>
              <a:t> </a:t>
            </a:r>
            <a:r>
              <a:rPr lang="fr-BE" sz="1600" b="0" dirty="0" err="1" smtClean="0">
                <a:solidFill>
                  <a:schemeClr val="tx1"/>
                </a:solidFill>
              </a:rPr>
              <a:t>waar</a:t>
            </a:r>
            <a:r>
              <a:rPr lang="fr-BE" sz="1600" b="0" dirty="0" smtClean="0">
                <a:solidFill>
                  <a:schemeClr val="tx1"/>
                </a:solidFill>
              </a:rPr>
              <a:t> de </a:t>
            </a:r>
            <a:r>
              <a:rPr lang="fr-BE" sz="1600" b="0" dirty="0" err="1" smtClean="0">
                <a:solidFill>
                  <a:schemeClr val="tx1"/>
                </a:solidFill>
              </a:rPr>
              <a:t>raamovereenkomst</a:t>
            </a:r>
            <a:r>
              <a:rPr lang="fr-BE" sz="1600" b="0" dirty="0" smtClean="0">
                <a:solidFill>
                  <a:schemeClr val="tx1"/>
                </a:solidFill>
              </a:rPr>
              <a:t> </a:t>
            </a:r>
            <a:r>
              <a:rPr lang="fr-BE" sz="1600" b="0" dirty="0" err="1" smtClean="0">
                <a:solidFill>
                  <a:schemeClr val="tx1"/>
                </a:solidFill>
              </a:rPr>
              <a:t>tussen</a:t>
            </a:r>
            <a:r>
              <a:rPr lang="fr-BE" sz="1600" b="0" dirty="0" smtClean="0">
                <a:solidFill>
                  <a:schemeClr val="tx1"/>
                </a:solidFill>
              </a:rPr>
              <a:t> de </a:t>
            </a:r>
            <a:r>
              <a:rPr lang="fr-BE" sz="1600" b="0" dirty="0" err="1" smtClean="0">
                <a:solidFill>
                  <a:schemeClr val="tx1"/>
                </a:solidFill>
              </a:rPr>
              <a:t>staat</a:t>
            </a:r>
            <a:r>
              <a:rPr lang="fr-BE" sz="1600" b="0" dirty="0" smtClean="0">
                <a:solidFill>
                  <a:schemeClr val="tx1"/>
                </a:solidFill>
              </a:rPr>
              <a:t> en het Fonds kan </a:t>
            </a:r>
            <a:br>
              <a:rPr lang="fr-BE" sz="1600" b="0" dirty="0" smtClean="0">
                <a:solidFill>
                  <a:schemeClr val="tx1"/>
                </a:solidFill>
              </a:rPr>
            </a:br>
            <a:r>
              <a:rPr lang="fr-BE" sz="1600" b="0" dirty="0" smtClean="0">
                <a:solidFill>
                  <a:schemeClr val="tx1"/>
                </a:solidFill>
              </a:rPr>
              <a:t>     </a:t>
            </a:r>
            <a:r>
              <a:rPr lang="fr-BE" sz="1600" b="0" dirty="0" err="1" smtClean="0">
                <a:solidFill>
                  <a:schemeClr val="tx1"/>
                </a:solidFill>
              </a:rPr>
              <a:t>worden</a:t>
            </a:r>
            <a:r>
              <a:rPr lang="fr-BE" sz="1600" b="0" dirty="0" smtClean="0">
                <a:solidFill>
                  <a:schemeClr val="tx1"/>
                </a:solidFill>
              </a:rPr>
              <a:t> </a:t>
            </a:r>
            <a:r>
              <a:rPr lang="fr-BE" sz="1600" b="0" dirty="0" err="1" smtClean="0">
                <a:solidFill>
                  <a:schemeClr val="tx1"/>
                </a:solidFill>
              </a:rPr>
              <a:t>geraadpleegd</a:t>
            </a:r>
            <a:r>
              <a:rPr lang="fr-BE" sz="1600" b="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fr-BE" sz="2000" i="1" dirty="0" smtClean="0">
              <a:solidFill>
                <a:schemeClr val="tx1"/>
              </a:solidFill>
            </a:endParaRPr>
          </a:p>
          <a:p>
            <a:pPr algn="ctr"/>
            <a:r>
              <a:rPr lang="fr-BE" sz="2000" i="1" dirty="0" smtClean="0">
                <a:solidFill>
                  <a:schemeClr val="tx1"/>
                </a:solidFill>
              </a:rPr>
              <a:t/>
            </a:r>
            <a:br>
              <a:rPr lang="fr-BE" sz="2000" i="1" dirty="0" smtClean="0">
                <a:solidFill>
                  <a:schemeClr val="tx1"/>
                </a:solidFill>
              </a:rPr>
            </a:br>
            <a:endParaRPr lang="fr-BE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7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4632" cy="1143000"/>
          </a:xfrm>
        </p:spPr>
        <p:txBody>
          <a:bodyPr/>
          <a:lstStyle/>
          <a:p>
            <a:r>
              <a:rPr lang="fr-FR" sz="2400" dirty="0" smtClean="0"/>
              <a:t>Het </a:t>
            </a:r>
            <a:r>
              <a:rPr lang="fr-FR" sz="2400" dirty="0" err="1" smtClean="0"/>
              <a:t>bepalen</a:t>
            </a:r>
            <a:r>
              <a:rPr lang="fr-FR" sz="2400" dirty="0" smtClean="0"/>
              <a:t> van de </a:t>
            </a:r>
            <a:r>
              <a:rPr lang="fr-FR" sz="2400" dirty="0" err="1" smtClean="0"/>
              <a:t>schadevergoeding</a:t>
            </a:r>
            <a:r>
              <a:rPr lang="fr-FR" sz="2400" dirty="0" smtClean="0"/>
              <a:t>.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2000" dirty="0" smtClean="0">
                <a:solidFill>
                  <a:schemeClr val="tx1"/>
                </a:solidFill>
              </a:rPr>
              <a:t>De </a:t>
            </a:r>
            <a:r>
              <a:rPr lang="fr-FR" sz="2000" dirty="0" err="1" smtClean="0">
                <a:solidFill>
                  <a:schemeClr val="tx1"/>
                </a:solidFill>
              </a:rPr>
              <a:t>rol</a:t>
            </a:r>
            <a:r>
              <a:rPr lang="fr-FR" sz="2000" dirty="0" smtClean="0">
                <a:solidFill>
                  <a:schemeClr val="tx1"/>
                </a:solidFill>
              </a:rPr>
              <a:t> van de </a:t>
            </a:r>
            <a:r>
              <a:rPr lang="fr-FR" sz="2000" dirty="0" err="1" smtClean="0">
                <a:solidFill>
                  <a:schemeClr val="tx1"/>
                </a:solidFill>
              </a:rPr>
              <a:t>indicatieve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tabel</a:t>
            </a:r>
            <a:r>
              <a:rPr lang="fr-FR" sz="2000" dirty="0" smtClean="0">
                <a:solidFill>
                  <a:schemeClr val="tx1"/>
                </a:solidFill>
              </a:rPr>
              <a:t>.</a:t>
            </a:r>
            <a:endParaRPr lang="fr-FR" sz="2000" dirty="0"/>
          </a:p>
        </p:txBody>
      </p:sp>
      <p:grpSp>
        <p:nvGrpSpPr>
          <p:cNvPr id="10" name="Groep 9"/>
          <p:cNvGrpSpPr/>
          <p:nvPr/>
        </p:nvGrpSpPr>
        <p:grpSpPr>
          <a:xfrm>
            <a:off x="1223628" y="1700808"/>
            <a:ext cx="6696744" cy="3186608"/>
            <a:chOff x="1403648" y="1556792"/>
            <a:chExt cx="6696744" cy="3186608"/>
          </a:xfrm>
        </p:grpSpPr>
        <p:sp>
          <p:nvSpPr>
            <p:cNvPr id="7" name="Rechthoek 6"/>
            <p:cNvSpPr/>
            <p:nvPr/>
          </p:nvSpPr>
          <p:spPr bwMode="auto">
            <a:xfrm>
              <a:off x="2699792" y="1556792"/>
              <a:ext cx="1152128" cy="310547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wordArtVert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BE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INFO</a:t>
              </a:r>
            </a:p>
          </p:txBody>
        </p:sp>
        <p:sp>
          <p:nvSpPr>
            <p:cNvPr id="9" name="Rechthoek 8"/>
            <p:cNvSpPr/>
            <p:nvPr/>
          </p:nvSpPr>
          <p:spPr bwMode="auto">
            <a:xfrm>
              <a:off x="1403648" y="3807296"/>
              <a:ext cx="6696744" cy="93610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BE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        N	</a:t>
              </a:r>
              <a:r>
                <a:rPr lang="fr-BE" sz="3600" b="1" dirty="0"/>
                <a:t> </a:t>
              </a:r>
              <a:r>
                <a:rPr lang="fr-BE" sz="3600" b="1" dirty="0" smtClean="0"/>
                <a:t> </a:t>
              </a:r>
              <a:r>
                <a:rPr kumimoji="0" lang="fr-BE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R M E</a:t>
              </a:r>
              <a:r>
                <a:rPr kumimoji="0" lang="fr-BE" sz="36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 R E N D</a:t>
              </a:r>
              <a:endParaRPr kumimoji="0" lang="fr-BE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358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smtClean="0"/>
              <a:t>Het </a:t>
            </a:r>
            <a:r>
              <a:rPr lang="fr-FR" sz="2400" dirty="0" err="1" smtClean="0"/>
              <a:t>bepalen</a:t>
            </a:r>
            <a:r>
              <a:rPr lang="fr-FR" sz="2400" dirty="0" smtClean="0"/>
              <a:t> van de </a:t>
            </a:r>
            <a:r>
              <a:rPr lang="fr-FR" sz="2400" dirty="0" err="1" smtClean="0"/>
              <a:t>schadevergoeding</a:t>
            </a:r>
            <a:r>
              <a:rPr lang="fr-FR" sz="2400" dirty="0" smtClean="0"/>
              <a:t>.</a:t>
            </a:r>
            <a:endParaRPr lang="fr-FR" sz="24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6718181"/>
              </p:ext>
            </p:extLst>
          </p:nvPr>
        </p:nvGraphicFramePr>
        <p:xfrm>
          <a:off x="3144771" y="2263603"/>
          <a:ext cx="2844316" cy="2672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Linkeraccolade 5"/>
          <p:cNvSpPr/>
          <p:nvPr/>
        </p:nvSpPr>
        <p:spPr bwMode="auto">
          <a:xfrm rot="10800000">
            <a:off x="5940152" y="1916832"/>
            <a:ext cx="504056" cy="3365729"/>
          </a:xfrm>
          <a:prstGeom prst="leftBrace">
            <a:avLst/>
          </a:prstGeom>
          <a:noFill/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Linkeraccolade 8"/>
          <p:cNvSpPr/>
          <p:nvPr/>
        </p:nvSpPr>
        <p:spPr bwMode="auto">
          <a:xfrm>
            <a:off x="2699792" y="1916831"/>
            <a:ext cx="504056" cy="3365729"/>
          </a:xfrm>
          <a:prstGeom prst="leftBrace">
            <a:avLst/>
          </a:prstGeom>
          <a:noFill/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16" name="Groep 15"/>
          <p:cNvGrpSpPr/>
          <p:nvPr/>
        </p:nvGrpSpPr>
        <p:grpSpPr>
          <a:xfrm>
            <a:off x="417692" y="2852936"/>
            <a:ext cx="1872208" cy="1518242"/>
            <a:chOff x="459525" y="3134894"/>
            <a:chExt cx="1872208" cy="1518242"/>
          </a:xfrm>
        </p:grpSpPr>
        <p:sp>
          <p:nvSpPr>
            <p:cNvPr id="13" name="Rechthoek 12"/>
            <p:cNvSpPr/>
            <p:nvPr/>
          </p:nvSpPr>
          <p:spPr bwMode="auto">
            <a:xfrm>
              <a:off x="459525" y="3134894"/>
              <a:ext cx="1872208" cy="86409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BE" sz="1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Schadelijder</a:t>
              </a:r>
              <a:endParaRPr kumimoji="0" lang="fr-B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r-BE" dirty="0"/>
            </a:p>
          </p:txBody>
        </p:sp>
        <p:sp>
          <p:nvSpPr>
            <p:cNvPr id="15" name="Rechthoek 14"/>
            <p:cNvSpPr/>
            <p:nvPr/>
          </p:nvSpPr>
          <p:spPr bwMode="auto">
            <a:xfrm>
              <a:off x="459525" y="3789040"/>
              <a:ext cx="1872208" cy="86409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BE" sz="1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Verzekeraar</a:t>
              </a:r>
              <a:endParaRPr kumimoji="0" lang="fr-B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BE" sz="1800" dirty="0" err="1" smtClean="0">
                  <a:latin typeface="+mn-lt"/>
                </a:rPr>
                <a:t>Rechtsbijstand</a:t>
              </a:r>
              <a:endParaRPr lang="fr-BE" dirty="0"/>
            </a:p>
          </p:txBody>
        </p:sp>
      </p:grpSp>
      <p:grpSp>
        <p:nvGrpSpPr>
          <p:cNvPr id="17" name="Groep 16"/>
          <p:cNvGrpSpPr/>
          <p:nvPr/>
        </p:nvGrpSpPr>
        <p:grpSpPr>
          <a:xfrm>
            <a:off x="6732240" y="2852936"/>
            <a:ext cx="2016224" cy="1518242"/>
            <a:chOff x="459525" y="3134894"/>
            <a:chExt cx="1872208" cy="1518242"/>
          </a:xfrm>
        </p:grpSpPr>
        <p:sp>
          <p:nvSpPr>
            <p:cNvPr id="18" name="Rechthoek 17"/>
            <p:cNvSpPr/>
            <p:nvPr/>
          </p:nvSpPr>
          <p:spPr bwMode="auto">
            <a:xfrm>
              <a:off x="459525" y="3134894"/>
              <a:ext cx="1872208" cy="86409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B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Vergoedings-plichtige</a:t>
              </a:r>
              <a:r>
                <a:rPr kumimoji="0" lang="fr-BE" sz="18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 </a:t>
              </a:r>
              <a:endParaRPr kumimoji="0" lang="fr-B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r-BE" dirty="0"/>
            </a:p>
          </p:txBody>
        </p:sp>
        <p:sp>
          <p:nvSpPr>
            <p:cNvPr id="19" name="Rechthoek 18"/>
            <p:cNvSpPr/>
            <p:nvPr/>
          </p:nvSpPr>
          <p:spPr bwMode="auto">
            <a:xfrm>
              <a:off x="459525" y="3789040"/>
              <a:ext cx="1872208" cy="86409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BE" sz="1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Verzekeraar</a:t>
              </a:r>
              <a:endParaRPr kumimoji="0" lang="fr-B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BE" sz="1800" dirty="0" err="1" smtClean="0">
                  <a:latin typeface="+mn-lt"/>
                </a:rPr>
                <a:t>Aansprakelijkheid</a:t>
              </a:r>
              <a:endParaRPr lang="fr-BE" dirty="0"/>
            </a:p>
          </p:txBody>
        </p:sp>
      </p:grpSp>
      <p:cxnSp>
        <p:nvCxnSpPr>
          <p:cNvPr id="3" name="Rechte verbindingslijn met pijl 2"/>
          <p:cNvCxnSpPr/>
          <p:nvPr/>
        </p:nvCxnSpPr>
        <p:spPr bwMode="auto">
          <a:xfrm>
            <a:off x="4716016" y="3284984"/>
            <a:ext cx="0" cy="72008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83652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84684" y="197768"/>
            <a:ext cx="7774632" cy="1143000"/>
          </a:xfrm>
        </p:spPr>
        <p:txBody>
          <a:bodyPr/>
          <a:lstStyle/>
          <a:p>
            <a:r>
              <a:rPr lang="fr-FR" sz="2400" dirty="0" smtClean="0"/>
              <a:t>Het </a:t>
            </a:r>
            <a:r>
              <a:rPr lang="fr-FR" sz="2400" dirty="0" err="1" smtClean="0"/>
              <a:t>bepalen</a:t>
            </a:r>
            <a:r>
              <a:rPr lang="fr-FR" sz="2400" dirty="0" smtClean="0"/>
              <a:t> van de </a:t>
            </a:r>
            <a:r>
              <a:rPr lang="fr-FR" sz="2400" dirty="0" err="1" smtClean="0"/>
              <a:t>schadevergoeding</a:t>
            </a:r>
            <a:r>
              <a:rPr lang="fr-FR" sz="2400" dirty="0" smtClean="0"/>
              <a:t>.</a:t>
            </a:r>
            <a:endParaRPr lang="fr-FR" sz="24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69854264"/>
              </p:ext>
            </p:extLst>
          </p:nvPr>
        </p:nvGraphicFramePr>
        <p:xfrm>
          <a:off x="-108520" y="15567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Rechte verbindingslijn met pijl 9"/>
          <p:cNvCxnSpPr/>
          <p:nvPr/>
        </p:nvCxnSpPr>
        <p:spPr bwMode="auto">
          <a:xfrm>
            <a:off x="1835696" y="3789040"/>
            <a:ext cx="0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Rechte verbindingslijn met pijl 8"/>
          <p:cNvCxnSpPr/>
          <p:nvPr/>
        </p:nvCxnSpPr>
        <p:spPr bwMode="auto">
          <a:xfrm>
            <a:off x="4716016" y="3429000"/>
            <a:ext cx="64807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Rechthoek 11"/>
          <p:cNvSpPr/>
          <p:nvPr/>
        </p:nvSpPr>
        <p:spPr bwMode="auto">
          <a:xfrm>
            <a:off x="5724128" y="2932684"/>
            <a:ext cx="3168352" cy="13122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BE" sz="1600" dirty="0" err="1" smtClean="0"/>
              <a:t>Voorbeeld</a:t>
            </a:r>
            <a:r>
              <a:rPr lang="fr-BE" sz="1600" dirty="0" smtClean="0"/>
              <a:t> van </a:t>
            </a:r>
            <a:r>
              <a:rPr lang="fr-BE" sz="1600" dirty="0" err="1" smtClean="0"/>
              <a:t>deskundigenopdracht</a:t>
            </a:r>
            <a:r>
              <a:rPr lang="fr-BE" sz="1600" dirty="0" smtClean="0"/>
              <a:t> </a:t>
            </a:r>
            <a:r>
              <a:rPr lang="fr-BE" sz="1600" dirty="0" err="1" smtClean="0"/>
              <a:t>opgenomen</a:t>
            </a:r>
            <a:r>
              <a:rPr lang="fr-BE" sz="1600" dirty="0" smtClean="0"/>
              <a:t> in de </a:t>
            </a:r>
            <a:r>
              <a:rPr lang="fr-BE" sz="1600" dirty="0" err="1" smtClean="0"/>
              <a:t>bijlage</a:t>
            </a:r>
            <a:r>
              <a:rPr lang="fr-BE" sz="1600" dirty="0" smtClean="0"/>
              <a:t> van de I.T. 2016.</a:t>
            </a:r>
            <a:endParaRPr kumimoji="0" lang="fr-B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0993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84684" y="73980"/>
            <a:ext cx="7774632" cy="1143000"/>
          </a:xfrm>
        </p:spPr>
        <p:txBody>
          <a:bodyPr/>
          <a:lstStyle/>
          <a:p>
            <a:r>
              <a:rPr lang="fr-FR" sz="2400" dirty="0" smtClean="0"/>
              <a:t>Het </a:t>
            </a:r>
            <a:r>
              <a:rPr lang="fr-FR" sz="2400" dirty="0" err="1" smtClean="0"/>
              <a:t>bepalen</a:t>
            </a:r>
            <a:r>
              <a:rPr lang="fr-FR" sz="2400" dirty="0" smtClean="0"/>
              <a:t> van de </a:t>
            </a:r>
            <a:r>
              <a:rPr lang="fr-FR" sz="2400" dirty="0" err="1" smtClean="0"/>
              <a:t>schadevergoeding</a:t>
            </a:r>
            <a:endParaRPr lang="fr-FR" sz="24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72279850"/>
              </p:ext>
            </p:extLst>
          </p:nvPr>
        </p:nvGraphicFramePr>
        <p:xfrm>
          <a:off x="-108520" y="2106966"/>
          <a:ext cx="3816424" cy="2644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Rechte verbindingslijn met pijl 9"/>
          <p:cNvCxnSpPr/>
          <p:nvPr/>
        </p:nvCxnSpPr>
        <p:spPr bwMode="auto">
          <a:xfrm>
            <a:off x="1043608" y="3645024"/>
            <a:ext cx="0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Afgeronde rechthoek 14"/>
          <p:cNvSpPr/>
          <p:nvPr/>
        </p:nvSpPr>
        <p:spPr bwMode="auto">
          <a:xfrm>
            <a:off x="4860032" y="1671157"/>
            <a:ext cx="2232248" cy="432048"/>
          </a:xfrm>
          <a:prstGeom prst="round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schadelijder</a:t>
            </a:r>
            <a:endParaRPr kumimoji="0" lang="fr-B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" name="Afgeronde rechthoek 15"/>
          <p:cNvSpPr/>
          <p:nvPr/>
        </p:nvSpPr>
        <p:spPr bwMode="auto">
          <a:xfrm>
            <a:off x="4788024" y="4746617"/>
            <a:ext cx="2232248" cy="432048"/>
          </a:xfrm>
          <a:prstGeom prst="round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sz="2000" dirty="0" smtClean="0"/>
              <a:t>verzekeraar</a:t>
            </a:r>
            <a:endParaRPr kumimoji="0" lang="fr-B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Afgeronde rechthoek 4"/>
          <p:cNvSpPr/>
          <p:nvPr/>
        </p:nvSpPr>
        <p:spPr bwMode="auto">
          <a:xfrm>
            <a:off x="5146948" y="3146831"/>
            <a:ext cx="3312368" cy="996386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Onderhandelingen (*)</a:t>
            </a:r>
            <a:endParaRPr kumimoji="0" lang="fr-B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3995936" y="2708920"/>
            <a:ext cx="1234757" cy="1319597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6000" r="-2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6" name="Rechte verbindingslijn met pijl 5"/>
          <p:cNvCxnSpPr>
            <a:stCxn id="15" idx="2"/>
          </p:cNvCxnSpPr>
          <p:nvPr/>
        </p:nvCxnSpPr>
        <p:spPr bwMode="auto">
          <a:xfrm>
            <a:off x="5976156" y="2103205"/>
            <a:ext cx="0" cy="264341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7" name="Afgeronde rechthoek 6"/>
          <p:cNvSpPr/>
          <p:nvPr/>
        </p:nvSpPr>
        <p:spPr bwMode="auto">
          <a:xfrm>
            <a:off x="1691680" y="5570624"/>
            <a:ext cx="5760640" cy="1004887"/>
          </a:xfrm>
          <a:prstGeom prst="roundRect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(*) </a:t>
            </a:r>
            <a:r>
              <a:rPr kumimoji="0" lang="fr-B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Beperkingen</a:t>
            </a:r>
            <a:r>
              <a:rPr kumimoji="0" lang="fr-B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van de </a:t>
            </a:r>
            <a:r>
              <a:rPr kumimoji="0" lang="fr-B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onderhandelingsvrijheid</a:t>
            </a:r>
            <a:r>
              <a:rPr kumimoji="0" lang="fr-B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BE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Zie</a:t>
            </a:r>
            <a:r>
              <a:rPr kumimoji="0" lang="fr-B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</a:t>
            </a:r>
            <a:r>
              <a:rPr kumimoji="0" lang="fr-B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o.m</a:t>
            </a:r>
            <a:r>
              <a:rPr kumimoji="0" lang="fr-B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.</a:t>
            </a:r>
            <a:r>
              <a:rPr kumimoji="0" lang="fr-BE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m.b</a:t>
            </a:r>
            <a:r>
              <a:rPr lang="fr-BE" dirty="0" smtClean="0"/>
              <a:t>.t. </a:t>
            </a:r>
            <a:r>
              <a:rPr lang="fr-BE" dirty="0" err="1" smtClean="0"/>
              <a:t>minderjarigen</a:t>
            </a:r>
            <a:r>
              <a:rPr lang="fr-BE" dirty="0" smtClean="0"/>
              <a:t>: art. 378 </a:t>
            </a:r>
            <a:r>
              <a:rPr lang="fr-BE" dirty="0" err="1" smtClean="0"/>
              <a:t>juncto</a:t>
            </a:r>
            <a:r>
              <a:rPr lang="fr-BE" dirty="0" smtClean="0"/>
              <a:t> </a:t>
            </a:r>
            <a:r>
              <a:rPr lang="fr-BE" dirty="0" err="1" smtClean="0"/>
              <a:t>artikel</a:t>
            </a:r>
            <a:r>
              <a:rPr lang="fr-BE" dirty="0" smtClean="0"/>
              <a:t> 410§1 1° B.W.</a:t>
            </a:r>
            <a:endParaRPr kumimoji="0" lang="fr-B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79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84684" y="73980"/>
            <a:ext cx="7774632" cy="1143000"/>
          </a:xfrm>
        </p:spPr>
        <p:txBody>
          <a:bodyPr/>
          <a:lstStyle/>
          <a:p>
            <a:r>
              <a:rPr lang="fr-FR" sz="2400" dirty="0" smtClean="0"/>
              <a:t>Het </a:t>
            </a:r>
            <a:r>
              <a:rPr lang="fr-FR" sz="2400" dirty="0" err="1" smtClean="0"/>
              <a:t>bepalen</a:t>
            </a:r>
            <a:r>
              <a:rPr lang="fr-FR" sz="2400" dirty="0" smtClean="0"/>
              <a:t> van de </a:t>
            </a:r>
            <a:r>
              <a:rPr lang="fr-FR" sz="2400" dirty="0" err="1" smtClean="0"/>
              <a:t>schadevergoeding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complex</a:t>
            </a:r>
            <a:r>
              <a:rPr lang="fr-FR" sz="2400" dirty="0"/>
              <a:t>.</a:t>
            </a:r>
            <a:r>
              <a:rPr lang="fr-FR" sz="2400" dirty="0" smtClean="0"/>
              <a:t/>
            </a:r>
            <a:br>
              <a:rPr lang="fr-FR" sz="2400" dirty="0" smtClean="0"/>
            </a:br>
            <a:endParaRPr lang="fr-FR" sz="24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13" y="1442506"/>
            <a:ext cx="3457575" cy="1323975"/>
          </a:xfrm>
          <a:prstGeom prst="rect">
            <a:avLst/>
          </a:prstGeom>
        </p:spPr>
      </p:pic>
      <p:sp>
        <p:nvSpPr>
          <p:cNvPr id="6" name="Afgeronde rechthoek 5"/>
          <p:cNvSpPr/>
          <p:nvPr/>
        </p:nvSpPr>
        <p:spPr bwMode="auto">
          <a:xfrm>
            <a:off x="4860032" y="1312405"/>
            <a:ext cx="3024336" cy="792088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sz="1800" dirty="0" smtClean="0"/>
              <a:t>(abstracte ) begrippen</a:t>
            </a:r>
            <a:endParaRPr kumimoji="0" lang="fr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Afgeronde rechthoek 10"/>
          <p:cNvSpPr/>
          <p:nvPr/>
        </p:nvSpPr>
        <p:spPr bwMode="auto">
          <a:xfrm>
            <a:off x="4572000" y="1974393"/>
            <a:ext cx="3024336" cy="792088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sz="1800" dirty="0" smtClean="0"/>
              <a:t>procedures…</a:t>
            </a:r>
            <a:endParaRPr kumimoji="0" lang="fr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PIJL-OMLAAG 6"/>
          <p:cNvSpPr/>
          <p:nvPr/>
        </p:nvSpPr>
        <p:spPr bwMode="auto">
          <a:xfrm>
            <a:off x="3743908" y="3068960"/>
            <a:ext cx="1656184" cy="1368152"/>
          </a:xfrm>
          <a:prstGeom prst="down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Afgeronde rechthoek 11"/>
          <p:cNvSpPr/>
          <p:nvPr/>
        </p:nvSpPr>
        <p:spPr bwMode="auto">
          <a:xfrm>
            <a:off x="2249742" y="4599019"/>
            <a:ext cx="4644516" cy="792088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sz="1800" b="1" dirty="0" smtClean="0"/>
              <a:t>Nood aan informatie en bijstand</a:t>
            </a:r>
            <a:endParaRPr kumimoji="0" lang="fr-B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8779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556792"/>
            <a:ext cx="5667773" cy="5120396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84684" y="73980"/>
            <a:ext cx="7774632" cy="1143000"/>
          </a:xfrm>
        </p:spPr>
        <p:txBody>
          <a:bodyPr/>
          <a:lstStyle/>
          <a:p>
            <a:r>
              <a:rPr lang="fr-FR" sz="2400" dirty="0" smtClean="0"/>
              <a:t>Het </a:t>
            </a:r>
            <a:r>
              <a:rPr lang="fr-FR" sz="2400" dirty="0" err="1" smtClean="0"/>
              <a:t>bepalen</a:t>
            </a:r>
            <a:r>
              <a:rPr lang="fr-FR" sz="2400" dirty="0" smtClean="0"/>
              <a:t> van de </a:t>
            </a:r>
            <a:r>
              <a:rPr lang="fr-FR" sz="2400" dirty="0" err="1" smtClean="0"/>
              <a:t>schadevergoeding</a:t>
            </a:r>
            <a:r>
              <a:rPr lang="fr-FR" sz="2400" dirty="0" smtClean="0"/>
              <a:t>.</a:t>
            </a:r>
            <a:br>
              <a:rPr lang="fr-FR" sz="2400" dirty="0" smtClean="0"/>
            </a:br>
            <a:r>
              <a:rPr lang="fr-FR" sz="2000" i="1" dirty="0" err="1" smtClean="0">
                <a:solidFill>
                  <a:schemeClr val="tx1"/>
                </a:solidFill>
              </a:rPr>
              <a:t>Algemene</a:t>
            </a:r>
            <a:r>
              <a:rPr lang="fr-FR" sz="2000" i="1" dirty="0" smtClean="0">
                <a:solidFill>
                  <a:schemeClr val="tx1"/>
                </a:solidFill>
              </a:rPr>
              <a:t> </a:t>
            </a:r>
            <a:r>
              <a:rPr lang="fr-FR" sz="2000" i="1" dirty="0" err="1" smtClean="0">
                <a:solidFill>
                  <a:schemeClr val="tx1"/>
                </a:solidFill>
              </a:rPr>
              <a:t>informatie</a:t>
            </a:r>
            <a:r>
              <a:rPr lang="fr-FR" sz="2000" i="1" dirty="0" smtClean="0">
                <a:solidFill>
                  <a:schemeClr val="tx1"/>
                </a:solidFill>
              </a:rPr>
              <a:t>.</a:t>
            </a:r>
            <a:endParaRPr lang="fr-FR" sz="2000" i="1" dirty="0">
              <a:solidFill>
                <a:schemeClr val="tx1"/>
              </a:solidFill>
            </a:endParaRPr>
          </a:p>
        </p:txBody>
      </p:sp>
      <p:sp>
        <p:nvSpPr>
          <p:cNvPr id="8" name="Afgeronde rechthoek 7"/>
          <p:cNvSpPr/>
          <p:nvPr/>
        </p:nvSpPr>
        <p:spPr bwMode="auto">
          <a:xfrm>
            <a:off x="1187624" y="1000956"/>
            <a:ext cx="6768752" cy="432048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/>
              </a:rPr>
              <a:t>http://www.abcverzekering.be/gezondheid-ongevallen/interactieve-gids-vergoeding</a:t>
            </a:r>
            <a:r>
              <a:rPr kumimoji="0" lang="nl-BE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 </a:t>
            </a:r>
            <a:endParaRPr kumimoji="0" lang="fr-BE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5" name="Ovaal 4"/>
          <p:cNvSpPr/>
          <p:nvPr/>
        </p:nvSpPr>
        <p:spPr bwMode="auto">
          <a:xfrm>
            <a:off x="1725801" y="6137920"/>
            <a:ext cx="1584176" cy="72008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45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83568" y="33820"/>
            <a:ext cx="7774632" cy="1143000"/>
          </a:xfrm>
        </p:spPr>
        <p:txBody>
          <a:bodyPr/>
          <a:lstStyle/>
          <a:p>
            <a:r>
              <a:rPr lang="fr-FR" sz="2400" dirty="0" smtClean="0"/>
              <a:t>Het </a:t>
            </a:r>
            <a:r>
              <a:rPr lang="fr-FR" sz="2400" dirty="0" err="1" smtClean="0"/>
              <a:t>bepalen</a:t>
            </a:r>
            <a:r>
              <a:rPr lang="fr-FR" sz="2400" dirty="0" smtClean="0"/>
              <a:t> van de </a:t>
            </a:r>
            <a:r>
              <a:rPr lang="fr-FR" sz="2400" dirty="0" err="1" smtClean="0"/>
              <a:t>schadevergoeding</a:t>
            </a:r>
            <a:r>
              <a:rPr lang="fr-FR" sz="2400" dirty="0" smtClean="0"/>
              <a:t>.</a:t>
            </a:r>
            <a:br>
              <a:rPr lang="fr-FR" sz="2400" dirty="0" smtClean="0"/>
            </a:br>
            <a:r>
              <a:rPr lang="fr-FR" sz="2000" i="1" dirty="0" err="1" smtClean="0">
                <a:solidFill>
                  <a:schemeClr val="tx1"/>
                </a:solidFill>
              </a:rPr>
              <a:t>Algemene</a:t>
            </a:r>
            <a:r>
              <a:rPr lang="fr-FR" sz="2000" i="1" dirty="0" smtClean="0">
                <a:solidFill>
                  <a:schemeClr val="tx1"/>
                </a:solidFill>
              </a:rPr>
              <a:t> </a:t>
            </a:r>
            <a:r>
              <a:rPr lang="fr-FR" sz="2000" i="1" dirty="0" err="1" smtClean="0">
                <a:solidFill>
                  <a:schemeClr val="tx1"/>
                </a:solidFill>
              </a:rPr>
              <a:t>informatie</a:t>
            </a:r>
            <a:r>
              <a:rPr lang="fr-FR" sz="2000" i="1" dirty="0" smtClean="0">
                <a:solidFill>
                  <a:schemeClr val="tx1"/>
                </a:solidFill>
              </a:rPr>
              <a:t>.</a:t>
            </a:r>
            <a:endParaRPr lang="fr-FR" sz="2000" i="1" dirty="0">
              <a:solidFill>
                <a:schemeClr val="tx1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72816"/>
            <a:ext cx="4425425" cy="4635932"/>
          </a:xfrm>
          <a:prstGeom prst="rect">
            <a:avLst/>
          </a:prstGeom>
        </p:spPr>
      </p:pic>
      <p:sp>
        <p:nvSpPr>
          <p:cNvPr id="5" name="Afgeronde rechthoek 4"/>
          <p:cNvSpPr/>
          <p:nvPr/>
        </p:nvSpPr>
        <p:spPr bwMode="auto">
          <a:xfrm>
            <a:off x="1403648" y="1042770"/>
            <a:ext cx="6768752" cy="432048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3"/>
              </a:rPr>
              <a:t>http://www.abcverzekering.be/gezondheid-ongevallen/interactieve-gids-vergoeding</a:t>
            </a:r>
            <a:r>
              <a:rPr kumimoji="0" lang="nl-BE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 </a:t>
            </a:r>
            <a:endParaRPr kumimoji="0" lang="fr-BE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82527"/>
            <a:ext cx="2630024" cy="2771974"/>
          </a:xfrm>
          <a:prstGeom prst="rect">
            <a:avLst/>
          </a:prstGeom>
        </p:spPr>
      </p:pic>
      <p:cxnSp>
        <p:nvCxnSpPr>
          <p:cNvPr id="7" name="Rechte verbindingslijn met pijl 6"/>
          <p:cNvCxnSpPr/>
          <p:nvPr/>
        </p:nvCxnSpPr>
        <p:spPr bwMode="auto">
          <a:xfrm>
            <a:off x="5076056" y="3068960"/>
            <a:ext cx="1008112" cy="0"/>
          </a:xfrm>
          <a:prstGeom prst="straightConnector1">
            <a:avLst/>
          </a:prstGeom>
          <a:solidFill>
            <a:schemeClr val="accent1"/>
          </a:solidFill>
          <a:ln w="730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Ovaal 7"/>
          <p:cNvSpPr/>
          <p:nvPr/>
        </p:nvSpPr>
        <p:spPr bwMode="auto">
          <a:xfrm>
            <a:off x="7668344" y="2744924"/>
            <a:ext cx="1008112" cy="64807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84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83568" y="33820"/>
            <a:ext cx="7774632" cy="1143000"/>
          </a:xfrm>
        </p:spPr>
        <p:txBody>
          <a:bodyPr/>
          <a:lstStyle/>
          <a:p>
            <a:r>
              <a:rPr lang="fr-FR" sz="2400" dirty="0" smtClean="0"/>
              <a:t>Het </a:t>
            </a:r>
            <a:r>
              <a:rPr lang="fr-FR" sz="2400" dirty="0" err="1" smtClean="0"/>
              <a:t>bepalen</a:t>
            </a:r>
            <a:r>
              <a:rPr lang="fr-FR" sz="2400" dirty="0" smtClean="0"/>
              <a:t> van de </a:t>
            </a:r>
            <a:r>
              <a:rPr lang="fr-FR" sz="2400" dirty="0" err="1" smtClean="0"/>
              <a:t>schadevergoeding</a:t>
            </a:r>
            <a:r>
              <a:rPr lang="fr-FR" sz="2400" dirty="0" smtClean="0"/>
              <a:t>.</a:t>
            </a:r>
            <a:br>
              <a:rPr lang="fr-FR" sz="2400" dirty="0" smtClean="0"/>
            </a:br>
            <a:r>
              <a:rPr lang="fr-FR" sz="2000" i="1" dirty="0" err="1" smtClean="0">
                <a:solidFill>
                  <a:schemeClr val="tx1"/>
                </a:solidFill>
              </a:rPr>
              <a:t>Algemene</a:t>
            </a:r>
            <a:r>
              <a:rPr lang="fr-FR" sz="2000" i="1" dirty="0" smtClean="0">
                <a:solidFill>
                  <a:schemeClr val="tx1"/>
                </a:solidFill>
              </a:rPr>
              <a:t> </a:t>
            </a:r>
            <a:r>
              <a:rPr lang="fr-FR" sz="2000" i="1" dirty="0" err="1" smtClean="0">
                <a:solidFill>
                  <a:schemeClr val="tx1"/>
                </a:solidFill>
              </a:rPr>
              <a:t>informatie</a:t>
            </a:r>
            <a:r>
              <a:rPr lang="fr-FR" sz="2000" i="1" dirty="0" smtClean="0">
                <a:solidFill>
                  <a:schemeClr val="tx1"/>
                </a:solidFill>
              </a:rPr>
              <a:t>.</a:t>
            </a:r>
            <a:endParaRPr lang="fr-FR" sz="2000" i="1" dirty="0">
              <a:solidFill>
                <a:schemeClr val="tx1"/>
              </a:solidFill>
            </a:endParaRPr>
          </a:p>
        </p:txBody>
      </p:sp>
      <p:sp>
        <p:nvSpPr>
          <p:cNvPr id="5" name="Afgeronde rechthoek 4"/>
          <p:cNvSpPr/>
          <p:nvPr/>
        </p:nvSpPr>
        <p:spPr bwMode="auto">
          <a:xfrm>
            <a:off x="1187624" y="1042770"/>
            <a:ext cx="6768752" cy="432048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hlinkClick r:id="rId2"/>
              </a:rPr>
              <a:t>http://www.abcverzekering.be/gezondheid-ongevallen/interactieve-gids-vergoeding</a:t>
            </a:r>
            <a:r>
              <a:rPr kumimoji="0" lang="nl-BE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 </a:t>
            </a:r>
            <a:endParaRPr kumimoji="0" lang="fr-BE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85" y="1463773"/>
            <a:ext cx="6952030" cy="490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6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de">
  <a:themeElements>
    <a:clrScheme name="V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V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11419</TotalTime>
  <Words>598</Words>
  <Application>Microsoft Office PowerPoint</Application>
  <PresentationFormat>On-screen Show (4:3)</PresentationFormat>
  <Paragraphs>150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Vide</vt:lpstr>
      <vt:lpstr>Conception personnalisée</vt:lpstr>
      <vt:lpstr>De indicatieve tabel.</vt:lpstr>
      <vt:lpstr>Het bepalen van de schadevergoeding. De rol van de indicatieve tabel.</vt:lpstr>
      <vt:lpstr>Het bepalen van de schadevergoeding.</vt:lpstr>
      <vt:lpstr>Het bepalen van de schadevergoeding.</vt:lpstr>
      <vt:lpstr>Het bepalen van de schadevergoeding</vt:lpstr>
      <vt:lpstr>Het bepalen van de schadevergoeding is complex. </vt:lpstr>
      <vt:lpstr>Het bepalen van de schadevergoeding. Algemene informatie.</vt:lpstr>
      <vt:lpstr>Het bepalen van de schadevergoeding. Algemene informatie.</vt:lpstr>
      <vt:lpstr>Het bepalen van de schadevergoeding. Algemene informatie.</vt:lpstr>
      <vt:lpstr>Het bepalen van de schadevergoeding. Algemene informatie.</vt:lpstr>
      <vt:lpstr>Het bepalen van de schadevergoeding. Gespecialiseerde informatie &amp; bijstand.</vt:lpstr>
      <vt:lpstr>Het bepalen van de schadevergoeding. De rol van de indicatieve tabel. </vt:lpstr>
      <vt:lpstr>Het bepalen van de schadevergoeding. De indicatieve tabel en de omvang van de schade</vt:lpstr>
      <vt:lpstr>Het bepalen van de schadevergoeding. De indicatieve tabel en de omvang van de schade</vt:lpstr>
      <vt:lpstr>Het bepalen van de schadevergoeding. De gevolgen van een « normerende » indicatieve tabel.</vt:lpstr>
      <vt:lpstr>Het bepalen van de schadevergoeding. De gevolgen van een « normerende » indicatieve tabel.</vt:lpstr>
      <vt:lpstr>Het bepalen van de schadevergoeding. De gevolgen van een « normerende » indicatieve tabel.</vt:lpstr>
      <vt:lpstr>Het bepalen van de schadevergoeding. De gevolgen van een « normerende » indicatieve tabel.</vt:lpstr>
      <vt:lpstr>Het bepalen van de schadevergoeding. De gevolgen van een « normerende » indicatieve tabel.</vt:lpstr>
      <vt:lpstr>Het bepalen van de schadevergoeding. De invloed van andere instellingen.</vt:lpstr>
      <vt:lpstr>Het bepalen van de schadevergoeding. De gevolgen van een « normerende » indicatieve tabel.</vt:lpstr>
      <vt:lpstr>Het bepalen van de schadevergoeding. De rol van de indicatieve tabel.</vt:lpstr>
    </vt:vector>
  </TitlesOfParts>
  <Company>MTDS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 Waters</dc:creator>
  <cp:lastModifiedBy>Schoups</cp:lastModifiedBy>
  <cp:revision>910</cp:revision>
  <cp:lastPrinted>2017-10-17T12:08:57Z</cp:lastPrinted>
  <dcterms:created xsi:type="dcterms:W3CDTF">2014-04-24T13:13:21Z</dcterms:created>
  <dcterms:modified xsi:type="dcterms:W3CDTF">2017-10-23T09:20:19Z</dcterms:modified>
</cp:coreProperties>
</file>