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8000663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4648"/>
  </p:normalViewPr>
  <p:slideViewPr>
    <p:cSldViewPr snapToGrid="0">
      <p:cViewPr>
        <p:scale>
          <a:sx n="58" d="100"/>
          <a:sy n="58" d="100"/>
        </p:scale>
        <p:origin x="2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5891626"/>
            <a:ext cx="15300564" cy="12533242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8908198"/>
            <a:ext cx="13500497" cy="8691601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3408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1023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916653"/>
            <a:ext cx="3881393" cy="3050811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916653"/>
            <a:ext cx="11419171" cy="3050811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8065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6781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8974945"/>
            <a:ext cx="15525572" cy="149748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24091502"/>
            <a:ext cx="15525572" cy="7874940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9250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9583264"/>
            <a:ext cx="7650282" cy="228415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9583264"/>
            <a:ext cx="7650282" cy="228415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6053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916661"/>
            <a:ext cx="15525572" cy="695828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8824938"/>
            <a:ext cx="7615123" cy="4324966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13149904"/>
            <a:ext cx="7615123" cy="193415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8824938"/>
            <a:ext cx="7652626" cy="4324966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13149904"/>
            <a:ext cx="7652626" cy="193415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949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52312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392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2399982"/>
            <a:ext cx="5805682" cy="839993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5183304"/>
            <a:ext cx="9112836" cy="25583147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10799922"/>
            <a:ext cx="5805682" cy="20008190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0225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2399982"/>
            <a:ext cx="5805682" cy="839993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5183304"/>
            <a:ext cx="9112836" cy="25583147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10799922"/>
            <a:ext cx="5805682" cy="20008190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4471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916661"/>
            <a:ext cx="15525572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9583264"/>
            <a:ext cx="15525572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33366432"/>
            <a:ext cx="4050149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33366432"/>
            <a:ext cx="607522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33366432"/>
            <a:ext cx="4050149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7879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 with low confidence">
            <a:extLst>
              <a:ext uri="{FF2B5EF4-FFF2-40B4-BE49-F238E27FC236}">
                <a16:creationId xmlns:a16="http://schemas.microsoft.com/office/drawing/2014/main" id="{D96A30EC-2E9E-C5E8-7A9C-3F86E8D459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" y="-2"/>
            <a:ext cx="17999049" cy="360108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D4C5B6E-BFC3-6707-4AEF-5E6BC34A77FC}"/>
              </a:ext>
            </a:extLst>
          </p:cNvPr>
          <p:cNvSpPr txBox="1"/>
          <p:nvPr/>
        </p:nvSpPr>
        <p:spPr>
          <a:xfrm>
            <a:off x="914400" y="792480"/>
            <a:ext cx="1300232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en-GB" sz="6600" dirty="0">
                <a:latin typeface="Nunito" pitchFamily="2" charset="77"/>
              </a:rPr>
              <a:t>Lorem ipsum </a:t>
            </a:r>
            <a:r>
              <a:rPr lang="en-GB" sz="6600" dirty="0" err="1">
                <a:latin typeface="Nunito" pitchFamily="2" charset="77"/>
              </a:rPr>
              <a:t>dolor</a:t>
            </a:r>
            <a:r>
              <a:rPr lang="en-GB" sz="6600" dirty="0">
                <a:latin typeface="Nunito" pitchFamily="2" charset="77"/>
              </a:rPr>
              <a:t> sit </a:t>
            </a:r>
            <a:r>
              <a:rPr lang="en-GB" sz="6600" dirty="0" err="1">
                <a:latin typeface="Nunito" pitchFamily="2" charset="77"/>
              </a:rPr>
              <a:t>amet</a:t>
            </a:r>
            <a:r>
              <a:rPr lang="en-GB" sz="6600" dirty="0">
                <a:latin typeface="Nunito" pitchFamily="2" charset="77"/>
              </a:rPr>
              <a:t>, </a:t>
            </a:r>
            <a:r>
              <a:rPr lang="en-GB" sz="6600" dirty="0" err="1">
                <a:latin typeface="Nunito" pitchFamily="2" charset="77"/>
              </a:rPr>
              <a:t>consectetuer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adipiscing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elit</a:t>
            </a:r>
            <a:r>
              <a:rPr lang="en-GB" sz="6600" dirty="0">
                <a:latin typeface="Nunito" pitchFamily="2" charset="77"/>
              </a:rPr>
              <a:t>, </a:t>
            </a:r>
            <a:r>
              <a:rPr lang="en-GB" sz="6600" dirty="0" err="1">
                <a:latin typeface="Nunito" pitchFamily="2" charset="77"/>
              </a:rPr>
              <a:t>sed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diam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nonummy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nibh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euismod</a:t>
            </a:r>
            <a:endParaRPr lang="en-BE" sz="6600" dirty="0">
              <a:latin typeface="Nunito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31D218-CA50-0C1E-E368-CA7376E53595}"/>
              </a:ext>
            </a:extLst>
          </p:cNvPr>
          <p:cNvSpPr txBox="1"/>
          <p:nvPr/>
        </p:nvSpPr>
        <p:spPr>
          <a:xfrm>
            <a:off x="914400" y="3201143"/>
            <a:ext cx="13002322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GB" sz="2400" dirty="0">
                <a:latin typeface="Nunito" pitchFamily="2" charset="77"/>
              </a:rPr>
              <a:t>First Author Name Surname, Second Author... LEAVE BLANK UNTIL FINAL ACCEPTANCE! </a:t>
            </a:r>
          </a:p>
          <a:p>
            <a:pPr>
              <a:lnSpc>
                <a:spcPts val="2880"/>
              </a:lnSpc>
            </a:pPr>
            <a:r>
              <a:rPr lang="en-GB" sz="2400" dirty="0">
                <a:latin typeface="Nunito" pitchFamily="2" charset="77"/>
              </a:rPr>
              <a:t>Affiliation Corresponding Author LEAVE BLANK UNTIL FINAL ACCEPTANCE! </a:t>
            </a:r>
          </a:p>
          <a:p>
            <a:pPr>
              <a:lnSpc>
                <a:spcPts val="2880"/>
              </a:lnSpc>
            </a:pPr>
            <a:r>
              <a:rPr lang="en-GB" sz="2400" dirty="0">
                <a:latin typeface="Nunito" pitchFamily="2" charset="77"/>
              </a:rPr>
              <a:t>E-mail Corresponding Author LEAVE BLANK UNTIL FINAL ACCEPTANCE!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F91807-8330-EB30-EDC8-D32003D1B3C6}"/>
              </a:ext>
            </a:extLst>
          </p:cNvPr>
          <p:cNvSpPr txBox="1"/>
          <p:nvPr/>
        </p:nvSpPr>
        <p:spPr>
          <a:xfrm>
            <a:off x="914399" y="5342178"/>
            <a:ext cx="16124663" cy="464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GB" sz="2400" dirty="0">
                <a:latin typeface="Nunito" pitchFamily="2" charset="77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687336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48</Words>
  <Application>Microsoft Macintosh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Nunito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 Maes</dc:creator>
  <cp:lastModifiedBy>Wim Maes</cp:lastModifiedBy>
  <cp:revision>3</cp:revision>
  <dcterms:created xsi:type="dcterms:W3CDTF">2022-11-09T15:48:44Z</dcterms:created>
  <dcterms:modified xsi:type="dcterms:W3CDTF">2022-11-09T16:14:53Z</dcterms:modified>
</cp:coreProperties>
</file>