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8000663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/>
    <p:restoredTop sz="94648"/>
  </p:normalViewPr>
  <p:slideViewPr>
    <p:cSldViewPr snapToGrid="0">
      <p:cViewPr>
        <p:scale>
          <a:sx n="58" d="100"/>
          <a:sy n="58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5891626"/>
            <a:ext cx="15300564" cy="12533242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8908198"/>
            <a:ext cx="13500497" cy="869160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534087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10235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916653"/>
            <a:ext cx="3881393" cy="3050811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916653"/>
            <a:ext cx="11419171" cy="3050811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80652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78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8974945"/>
            <a:ext cx="15525572" cy="14974888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24091502"/>
            <a:ext cx="15525572" cy="7874940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92509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9583264"/>
            <a:ext cx="7650282" cy="2284150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60532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916661"/>
            <a:ext cx="15525572" cy="695828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8824938"/>
            <a:ext cx="7615123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13149904"/>
            <a:ext cx="7615123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8824938"/>
            <a:ext cx="7652626" cy="4324966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13149904"/>
            <a:ext cx="7652626" cy="1934152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949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52312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392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5183304"/>
            <a:ext cx="9112836" cy="25583147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0225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2399982"/>
            <a:ext cx="5805682" cy="839993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5183304"/>
            <a:ext cx="9112836" cy="25583147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10799922"/>
            <a:ext cx="5805682" cy="20008190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44719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916661"/>
            <a:ext cx="15525572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9583264"/>
            <a:ext cx="15525572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70D47-DD0E-944E-A9EB-91DC53E162D0}" type="datetimeFigureOut">
              <a:rPr lang="en-BE" smtClean="0"/>
              <a:t>09/11/2022</a:t>
            </a:fld>
            <a:endParaRPr lang="en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33366432"/>
            <a:ext cx="607522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33366432"/>
            <a:ext cx="4050149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9810F-2641-8041-A366-C6E5C7A2576C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378794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6A30EC-2E9E-C5E8-7A9C-3F86E8D459F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3571" y="-2"/>
            <a:ext cx="17999048" cy="360108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D4C5B6E-BFC3-6707-4AEF-5E6BC34A77FC}"/>
              </a:ext>
            </a:extLst>
          </p:cNvPr>
          <p:cNvSpPr txBox="1"/>
          <p:nvPr/>
        </p:nvSpPr>
        <p:spPr>
          <a:xfrm>
            <a:off x="914400" y="792480"/>
            <a:ext cx="1300232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6000"/>
              </a:lnSpc>
            </a:pPr>
            <a:r>
              <a:rPr lang="en-GB" sz="6600" dirty="0">
                <a:latin typeface="Nunito" pitchFamily="2" charset="77"/>
              </a:rPr>
              <a:t>Lorem ipsum </a:t>
            </a:r>
            <a:r>
              <a:rPr lang="en-GB" sz="6600" dirty="0" err="1">
                <a:latin typeface="Nunito" pitchFamily="2" charset="77"/>
              </a:rPr>
              <a:t>dolor</a:t>
            </a:r>
            <a:r>
              <a:rPr lang="en-GB" sz="6600" dirty="0">
                <a:latin typeface="Nunito" pitchFamily="2" charset="77"/>
              </a:rPr>
              <a:t> sit </a:t>
            </a:r>
            <a:r>
              <a:rPr lang="en-GB" sz="6600" dirty="0" err="1">
                <a:latin typeface="Nunito" pitchFamily="2" charset="77"/>
              </a:rPr>
              <a:t>amet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consectetuer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adipiscing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elit</a:t>
            </a:r>
            <a:r>
              <a:rPr lang="en-GB" sz="6600" dirty="0">
                <a:latin typeface="Nunito" pitchFamily="2" charset="77"/>
              </a:rPr>
              <a:t>, </a:t>
            </a:r>
            <a:r>
              <a:rPr lang="en-GB" sz="6600" dirty="0" err="1">
                <a:latin typeface="Nunito" pitchFamily="2" charset="77"/>
              </a:rPr>
              <a:t>sed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diam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nonummy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nibh</a:t>
            </a:r>
            <a:r>
              <a:rPr lang="en-GB" sz="6600" dirty="0">
                <a:latin typeface="Nunito" pitchFamily="2" charset="77"/>
              </a:rPr>
              <a:t> </a:t>
            </a:r>
            <a:r>
              <a:rPr lang="en-GB" sz="6600" dirty="0" err="1">
                <a:latin typeface="Nunito" pitchFamily="2" charset="77"/>
              </a:rPr>
              <a:t>euismod</a:t>
            </a:r>
            <a:endParaRPr lang="en-BE" sz="6600" dirty="0">
              <a:latin typeface="Nunito" pitchFamily="2" charset="7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B31D218-CA50-0C1E-E368-CA7376E53595}"/>
              </a:ext>
            </a:extLst>
          </p:cNvPr>
          <p:cNvSpPr txBox="1"/>
          <p:nvPr/>
        </p:nvSpPr>
        <p:spPr>
          <a:xfrm>
            <a:off x="914400" y="3201143"/>
            <a:ext cx="13002322" cy="1208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First Author Name Surname, Second Author...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Affiliation Corresponding Author LEAVE BLANK UNTIL FINAL ACCEPTANCE! </a:t>
            </a:r>
          </a:p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E-mail Corresponding Author LEAVE BLANK UNTIL FINAL ACCEPTANCE!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F91807-8330-EB30-EDC8-D32003D1B3C6}"/>
              </a:ext>
            </a:extLst>
          </p:cNvPr>
          <p:cNvSpPr txBox="1"/>
          <p:nvPr/>
        </p:nvSpPr>
        <p:spPr>
          <a:xfrm>
            <a:off x="914399" y="5342178"/>
            <a:ext cx="16124663" cy="464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80"/>
              </a:lnSpc>
            </a:pPr>
            <a:r>
              <a:rPr lang="en-GB" sz="2400" dirty="0">
                <a:latin typeface="Nunito" pitchFamily="2" charset="77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3687336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48</Words>
  <Application>Microsoft Macintosh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Nunito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Wim Maes</dc:creator>
  <cp:lastModifiedBy>Wim Maes</cp:lastModifiedBy>
  <cp:revision>4</cp:revision>
  <dcterms:created xsi:type="dcterms:W3CDTF">2022-11-09T15:48:44Z</dcterms:created>
  <dcterms:modified xsi:type="dcterms:W3CDTF">2022-11-09T16:23:17Z</dcterms:modified>
</cp:coreProperties>
</file>