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18000663" cy="359997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3"/>
    <p:restoredTop sz="94648"/>
  </p:normalViewPr>
  <p:slideViewPr>
    <p:cSldViewPr snapToGrid="0">
      <p:cViewPr>
        <p:scale>
          <a:sx n="58" d="100"/>
          <a:sy n="58" d="100"/>
        </p:scale>
        <p:origin x="264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50050" y="5891626"/>
            <a:ext cx="15300564" cy="12533242"/>
          </a:xfrm>
        </p:spPr>
        <p:txBody>
          <a:bodyPr anchor="b"/>
          <a:lstStyle>
            <a:lvl1pPr algn="ctr">
              <a:defRPr sz="11812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50083" y="18908198"/>
            <a:ext cx="13500497" cy="8691601"/>
          </a:xfrm>
        </p:spPr>
        <p:txBody>
          <a:bodyPr/>
          <a:lstStyle>
            <a:lvl1pPr marL="0" indent="0" algn="ctr">
              <a:buNone/>
              <a:defRPr sz="4725"/>
            </a:lvl1pPr>
            <a:lvl2pPr marL="900044" indent="0" algn="ctr">
              <a:buNone/>
              <a:defRPr sz="3937"/>
            </a:lvl2pPr>
            <a:lvl3pPr marL="1800088" indent="0" algn="ctr">
              <a:buNone/>
              <a:defRPr sz="3543"/>
            </a:lvl3pPr>
            <a:lvl4pPr marL="2700132" indent="0" algn="ctr">
              <a:buNone/>
              <a:defRPr sz="3150"/>
            </a:lvl4pPr>
            <a:lvl5pPr marL="3600176" indent="0" algn="ctr">
              <a:buNone/>
              <a:defRPr sz="3150"/>
            </a:lvl5pPr>
            <a:lvl6pPr marL="4500220" indent="0" algn="ctr">
              <a:buNone/>
              <a:defRPr sz="3150"/>
            </a:lvl6pPr>
            <a:lvl7pPr marL="5400264" indent="0" algn="ctr">
              <a:buNone/>
              <a:defRPr sz="3150"/>
            </a:lvl7pPr>
            <a:lvl8pPr marL="6300307" indent="0" algn="ctr">
              <a:buNone/>
              <a:defRPr sz="3150"/>
            </a:lvl8pPr>
            <a:lvl9pPr marL="7200351" indent="0" algn="ctr">
              <a:buNone/>
              <a:defRPr sz="315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70D47-DD0E-944E-A9EB-91DC53E162D0}" type="datetimeFigureOut">
              <a:rPr lang="en-BE" smtClean="0"/>
              <a:t>09/11/2022</a:t>
            </a:fld>
            <a:endParaRPr lang="en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9810F-2641-8041-A366-C6E5C7A2576C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35340870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70D47-DD0E-944E-A9EB-91DC53E162D0}" type="datetimeFigureOut">
              <a:rPr lang="en-BE" smtClean="0"/>
              <a:t>09/11/2022</a:t>
            </a:fld>
            <a:endParaRPr lang="en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9810F-2641-8041-A366-C6E5C7A2576C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22102356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2881725" y="1916653"/>
            <a:ext cx="3881393" cy="30508114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37546" y="1916653"/>
            <a:ext cx="11419171" cy="30508114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70D47-DD0E-944E-A9EB-91DC53E162D0}" type="datetimeFigureOut">
              <a:rPr lang="en-BE" smtClean="0"/>
              <a:t>09/11/2022</a:t>
            </a:fld>
            <a:endParaRPr lang="en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9810F-2641-8041-A366-C6E5C7A2576C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18806521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70D47-DD0E-944E-A9EB-91DC53E162D0}" type="datetimeFigureOut">
              <a:rPr lang="en-BE" smtClean="0"/>
              <a:t>09/11/2022</a:t>
            </a:fld>
            <a:endParaRPr lang="en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9810F-2641-8041-A366-C6E5C7A2576C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12678167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8171" y="8974945"/>
            <a:ext cx="15525572" cy="14974888"/>
          </a:xfrm>
        </p:spPr>
        <p:txBody>
          <a:bodyPr anchor="b"/>
          <a:lstStyle>
            <a:lvl1pPr>
              <a:defRPr sz="11812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8171" y="24091502"/>
            <a:ext cx="15525572" cy="7874940"/>
          </a:xfrm>
        </p:spPr>
        <p:txBody>
          <a:bodyPr/>
          <a:lstStyle>
            <a:lvl1pPr marL="0" indent="0">
              <a:buNone/>
              <a:defRPr sz="4725">
                <a:solidFill>
                  <a:schemeClr val="tx1"/>
                </a:solidFill>
              </a:defRPr>
            </a:lvl1pPr>
            <a:lvl2pPr marL="900044" indent="0">
              <a:buNone/>
              <a:defRPr sz="3937">
                <a:solidFill>
                  <a:schemeClr val="tx1">
                    <a:tint val="75000"/>
                  </a:schemeClr>
                </a:solidFill>
              </a:defRPr>
            </a:lvl2pPr>
            <a:lvl3pPr marL="1800088" indent="0">
              <a:buNone/>
              <a:defRPr sz="3543">
                <a:solidFill>
                  <a:schemeClr val="tx1">
                    <a:tint val="75000"/>
                  </a:schemeClr>
                </a:solidFill>
              </a:defRPr>
            </a:lvl3pPr>
            <a:lvl4pPr marL="2700132" indent="0">
              <a:buNone/>
              <a:defRPr sz="3150">
                <a:solidFill>
                  <a:schemeClr val="tx1">
                    <a:tint val="75000"/>
                  </a:schemeClr>
                </a:solidFill>
              </a:defRPr>
            </a:lvl4pPr>
            <a:lvl5pPr marL="3600176" indent="0">
              <a:buNone/>
              <a:defRPr sz="3150">
                <a:solidFill>
                  <a:schemeClr val="tx1">
                    <a:tint val="75000"/>
                  </a:schemeClr>
                </a:solidFill>
              </a:defRPr>
            </a:lvl5pPr>
            <a:lvl6pPr marL="4500220" indent="0">
              <a:buNone/>
              <a:defRPr sz="3150">
                <a:solidFill>
                  <a:schemeClr val="tx1">
                    <a:tint val="75000"/>
                  </a:schemeClr>
                </a:solidFill>
              </a:defRPr>
            </a:lvl6pPr>
            <a:lvl7pPr marL="5400264" indent="0">
              <a:buNone/>
              <a:defRPr sz="3150">
                <a:solidFill>
                  <a:schemeClr val="tx1">
                    <a:tint val="75000"/>
                  </a:schemeClr>
                </a:solidFill>
              </a:defRPr>
            </a:lvl7pPr>
            <a:lvl8pPr marL="6300307" indent="0">
              <a:buNone/>
              <a:defRPr sz="3150">
                <a:solidFill>
                  <a:schemeClr val="tx1">
                    <a:tint val="75000"/>
                  </a:schemeClr>
                </a:solidFill>
              </a:defRPr>
            </a:lvl8pPr>
            <a:lvl9pPr marL="7200351" indent="0">
              <a:buNone/>
              <a:defRPr sz="31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70D47-DD0E-944E-A9EB-91DC53E162D0}" type="datetimeFigureOut">
              <a:rPr lang="en-BE" smtClean="0"/>
              <a:t>09/11/2022</a:t>
            </a:fld>
            <a:endParaRPr lang="en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9810F-2641-8041-A366-C6E5C7A2576C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22925098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37545" y="9583264"/>
            <a:ext cx="7650282" cy="2284150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12836" y="9583264"/>
            <a:ext cx="7650282" cy="2284150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70D47-DD0E-944E-A9EB-91DC53E162D0}" type="datetimeFigureOut">
              <a:rPr lang="en-BE" smtClean="0"/>
              <a:t>09/11/2022</a:t>
            </a:fld>
            <a:endParaRPr lang="en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9810F-2641-8041-A366-C6E5C7A2576C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41605325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9890" y="1916661"/>
            <a:ext cx="15525572" cy="6958285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39892" y="8824938"/>
            <a:ext cx="7615123" cy="4324966"/>
          </a:xfrm>
        </p:spPr>
        <p:txBody>
          <a:bodyPr anchor="b"/>
          <a:lstStyle>
            <a:lvl1pPr marL="0" indent="0">
              <a:buNone/>
              <a:defRPr sz="4725" b="1"/>
            </a:lvl1pPr>
            <a:lvl2pPr marL="900044" indent="0">
              <a:buNone/>
              <a:defRPr sz="3937" b="1"/>
            </a:lvl2pPr>
            <a:lvl3pPr marL="1800088" indent="0">
              <a:buNone/>
              <a:defRPr sz="3543" b="1"/>
            </a:lvl3pPr>
            <a:lvl4pPr marL="2700132" indent="0">
              <a:buNone/>
              <a:defRPr sz="3150" b="1"/>
            </a:lvl4pPr>
            <a:lvl5pPr marL="3600176" indent="0">
              <a:buNone/>
              <a:defRPr sz="3150" b="1"/>
            </a:lvl5pPr>
            <a:lvl6pPr marL="4500220" indent="0">
              <a:buNone/>
              <a:defRPr sz="3150" b="1"/>
            </a:lvl6pPr>
            <a:lvl7pPr marL="5400264" indent="0">
              <a:buNone/>
              <a:defRPr sz="3150" b="1"/>
            </a:lvl7pPr>
            <a:lvl8pPr marL="6300307" indent="0">
              <a:buNone/>
              <a:defRPr sz="3150" b="1"/>
            </a:lvl8pPr>
            <a:lvl9pPr marL="7200351" indent="0">
              <a:buNone/>
              <a:defRPr sz="315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39892" y="13149904"/>
            <a:ext cx="7615123" cy="19341529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9112837" y="8824938"/>
            <a:ext cx="7652626" cy="4324966"/>
          </a:xfrm>
        </p:spPr>
        <p:txBody>
          <a:bodyPr anchor="b"/>
          <a:lstStyle>
            <a:lvl1pPr marL="0" indent="0">
              <a:buNone/>
              <a:defRPr sz="4725" b="1"/>
            </a:lvl1pPr>
            <a:lvl2pPr marL="900044" indent="0">
              <a:buNone/>
              <a:defRPr sz="3937" b="1"/>
            </a:lvl2pPr>
            <a:lvl3pPr marL="1800088" indent="0">
              <a:buNone/>
              <a:defRPr sz="3543" b="1"/>
            </a:lvl3pPr>
            <a:lvl4pPr marL="2700132" indent="0">
              <a:buNone/>
              <a:defRPr sz="3150" b="1"/>
            </a:lvl4pPr>
            <a:lvl5pPr marL="3600176" indent="0">
              <a:buNone/>
              <a:defRPr sz="3150" b="1"/>
            </a:lvl5pPr>
            <a:lvl6pPr marL="4500220" indent="0">
              <a:buNone/>
              <a:defRPr sz="3150" b="1"/>
            </a:lvl6pPr>
            <a:lvl7pPr marL="5400264" indent="0">
              <a:buNone/>
              <a:defRPr sz="3150" b="1"/>
            </a:lvl7pPr>
            <a:lvl8pPr marL="6300307" indent="0">
              <a:buNone/>
              <a:defRPr sz="3150" b="1"/>
            </a:lvl8pPr>
            <a:lvl9pPr marL="7200351" indent="0">
              <a:buNone/>
              <a:defRPr sz="315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9112837" y="13149904"/>
            <a:ext cx="7652626" cy="19341529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70D47-DD0E-944E-A9EB-91DC53E162D0}" type="datetimeFigureOut">
              <a:rPr lang="en-BE" smtClean="0"/>
              <a:t>09/11/2022</a:t>
            </a:fld>
            <a:endParaRPr lang="en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9810F-2641-8041-A366-C6E5C7A2576C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3994917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70D47-DD0E-944E-A9EB-91DC53E162D0}" type="datetimeFigureOut">
              <a:rPr lang="en-BE" smtClean="0"/>
              <a:t>09/11/2022</a:t>
            </a:fld>
            <a:endParaRPr lang="en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9810F-2641-8041-A366-C6E5C7A2576C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7523129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70D47-DD0E-944E-A9EB-91DC53E162D0}" type="datetimeFigureOut">
              <a:rPr lang="en-BE" smtClean="0"/>
              <a:t>09/11/2022</a:t>
            </a:fld>
            <a:endParaRPr lang="en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9810F-2641-8041-A366-C6E5C7A2576C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1739263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9890" y="2399982"/>
            <a:ext cx="5805682" cy="8399939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2626" y="5183304"/>
            <a:ext cx="9112836" cy="25583147"/>
          </a:xfrm>
        </p:spPr>
        <p:txBody>
          <a:bodyPr/>
          <a:lstStyle>
            <a:lvl1pPr>
              <a:defRPr sz="6300"/>
            </a:lvl1pPr>
            <a:lvl2pPr>
              <a:defRPr sz="5512"/>
            </a:lvl2pPr>
            <a:lvl3pPr>
              <a:defRPr sz="4725"/>
            </a:lvl3pPr>
            <a:lvl4pPr>
              <a:defRPr sz="3937"/>
            </a:lvl4pPr>
            <a:lvl5pPr>
              <a:defRPr sz="3937"/>
            </a:lvl5pPr>
            <a:lvl6pPr>
              <a:defRPr sz="3937"/>
            </a:lvl6pPr>
            <a:lvl7pPr>
              <a:defRPr sz="3937"/>
            </a:lvl7pPr>
            <a:lvl8pPr>
              <a:defRPr sz="3937"/>
            </a:lvl8pPr>
            <a:lvl9pPr>
              <a:defRPr sz="3937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39890" y="10799922"/>
            <a:ext cx="5805682" cy="20008190"/>
          </a:xfrm>
        </p:spPr>
        <p:txBody>
          <a:bodyPr/>
          <a:lstStyle>
            <a:lvl1pPr marL="0" indent="0">
              <a:buNone/>
              <a:defRPr sz="3150"/>
            </a:lvl1pPr>
            <a:lvl2pPr marL="900044" indent="0">
              <a:buNone/>
              <a:defRPr sz="2756"/>
            </a:lvl2pPr>
            <a:lvl3pPr marL="1800088" indent="0">
              <a:buNone/>
              <a:defRPr sz="2362"/>
            </a:lvl3pPr>
            <a:lvl4pPr marL="2700132" indent="0">
              <a:buNone/>
              <a:defRPr sz="1969"/>
            </a:lvl4pPr>
            <a:lvl5pPr marL="3600176" indent="0">
              <a:buNone/>
              <a:defRPr sz="1969"/>
            </a:lvl5pPr>
            <a:lvl6pPr marL="4500220" indent="0">
              <a:buNone/>
              <a:defRPr sz="1969"/>
            </a:lvl6pPr>
            <a:lvl7pPr marL="5400264" indent="0">
              <a:buNone/>
              <a:defRPr sz="1969"/>
            </a:lvl7pPr>
            <a:lvl8pPr marL="6300307" indent="0">
              <a:buNone/>
              <a:defRPr sz="1969"/>
            </a:lvl8pPr>
            <a:lvl9pPr marL="7200351" indent="0">
              <a:buNone/>
              <a:defRPr sz="1969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70D47-DD0E-944E-A9EB-91DC53E162D0}" type="datetimeFigureOut">
              <a:rPr lang="en-BE" smtClean="0"/>
              <a:t>09/11/2022</a:t>
            </a:fld>
            <a:endParaRPr lang="en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9810F-2641-8041-A366-C6E5C7A2576C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3902257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9890" y="2399982"/>
            <a:ext cx="5805682" cy="8399939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652626" y="5183304"/>
            <a:ext cx="9112836" cy="25583147"/>
          </a:xfrm>
        </p:spPr>
        <p:txBody>
          <a:bodyPr anchor="t"/>
          <a:lstStyle>
            <a:lvl1pPr marL="0" indent="0">
              <a:buNone/>
              <a:defRPr sz="6300"/>
            </a:lvl1pPr>
            <a:lvl2pPr marL="900044" indent="0">
              <a:buNone/>
              <a:defRPr sz="5512"/>
            </a:lvl2pPr>
            <a:lvl3pPr marL="1800088" indent="0">
              <a:buNone/>
              <a:defRPr sz="4725"/>
            </a:lvl3pPr>
            <a:lvl4pPr marL="2700132" indent="0">
              <a:buNone/>
              <a:defRPr sz="3937"/>
            </a:lvl4pPr>
            <a:lvl5pPr marL="3600176" indent="0">
              <a:buNone/>
              <a:defRPr sz="3937"/>
            </a:lvl5pPr>
            <a:lvl6pPr marL="4500220" indent="0">
              <a:buNone/>
              <a:defRPr sz="3937"/>
            </a:lvl6pPr>
            <a:lvl7pPr marL="5400264" indent="0">
              <a:buNone/>
              <a:defRPr sz="3937"/>
            </a:lvl7pPr>
            <a:lvl8pPr marL="6300307" indent="0">
              <a:buNone/>
              <a:defRPr sz="3937"/>
            </a:lvl8pPr>
            <a:lvl9pPr marL="7200351" indent="0">
              <a:buNone/>
              <a:defRPr sz="3937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39890" y="10799922"/>
            <a:ext cx="5805682" cy="20008190"/>
          </a:xfrm>
        </p:spPr>
        <p:txBody>
          <a:bodyPr/>
          <a:lstStyle>
            <a:lvl1pPr marL="0" indent="0">
              <a:buNone/>
              <a:defRPr sz="3150"/>
            </a:lvl1pPr>
            <a:lvl2pPr marL="900044" indent="0">
              <a:buNone/>
              <a:defRPr sz="2756"/>
            </a:lvl2pPr>
            <a:lvl3pPr marL="1800088" indent="0">
              <a:buNone/>
              <a:defRPr sz="2362"/>
            </a:lvl3pPr>
            <a:lvl4pPr marL="2700132" indent="0">
              <a:buNone/>
              <a:defRPr sz="1969"/>
            </a:lvl4pPr>
            <a:lvl5pPr marL="3600176" indent="0">
              <a:buNone/>
              <a:defRPr sz="1969"/>
            </a:lvl5pPr>
            <a:lvl6pPr marL="4500220" indent="0">
              <a:buNone/>
              <a:defRPr sz="1969"/>
            </a:lvl6pPr>
            <a:lvl7pPr marL="5400264" indent="0">
              <a:buNone/>
              <a:defRPr sz="1969"/>
            </a:lvl7pPr>
            <a:lvl8pPr marL="6300307" indent="0">
              <a:buNone/>
              <a:defRPr sz="1969"/>
            </a:lvl8pPr>
            <a:lvl9pPr marL="7200351" indent="0">
              <a:buNone/>
              <a:defRPr sz="1969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70D47-DD0E-944E-A9EB-91DC53E162D0}" type="datetimeFigureOut">
              <a:rPr lang="en-BE" smtClean="0"/>
              <a:t>09/11/2022</a:t>
            </a:fld>
            <a:endParaRPr lang="en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9810F-2641-8041-A366-C6E5C7A2576C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2144719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37546" y="1916661"/>
            <a:ext cx="15525572" cy="69582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37546" y="9583264"/>
            <a:ext cx="15525572" cy="228415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37546" y="33366432"/>
            <a:ext cx="4050149" cy="19166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36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970D47-DD0E-944E-A9EB-91DC53E162D0}" type="datetimeFigureOut">
              <a:rPr lang="en-BE" smtClean="0"/>
              <a:t>09/11/2022</a:t>
            </a:fld>
            <a:endParaRPr lang="en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62720" y="33366432"/>
            <a:ext cx="6075224" cy="19166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36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2712968" y="33366432"/>
            <a:ext cx="4050149" cy="19166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36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B9810F-2641-8041-A366-C6E5C7A2576C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2378794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800088" rtl="0" eaLnBrk="1" latinLnBrk="0" hangingPunct="1">
        <a:lnSpc>
          <a:spcPct val="90000"/>
        </a:lnSpc>
        <a:spcBef>
          <a:spcPct val="0"/>
        </a:spcBef>
        <a:buNone/>
        <a:defRPr sz="866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0022" indent="-450022" algn="l" defTabSz="1800088" rtl="0" eaLnBrk="1" latinLnBrk="0" hangingPunct="1">
        <a:lnSpc>
          <a:spcPct val="90000"/>
        </a:lnSpc>
        <a:spcBef>
          <a:spcPts val="1969"/>
        </a:spcBef>
        <a:buFont typeface="Arial" panose="020B0604020202020204" pitchFamily="34" charset="0"/>
        <a:buChar char="•"/>
        <a:defRPr sz="5512" kern="1200">
          <a:solidFill>
            <a:schemeClr val="tx1"/>
          </a:solidFill>
          <a:latin typeface="+mn-lt"/>
          <a:ea typeface="+mn-ea"/>
          <a:cs typeface="+mn-cs"/>
        </a:defRPr>
      </a:lvl1pPr>
      <a:lvl2pPr marL="1350066" indent="-450022" algn="l" defTabSz="1800088" rtl="0" eaLnBrk="1" latinLnBrk="0" hangingPunct="1">
        <a:lnSpc>
          <a:spcPct val="90000"/>
        </a:lnSpc>
        <a:spcBef>
          <a:spcPts val="984"/>
        </a:spcBef>
        <a:buFont typeface="Arial" panose="020B0604020202020204" pitchFamily="34" charset="0"/>
        <a:buChar char="•"/>
        <a:defRPr sz="4725" kern="1200">
          <a:solidFill>
            <a:schemeClr val="tx1"/>
          </a:solidFill>
          <a:latin typeface="+mn-lt"/>
          <a:ea typeface="+mn-ea"/>
          <a:cs typeface="+mn-cs"/>
        </a:defRPr>
      </a:lvl2pPr>
      <a:lvl3pPr marL="2250110" indent="-450022" algn="l" defTabSz="1800088" rtl="0" eaLnBrk="1" latinLnBrk="0" hangingPunct="1">
        <a:lnSpc>
          <a:spcPct val="90000"/>
        </a:lnSpc>
        <a:spcBef>
          <a:spcPts val="984"/>
        </a:spcBef>
        <a:buFont typeface="Arial" panose="020B0604020202020204" pitchFamily="34" charset="0"/>
        <a:buChar char="•"/>
        <a:defRPr sz="3937" kern="1200">
          <a:solidFill>
            <a:schemeClr val="tx1"/>
          </a:solidFill>
          <a:latin typeface="+mn-lt"/>
          <a:ea typeface="+mn-ea"/>
          <a:cs typeface="+mn-cs"/>
        </a:defRPr>
      </a:lvl3pPr>
      <a:lvl4pPr marL="3150154" indent="-450022" algn="l" defTabSz="1800088" rtl="0" eaLnBrk="1" latinLnBrk="0" hangingPunct="1">
        <a:lnSpc>
          <a:spcPct val="90000"/>
        </a:lnSpc>
        <a:spcBef>
          <a:spcPts val="984"/>
        </a:spcBef>
        <a:buFont typeface="Arial" panose="020B0604020202020204" pitchFamily="34" charset="0"/>
        <a:buChar char="•"/>
        <a:defRPr sz="3543" kern="1200">
          <a:solidFill>
            <a:schemeClr val="tx1"/>
          </a:solidFill>
          <a:latin typeface="+mn-lt"/>
          <a:ea typeface="+mn-ea"/>
          <a:cs typeface="+mn-cs"/>
        </a:defRPr>
      </a:lvl4pPr>
      <a:lvl5pPr marL="4050198" indent="-450022" algn="l" defTabSz="1800088" rtl="0" eaLnBrk="1" latinLnBrk="0" hangingPunct="1">
        <a:lnSpc>
          <a:spcPct val="90000"/>
        </a:lnSpc>
        <a:spcBef>
          <a:spcPts val="984"/>
        </a:spcBef>
        <a:buFont typeface="Arial" panose="020B0604020202020204" pitchFamily="34" charset="0"/>
        <a:buChar char="•"/>
        <a:defRPr sz="3543" kern="1200">
          <a:solidFill>
            <a:schemeClr val="tx1"/>
          </a:solidFill>
          <a:latin typeface="+mn-lt"/>
          <a:ea typeface="+mn-ea"/>
          <a:cs typeface="+mn-cs"/>
        </a:defRPr>
      </a:lvl5pPr>
      <a:lvl6pPr marL="4950242" indent="-450022" algn="l" defTabSz="1800088" rtl="0" eaLnBrk="1" latinLnBrk="0" hangingPunct="1">
        <a:lnSpc>
          <a:spcPct val="90000"/>
        </a:lnSpc>
        <a:spcBef>
          <a:spcPts val="984"/>
        </a:spcBef>
        <a:buFont typeface="Arial" panose="020B0604020202020204" pitchFamily="34" charset="0"/>
        <a:buChar char="•"/>
        <a:defRPr sz="3543" kern="1200">
          <a:solidFill>
            <a:schemeClr val="tx1"/>
          </a:solidFill>
          <a:latin typeface="+mn-lt"/>
          <a:ea typeface="+mn-ea"/>
          <a:cs typeface="+mn-cs"/>
        </a:defRPr>
      </a:lvl6pPr>
      <a:lvl7pPr marL="5850285" indent="-450022" algn="l" defTabSz="1800088" rtl="0" eaLnBrk="1" latinLnBrk="0" hangingPunct="1">
        <a:lnSpc>
          <a:spcPct val="90000"/>
        </a:lnSpc>
        <a:spcBef>
          <a:spcPts val="984"/>
        </a:spcBef>
        <a:buFont typeface="Arial" panose="020B0604020202020204" pitchFamily="34" charset="0"/>
        <a:buChar char="•"/>
        <a:defRPr sz="3543" kern="1200">
          <a:solidFill>
            <a:schemeClr val="tx1"/>
          </a:solidFill>
          <a:latin typeface="+mn-lt"/>
          <a:ea typeface="+mn-ea"/>
          <a:cs typeface="+mn-cs"/>
        </a:defRPr>
      </a:lvl7pPr>
      <a:lvl8pPr marL="6750329" indent="-450022" algn="l" defTabSz="1800088" rtl="0" eaLnBrk="1" latinLnBrk="0" hangingPunct="1">
        <a:lnSpc>
          <a:spcPct val="90000"/>
        </a:lnSpc>
        <a:spcBef>
          <a:spcPts val="984"/>
        </a:spcBef>
        <a:buFont typeface="Arial" panose="020B0604020202020204" pitchFamily="34" charset="0"/>
        <a:buChar char="•"/>
        <a:defRPr sz="3543" kern="1200">
          <a:solidFill>
            <a:schemeClr val="tx1"/>
          </a:solidFill>
          <a:latin typeface="+mn-lt"/>
          <a:ea typeface="+mn-ea"/>
          <a:cs typeface="+mn-cs"/>
        </a:defRPr>
      </a:lvl8pPr>
      <a:lvl9pPr marL="7650373" indent="-450022" algn="l" defTabSz="1800088" rtl="0" eaLnBrk="1" latinLnBrk="0" hangingPunct="1">
        <a:lnSpc>
          <a:spcPct val="90000"/>
        </a:lnSpc>
        <a:spcBef>
          <a:spcPts val="984"/>
        </a:spcBef>
        <a:buFont typeface="Arial" panose="020B0604020202020204" pitchFamily="34" charset="0"/>
        <a:buChar char="•"/>
        <a:defRPr sz="354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00088" rtl="0" eaLnBrk="1" latinLnBrk="0" hangingPunct="1">
        <a:defRPr sz="3543" kern="1200">
          <a:solidFill>
            <a:schemeClr val="tx1"/>
          </a:solidFill>
          <a:latin typeface="+mn-lt"/>
          <a:ea typeface="+mn-ea"/>
          <a:cs typeface="+mn-cs"/>
        </a:defRPr>
      </a:lvl1pPr>
      <a:lvl2pPr marL="900044" algn="l" defTabSz="1800088" rtl="0" eaLnBrk="1" latinLnBrk="0" hangingPunct="1">
        <a:defRPr sz="3543" kern="1200">
          <a:solidFill>
            <a:schemeClr val="tx1"/>
          </a:solidFill>
          <a:latin typeface="+mn-lt"/>
          <a:ea typeface="+mn-ea"/>
          <a:cs typeface="+mn-cs"/>
        </a:defRPr>
      </a:lvl2pPr>
      <a:lvl3pPr marL="1800088" algn="l" defTabSz="1800088" rtl="0" eaLnBrk="1" latinLnBrk="0" hangingPunct="1">
        <a:defRPr sz="3543" kern="1200">
          <a:solidFill>
            <a:schemeClr val="tx1"/>
          </a:solidFill>
          <a:latin typeface="+mn-lt"/>
          <a:ea typeface="+mn-ea"/>
          <a:cs typeface="+mn-cs"/>
        </a:defRPr>
      </a:lvl3pPr>
      <a:lvl4pPr marL="2700132" algn="l" defTabSz="1800088" rtl="0" eaLnBrk="1" latinLnBrk="0" hangingPunct="1">
        <a:defRPr sz="3543" kern="1200">
          <a:solidFill>
            <a:schemeClr val="tx1"/>
          </a:solidFill>
          <a:latin typeface="+mn-lt"/>
          <a:ea typeface="+mn-ea"/>
          <a:cs typeface="+mn-cs"/>
        </a:defRPr>
      </a:lvl4pPr>
      <a:lvl5pPr marL="3600176" algn="l" defTabSz="1800088" rtl="0" eaLnBrk="1" latinLnBrk="0" hangingPunct="1">
        <a:defRPr sz="3543" kern="1200">
          <a:solidFill>
            <a:schemeClr val="tx1"/>
          </a:solidFill>
          <a:latin typeface="+mn-lt"/>
          <a:ea typeface="+mn-ea"/>
          <a:cs typeface="+mn-cs"/>
        </a:defRPr>
      </a:lvl5pPr>
      <a:lvl6pPr marL="4500220" algn="l" defTabSz="1800088" rtl="0" eaLnBrk="1" latinLnBrk="0" hangingPunct="1">
        <a:defRPr sz="3543" kern="1200">
          <a:solidFill>
            <a:schemeClr val="tx1"/>
          </a:solidFill>
          <a:latin typeface="+mn-lt"/>
          <a:ea typeface="+mn-ea"/>
          <a:cs typeface="+mn-cs"/>
        </a:defRPr>
      </a:lvl6pPr>
      <a:lvl7pPr marL="5400264" algn="l" defTabSz="1800088" rtl="0" eaLnBrk="1" latinLnBrk="0" hangingPunct="1">
        <a:defRPr sz="3543" kern="1200">
          <a:solidFill>
            <a:schemeClr val="tx1"/>
          </a:solidFill>
          <a:latin typeface="+mn-lt"/>
          <a:ea typeface="+mn-ea"/>
          <a:cs typeface="+mn-cs"/>
        </a:defRPr>
      </a:lvl7pPr>
      <a:lvl8pPr marL="6300307" algn="l" defTabSz="1800088" rtl="0" eaLnBrk="1" latinLnBrk="0" hangingPunct="1">
        <a:defRPr sz="3543" kern="1200">
          <a:solidFill>
            <a:schemeClr val="tx1"/>
          </a:solidFill>
          <a:latin typeface="+mn-lt"/>
          <a:ea typeface="+mn-ea"/>
          <a:cs typeface="+mn-cs"/>
        </a:defRPr>
      </a:lvl8pPr>
      <a:lvl9pPr marL="7200351" algn="l" defTabSz="1800088" rtl="0" eaLnBrk="1" latinLnBrk="0" hangingPunct="1">
        <a:defRPr sz="354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6A30EC-2E9E-C5E8-7A9C-3F86E8D459F6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3571" y="-2"/>
            <a:ext cx="17999048" cy="3601080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3D4C5B6E-BFC3-6707-4AEF-5E6BC34A77FC}"/>
              </a:ext>
            </a:extLst>
          </p:cNvPr>
          <p:cNvSpPr txBox="1"/>
          <p:nvPr/>
        </p:nvSpPr>
        <p:spPr>
          <a:xfrm>
            <a:off x="914400" y="792480"/>
            <a:ext cx="13002322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6000"/>
              </a:lnSpc>
            </a:pPr>
            <a:r>
              <a:rPr lang="en-GB" sz="6600" dirty="0">
                <a:latin typeface="Nunito" pitchFamily="2" charset="77"/>
              </a:rPr>
              <a:t>Lorem ipsum </a:t>
            </a:r>
            <a:r>
              <a:rPr lang="en-GB" sz="6600" dirty="0" err="1">
                <a:latin typeface="Nunito" pitchFamily="2" charset="77"/>
              </a:rPr>
              <a:t>dolor</a:t>
            </a:r>
            <a:r>
              <a:rPr lang="en-GB" sz="6600" dirty="0">
                <a:latin typeface="Nunito" pitchFamily="2" charset="77"/>
              </a:rPr>
              <a:t> sit </a:t>
            </a:r>
            <a:r>
              <a:rPr lang="en-GB" sz="6600" dirty="0" err="1">
                <a:latin typeface="Nunito" pitchFamily="2" charset="77"/>
              </a:rPr>
              <a:t>amet</a:t>
            </a:r>
            <a:r>
              <a:rPr lang="en-GB" sz="6600" dirty="0">
                <a:latin typeface="Nunito" pitchFamily="2" charset="77"/>
              </a:rPr>
              <a:t>, </a:t>
            </a:r>
            <a:r>
              <a:rPr lang="en-GB" sz="6600" dirty="0" err="1">
                <a:latin typeface="Nunito" pitchFamily="2" charset="77"/>
              </a:rPr>
              <a:t>consectetuer</a:t>
            </a:r>
            <a:r>
              <a:rPr lang="en-GB" sz="6600" dirty="0">
                <a:latin typeface="Nunito" pitchFamily="2" charset="77"/>
              </a:rPr>
              <a:t> </a:t>
            </a:r>
            <a:r>
              <a:rPr lang="en-GB" sz="6600" dirty="0" err="1">
                <a:latin typeface="Nunito" pitchFamily="2" charset="77"/>
              </a:rPr>
              <a:t>adipiscing</a:t>
            </a:r>
            <a:r>
              <a:rPr lang="en-GB" sz="6600" dirty="0">
                <a:latin typeface="Nunito" pitchFamily="2" charset="77"/>
              </a:rPr>
              <a:t> </a:t>
            </a:r>
            <a:r>
              <a:rPr lang="en-GB" sz="6600" dirty="0" err="1">
                <a:latin typeface="Nunito" pitchFamily="2" charset="77"/>
              </a:rPr>
              <a:t>elit</a:t>
            </a:r>
            <a:r>
              <a:rPr lang="en-GB" sz="6600" dirty="0">
                <a:latin typeface="Nunito" pitchFamily="2" charset="77"/>
              </a:rPr>
              <a:t>, </a:t>
            </a:r>
            <a:r>
              <a:rPr lang="en-GB" sz="6600" dirty="0" err="1">
                <a:latin typeface="Nunito" pitchFamily="2" charset="77"/>
              </a:rPr>
              <a:t>sed</a:t>
            </a:r>
            <a:r>
              <a:rPr lang="en-GB" sz="6600" dirty="0">
                <a:latin typeface="Nunito" pitchFamily="2" charset="77"/>
              </a:rPr>
              <a:t> </a:t>
            </a:r>
            <a:r>
              <a:rPr lang="en-GB" sz="6600" dirty="0" err="1">
                <a:latin typeface="Nunito" pitchFamily="2" charset="77"/>
              </a:rPr>
              <a:t>diam</a:t>
            </a:r>
            <a:r>
              <a:rPr lang="en-GB" sz="6600" dirty="0">
                <a:latin typeface="Nunito" pitchFamily="2" charset="77"/>
              </a:rPr>
              <a:t> </a:t>
            </a:r>
            <a:r>
              <a:rPr lang="en-GB" sz="6600" dirty="0" err="1">
                <a:latin typeface="Nunito" pitchFamily="2" charset="77"/>
              </a:rPr>
              <a:t>nonummy</a:t>
            </a:r>
            <a:r>
              <a:rPr lang="en-GB" sz="6600" dirty="0">
                <a:latin typeface="Nunito" pitchFamily="2" charset="77"/>
              </a:rPr>
              <a:t> </a:t>
            </a:r>
            <a:r>
              <a:rPr lang="en-GB" sz="6600" dirty="0" err="1">
                <a:latin typeface="Nunito" pitchFamily="2" charset="77"/>
              </a:rPr>
              <a:t>nibh</a:t>
            </a:r>
            <a:r>
              <a:rPr lang="en-GB" sz="6600" dirty="0">
                <a:latin typeface="Nunito" pitchFamily="2" charset="77"/>
              </a:rPr>
              <a:t> </a:t>
            </a:r>
            <a:r>
              <a:rPr lang="en-GB" sz="6600" dirty="0" err="1">
                <a:latin typeface="Nunito" pitchFamily="2" charset="77"/>
              </a:rPr>
              <a:t>euismod</a:t>
            </a:r>
            <a:endParaRPr lang="en-BE" sz="6600" dirty="0">
              <a:latin typeface="Nunito" pitchFamily="2" charset="77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B31D218-CA50-0C1E-E368-CA7376E53595}"/>
              </a:ext>
            </a:extLst>
          </p:cNvPr>
          <p:cNvSpPr txBox="1"/>
          <p:nvPr/>
        </p:nvSpPr>
        <p:spPr>
          <a:xfrm>
            <a:off x="914400" y="3201143"/>
            <a:ext cx="13002322" cy="12080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880"/>
              </a:lnSpc>
            </a:pPr>
            <a:r>
              <a:rPr lang="en-GB" sz="2400" dirty="0">
                <a:latin typeface="Nunito" pitchFamily="2" charset="77"/>
              </a:rPr>
              <a:t>First Author Name Surname, Second Author... LEAVE BLANK UNTIL FINAL ACCEPTANCE! </a:t>
            </a:r>
          </a:p>
          <a:p>
            <a:pPr>
              <a:lnSpc>
                <a:spcPts val="2880"/>
              </a:lnSpc>
            </a:pPr>
            <a:r>
              <a:rPr lang="en-GB" sz="2400" dirty="0">
                <a:latin typeface="Nunito" pitchFamily="2" charset="77"/>
              </a:rPr>
              <a:t>Affiliation Corresponding Author LEAVE BLANK UNTIL FINAL ACCEPTANCE! </a:t>
            </a:r>
          </a:p>
          <a:p>
            <a:pPr>
              <a:lnSpc>
                <a:spcPts val="2880"/>
              </a:lnSpc>
            </a:pPr>
            <a:r>
              <a:rPr lang="en-GB" sz="2400" dirty="0">
                <a:latin typeface="Nunito" pitchFamily="2" charset="77"/>
              </a:rPr>
              <a:t>E-mail Corresponding Author LEAVE BLANK UNTIL FINAL ACCEPTANCE!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EF91807-8330-EB30-EDC8-D32003D1B3C6}"/>
              </a:ext>
            </a:extLst>
          </p:cNvPr>
          <p:cNvSpPr txBox="1"/>
          <p:nvPr/>
        </p:nvSpPr>
        <p:spPr>
          <a:xfrm>
            <a:off x="914399" y="5342178"/>
            <a:ext cx="16124663" cy="4642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880"/>
              </a:lnSpc>
            </a:pPr>
            <a:r>
              <a:rPr lang="en-GB" sz="2400" dirty="0">
                <a:latin typeface="Nunito" pitchFamily="2" charset="77"/>
              </a:rPr>
              <a:t>text</a:t>
            </a:r>
          </a:p>
        </p:txBody>
      </p:sp>
    </p:spTree>
    <p:extLst>
      <p:ext uri="{BB962C8B-B14F-4D97-AF65-F5344CB8AC3E}">
        <p14:creationId xmlns:p14="http://schemas.microsoft.com/office/powerpoint/2010/main" val="36873363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</TotalTime>
  <Words>48</Words>
  <Application>Microsoft Macintosh PowerPoint</Application>
  <PresentationFormat>Custom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Nunito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Wim Maes</dc:creator>
  <cp:lastModifiedBy>Wim Maes</cp:lastModifiedBy>
  <cp:revision>4</cp:revision>
  <dcterms:created xsi:type="dcterms:W3CDTF">2022-11-09T15:48:44Z</dcterms:created>
  <dcterms:modified xsi:type="dcterms:W3CDTF">2022-11-09T16:23:17Z</dcterms:modified>
</cp:coreProperties>
</file>